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F7AE-CFA9-6FED-8CEA-D731D7BC5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>
                <a:solidFill>
                  <a:schemeClr val="bg1"/>
                </a:solidFill>
              </a:rPr>
              <a:t>IBM project</a:t>
            </a:r>
            <a:br>
              <a:rPr lang="en-IN" b="1">
                <a:solidFill>
                  <a:schemeClr val="bg1"/>
                </a:solidFill>
              </a:rPr>
            </a:br>
            <a:r>
              <a:rPr lang="en-IN" b="1">
                <a:solidFill>
                  <a:schemeClr val="bg1"/>
                </a:solidFill>
              </a:rPr>
              <a:t>  phase 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F568E-4320-0127-B10F-15EBE57D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82640"/>
            <a:ext cx="8791575" cy="650081"/>
          </a:xfrm>
        </p:spPr>
        <p:txBody>
          <a:bodyPr>
            <a:normAutofit/>
          </a:bodyPr>
          <a:lstStyle/>
          <a:p>
            <a:r>
              <a:rPr lang="en-IN" sz="2800">
                <a:solidFill>
                  <a:schemeClr val="tx1"/>
                </a:solidFill>
              </a:rPr>
              <a:t>    Problem definition and design thinking 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7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11A3-1BFF-BB5D-6EBE-688D1DB2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bg1"/>
                </a:solidFill>
              </a:rPr>
              <a:t>Data preprocessing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FFCB9-B25A-C5F5-8263-362AD475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Clean, transform, and prepare the dataset for analysis.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4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9290-D1D2-0841-5CD8-24616838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bg1"/>
                </a:solidFill>
              </a:rPr>
              <a:t>Feature extraction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3A4B-C781-858D-640E-F49F93EE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Extract relevant features and metrics from the energy consumption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2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D1DF-8A8B-797D-DFBC-85DA9445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bg1"/>
                </a:solidFill>
              </a:rPr>
              <a:t>Model development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DBB2F-8CAA-0F6F-8D53-71BF20E8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Utilize statistical analysis to uncover trends, patterns, and anomalies in the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69A-FC66-327A-5838-F4F8B4DB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bg1"/>
                </a:solidFill>
              </a:rPr>
              <a:t>Visualization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E546-61D4-8718-F0D5-DFD9C778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Develop visualizations (graphs, charts) to present the energy consumption trends and insights.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7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E571-28DE-76BB-9D10-0699E90D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bg1"/>
                </a:solidFill>
              </a:rPr>
              <a:t>Automation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5119-AD56-C1A7-3391-1866D7A8F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Build a script that automates data collection, analysis, and visualization processes.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4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1EE9-64EE-A949-5B0E-F9768A78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53A7-6FE4-674A-9A14-9B97AF61F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43188"/>
            <a:ext cx="9905999" cy="3148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b="1">
                <a:solidFill>
                  <a:schemeClr val="bg1"/>
                </a:solidFill>
              </a:rPr>
              <a:t>          Thank you</a:t>
            </a:r>
            <a:endParaRPr lang="en-US" sz="8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1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9502-1BB2-BAB0-96D5-21E8C420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70917"/>
            <a:ext cx="9905998" cy="1478570"/>
          </a:xfrm>
        </p:spPr>
        <p:txBody>
          <a:bodyPr/>
          <a:lstStyle/>
          <a:p>
            <a:r>
              <a:rPr lang="en-IN" b="1">
                <a:solidFill>
                  <a:schemeClr val="bg1"/>
                </a:solidFill>
              </a:rPr>
              <a:t>Group 4</a:t>
            </a:r>
            <a:r>
              <a:rPr lang="en-IN" b="1"/>
              <a:t> 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35A9-5D5C-9C34-405A-3335A22C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4119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600" b="1">
                <a:solidFill>
                  <a:schemeClr val="bg1"/>
                </a:solidFill>
              </a:rPr>
              <a:t>Group members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/>
              <a:t>Sathya. 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/>
              <a:t>Sowmiya. 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/>
              <a:t>Surya. L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/>
              <a:t>Swastina. 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/>
              <a:t>Vasundhra. J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/>
              <a:t>Vimala Devi. S</a:t>
            </a:r>
          </a:p>
          <a:p>
            <a:pPr marL="514350" indent="-514350">
              <a:buFont typeface="+mj-lt"/>
              <a:buAutoNum type="arabicPeriod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5883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9EA1-2884-4178-DBD6-BB21B7B1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bg1"/>
                </a:solidFill>
              </a:rPr>
              <a:t>Content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366F-8C24-17D6-8E65-E9E326DC5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800" dirty="0"/>
              <a:t>Aim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Block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Problem definition
Design thinking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491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3374-E7DC-CFC6-5F1A-F35D23F4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Aim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46CFB-1340-65C5-85C6-6F7AC945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Measuring energy consumption is the first step in any approach to reducing or limiting consumption. The first measurement you will perform is the one that will serve as a reference value, in order to set up an energy saving plan that can be implemented over the next few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8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4A89-E4C4-2ED8-EF2B-EC622679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Objective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43EC-6C28-0AFE-4D61-88A1BC3A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It provide users with data about their consumption patterns so they can make informed energy management decisions and maximize savings.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5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AD6D-4587-820C-69FC-26363054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Block diagram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7ADA2A-C252-0A98-FB69-D50CEBE58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02398"/>
            <a:ext cx="10290616" cy="4241824"/>
          </a:xfrm>
        </p:spPr>
      </p:pic>
    </p:spTree>
    <p:extLst>
      <p:ext uri="{BB962C8B-B14F-4D97-AF65-F5344CB8AC3E}">
        <p14:creationId xmlns:p14="http://schemas.microsoft.com/office/powerpoint/2010/main" val="303631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C6C7-22E3-F46B-A6BE-1F4FB749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bg1"/>
                </a:solidFill>
              </a:rPr>
              <a:t>Problem definition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EDEDA-CAE2-1C8B-0502-4C6FE73A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 problem at hand is to create an automated system that measures energy consumption, analyzes the data, and provides visualizations for informed decision-making. This solution aims to enhance efficiency, accuracy, and ease of understanding in managing energy consumption across various sectors.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7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0683-D75A-6D8E-FA40-920E637B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bg1"/>
                </a:solidFill>
              </a:rPr>
              <a:t>Design thinking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3268-6F78-77AB-DE0D-684BBD736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637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/>
              <a:t>Data source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Data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Model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Visualization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Automation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0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966A-0644-C856-3FA4-8369404B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583" y="231982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 Identify an available dataset containing energy consumption measurements.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A941B6-756C-016D-5B13-66FCD6BA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bg1"/>
                </a:solidFill>
              </a:rPr>
              <a:t>Data source 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100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Circuit</vt:lpstr>
      <vt:lpstr>IBM project   phase 1</vt:lpstr>
      <vt:lpstr>Group 4 </vt:lpstr>
      <vt:lpstr>Content</vt:lpstr>
      <vt:lpstr>Aim</vt:lpstr>
      <vt:lpstr>Objective </vt:lpstr>
      <vt:lpstr>Block diagram </vt:lpstr>
      <vt:lpstr>Problem definition </vt:lpstr>
      <vt:lpstr>Design thinking </vt:lpstr>
      <vt:lpstr>Data source </vt:lpstr>
      <vt:lpstr>Data preprocessing </vt:lpstr>
      <vt:lpstr>Feature extraction</vt:lpstr>
      <vt:lpstr>Model development </vt:lpstr>
      <vt:lpstr>Visualization </vt:lpstr>
      <vt:lpstr>Automation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project   phase 1</dc:title>
  <dc:creator>vasundhrajerusha@gmail.com</dc:creator>
  <cp:lastModifiedBy>vasundhrajerusha@gmail.com</cp:lastModifiedBy>
  <cp:revision>3</cp:revision>
  <dcterms:created xsi:type="dcterms:W3CDTF">2023-10-09T06:42:41Z</dcterms:created>
  <dcterms:modified xsi:type="dcterms:W3CDTF">2023-10-09T07:56:30Z</dcterms:modified>
</cp:coreProperties>
</file>