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jv6Gdv7CA5Et6gOFrjgQUPgf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f620ca1ef_0_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f620ca1ef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ctrTitle"/>
          </p:nvPr>
        </p:nvSpPr>
        <p:spPr>
          <a:xfrm>
            <a:off x="2845181" y="2059000"/>
            <a:ext cx="650163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756917" y="1260728"/>
            <a:ext cx="5570855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7449311" y="4572"/>
            <a:ext cx="4742815" cy="6853555"/>
          </a:xfrm>
          <a:custGeom>
            <a:rect b="b" l="l" r="r" t="t"/>
            <a:pathLst>
              <a:path extrusionOk="0" h="6853555" w="4742815">
                <a:moveTo>
                  <a:pt x="1927860" y="0"/>
                </a:moveTo>
                <a:lnTo>
                  <a:pt x="3146806" y="6853043"/>
                </a:lnTo>
              </a:path>
              <a:path extrusionOk="0" h="6853555" w="474281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noFill/>
          <a:ln cap="flat" cmpd="sng" w="9525">
            <a:solidFill>
              <a:srgbClr val="5FC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1"/>
          <p:cNvSpPr/>
          <p:nvPr/>
        </p:nvSpPr>
        <p:spPr>
          <a:xfrm>
            <a:off x="9602723" y="0"/>
            <a:ext cx="2588895" cy="6858000"/>
          </a:xfrm>
          <a:custGeom>
            <a:rect b="b" l="l" r="r" t="t"/>
            <a:pathLst>
              <a:path extrusionOk="0" h="6858000" w="2588895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1"/>
          <p:cNvSpPr/>
          <p:nvPr/>
        </p:nvSpPr>
        <p:spPr>
          <a:xfrm>
            <a:off x="8935211" y="3047999"/>
            <a:ext cx="3256915" cy="3810000"/>
          </a:xfrm>
          <a:custGeom>
            <a:rect b="b" l="l" r="r" t="t"/>
            <a:pathLst>
              <a:path extrusionOk="0" h="3810000" w="3256915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1"/>
          <p:cNvSpPr/>
          <p:nvPr/>
        </p:nvSpPr>
        <p:spPr>
          <a:xfrm>
            <a:off x="9337547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1"/>
          <p:cNvSpPr/>
          <p:nvPr/>
        </p:nvSpPr>
        <p:spPr>
          <a:xfrm>
            <a:off x="10936223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1"/>
          <p:cNvSpPr/>
          <p:nvPr/>
        </p:nvSpPr>
        <p:spPr>
          <a:xfrm>
            <a:off x="10372344" y="3590543"/>
            <a:ext cx="1819910" cy="3267710"/>
          </a:xfrm>
          <a:custGeom>
            <a:rect b="b" l="l" r="r" t="t"/>
            <a:pathLst>
              <a:path extrusionOk="0" h="3267709" w="18199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1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1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1756917" y="1260728"/>
            <a:ext cx="5570855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1743286" y="3503269"/>
            <a:ext cx="1666239" cy="1438910"/>
          </a:xfrm>
          <a:custGeom>
            <a:rect b="b" l="l" r="r" t="t"/>
            <a:pathLst>
              <a:path extrusionOk="0" h="1438910" w="1666239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"/>
          <p:cNvSpPr/>
          <p:nvPr/>
        </p:nvSpPr>
        <p:spPr>
          <a:xfrm>
            <a:off x="3291830" y="5632394"/>
            <a:ext cx="723900" cy="620395"/>
          </a:xfrm>
          <a:custGeom>
            <a:rect b="b" l="l" r="r" t="t"/>
            <a:pathLst>
              <a:path extrusionOk="0" h="620395" w="723900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4" name="Google Shape;54;p1"/>
          <p:cNvGrpSpPr/>
          <p:nvPr/>
        </p:nvGrpSpPr>
        <p:grpSpPr>
          <a:xfrm>
            <a:off x="3291837" y="1479300"/>
            <a:ext cx="1741932" cy="1333753"/>
            <a:chOff x="743712" y="1104900"/>
            <a:chExt cx="1741932" cy="1333753"/>
          </a:xfrm>
        </p:grpSpPr>
        <p:sp>
          <p:nvSpPr>
            <p:cNvPr id="55" name="Google Shape;55;p1"/>
            <p:cNvSpPr/>
            <p:nvPr/>
          </p:nvSpPr>
          <p:spPr>
            <a:xfrm>
              <a:off x="743712" y="1380743"/>
              <a:ext cx="1228725" cy="1057910"/>
            </a:xfrm>
            <a:custGeom>
              <a:rect b="b" l="l" r="r" t="t"/>
              <a:pathLst>
                <a:path extrusionOk="0" h="1057910" w="1228725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837944" y="1104900"/>
              <a:ext cx="647700" cy="562610"/>
            </a:xfrm>
            <a:custGeom>
              <a:rect b="b" l="l" r="r" t="t"/>
              <a:pathLst>
                <a:path extrusionOk="0" h="562610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" name="Google Shape;57;p1"/>
          <p:cNvSpPr txBox="1"/>
          <p:nvPr>
            <p:ph type="ctrTitle"/>
          </p:nvPr>
        </p:nvSpPr>
        <p:spPr>
          <a:xfrm>
            <a:off x="670350" y="3648500"/>
            <a:ext cx="92358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rmAutofit fontScale="90000"/>
          </a:bodyPr>
          <a:lstStyle/>
          <a:p>
            <a:pPr indent="0" lvl="0" marL="356489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NAME  : TAMIZHOLI 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REGISTER NO : 962821205056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: INFORMATION TECHNOLOGY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889900" y="2813050"/>
            <a:ext cx="1440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933175" y="217500"/>
            <a:ext cx="730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 Classification Using CNN</a:t>
            </a:r>
            <a:endParaRPr b="1" sz="3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0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255" y="6467855"/>
            <a:ext cx="76200" cy="176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>
            <p:ph type="title"/>
          </p:nvPr>
        </p:nvSpPr>
        <p:spPr>
          <a:xfrm>
            <a:off x="754786" y="368046"/>
            <a:ext cx="243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RESULTS</a:t>
            </a:r>
            <a:endParaRPr sz="4000"/>
          </a:p>
        </p:txBody>
      </p:sp>
      <p:sp>
        <p:nvSpPr>
          <p:cNvPr id="200" name="Google Shape;200;p10"/>
          <p:cNvSpPr txBox="1"/>
          <p:nvPr/>
        </p:nvSpPr>
        <p:spPr>
          <a:xfrm>
            <a:off x="1626027" y="6488300"/>
            <a:ext cx="8445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39851" y="6475600"/>
            <a:ext cx="1788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10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22057" t="0"/>
          <a:stretch/>
        </p:blipFill>
        <p:spPr>
          <a:xfrm>
            <a:off x="218575" y="1689275"/>
            <a:ext cx="5206900" cy="43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375" y="1689275"/>
            <a:ext cx="4922226" cy="43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f620ca1ef_0_22"/>
          <p:cNvSpPr txBox="1"/>
          <p:nvPr>
            <p:ph type="title"/>
          </p:nvPr>
        </p:nvSpPr>
        <p:spPr>
          <a:xfrm>
            <a:off x="754811" y="498546"/>
            <a:ext cx="106824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CONCLUSION</a:t>
            </a:r>
            <a:endParaRPr sz="4000"/>
          </a:p>
        </p:txBody>
      </p:sp>
      <p:sp>
        <p:nvSpPr>
          <p:cNvPr id="210" name="Google Shape;210;g26f620ca1ef_0_22"/>
          <p:cNvSpPr txBox="1"/>
          <p:nvPr>
            <p:ph idx="1" type="body"/>
          </p:nvPr>
        </p:nvSpPr>
        <p:spPr>
          <a:xfrm>
            <a:off x="857978" y="1584150"/>
            <a:ext cx="7974900" cy="39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This project highlights the effectiveness of deep learning in computer vision tasks and underscores the potential of CNNs in solving complex image classification challenges. 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Achieved high accuracy and robust performance in categorizing images into ten classes.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Demonstrated the effectiveness of deep learning in computer vision tasks.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Laid a foundation for future innovations and applications in AI-driven technologies.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8" name="Google Shape;68;p2"/>
          <p:cNvGrpSpPr/>
          <p:nvPr/>
        </p:nvGrpSpPr>
        <p:grpSpPr>
          <a:xfrm>
            <a:off x="7449311" y="0"/>
            <a:ext cx="4742943" cy="6858253"/>
            <a:chOff x="7449311" y="0"/>
            <a:chExt cx="4742943" cy="6858253"/>
          </a:xfrm>
        </p:grpSpPr>
        <p:sp>
          <p:nvSpPr>
            <p:cNvPr id="69" name="Google Shape;69;p2"/>
            <p:cNvSpPr/>
            <p:nvPr/>
          </p:nvSpPr>
          <p:spPr>
            <a:xfrm>
              <a:off x="7449311" y="4572"/>
              <a:ext cx="4742815" cy="6853555"/>
            </a:xfrm>
            <a:custGeom>
              <a:rect b="b" l="l" r="r" t="t"/>
              <a:pathLst>
                <a:path extrusionOk="0" h="6853555" w="4742815">
                  <a:moveTo>
                    <a:pt x="1927860" y="0"/>
                  </a:moveTo>
                  <a:lnTo>
                    <a:pt x="3146806" y="6853043"/>
                  </a:lnTo>
                </a:path>
                <a:path extrusionOk="0" h="6853555" w="474281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602723" y="0"/>
              <a:ext cx="2588895" cy="6858000"/>
            </a:xfrm>
            <a:custGeom>
              <a:rect b="b" l="l" r="r" t="t"/>
              <a:pathLst>
                <a:path extrusionOk="0" h="6858000" w="2588895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5211" y="3047999"/>
              <a:ext cx="3256915" cy="3810000"/>
            </a:xfrm>
            <a:custGeom>
              <a:rect b="b" l="l" r="r" t="t"/>
              <a:pathLst>
                <a:path extrusionOk="0" h="3810000" w="3256915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337547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936223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72344" y="3590543"/>
              <a:ext cx="1819910" cy="3267710"/>
            </a:xfrm>
            <a:custGeom>
              <a:rect b="b" l="l" r="r" t="t"/>
              <a:pathLst>
                <a:path extrusionOk="0" h="3267709" w="18199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2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2"/>
          <p:cNvSpPr/>
          <p:nvPr/>
        </p:nvSpPr>
        <p:spPr>
          <a:xfrm>
            <a:off x="6696456" y="1696211"/>
            <a:ext cx="314325" cy="323215"/>
          </a:xfrm>
          <a:custGeom>
            <a:rect b="b" l="l" r="r" t="t"/>
            <a:pathLst>
              <a:path extrusionOk="0" h="323214" w="31432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2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2"/>
          <p:cNvSpPr txBox="1"/>
          <p:nvPr/>
        </p:nvSpPr>
        <p:spPr>
          <a:xfrm>
            <a:off x="739241" y="818514"/>
            <a:ext cx="3891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466344" y="6409944"/>
            <a:ext cx="3706367" cy="295656"/>
            <a:chOff x="466344" y="6409944"/>
            <a:chExt cx="3706367" cy="295656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"/>
          <p:cNvSpPr txBox="1"/>
          <p:nvPr/>
        </p:nvSpPr>
        <p:spPr>
          <a:xfrm>
            <a:off x="1642364" y="2120264"/>
            <a:ext cx="56412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Calibri"/>
                <a:ea typeface="Calibri"/>
                <a:cs typeface="Calibri"/>
                <a:sym typeface="Calibri"/>
              </a:rPr>
              <a:t>Image Classification Using CNN</a:t>
            </a:r>
            <a:endParaRPr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7411211" y="0"/>
            <a:ext cx="4744212" cy="6858253"/>
            <a:chOff x="7411211" y="0"/>
            <a:chExt cx="4744212" cy="6858253"/>
          </a:xfrm>
        </p:grpSpPr>
        <p:sp>
          <p:nvSpPr>
            <p:cNvPr id="93" name="Google Shape;93;p3"/>
            <p:cNvSpPr/>
            <p:nvPr/>
          </p:nvSpPr>
          <p:spPr>
            <a:xfrm>
              <a:off x="9340595" y="4572"/>
              <a:ext cx="1217930" cy="6853555"/>
            </a:xfrm>
            <a:custGeom>
              <a:rect b="b" l="l" r="r" t="t"/>
              <a:pathLst>
                <a:path extrusionOk="0" h="6853555" w="1217929">
                  <a:moveTo>
                    <a:pt x="0" y="0"/>
                  </a:moveTo>
                  <a:lnTo>
                    <a:pt x="1217422" y="6853043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411211" y="3694175"/>
              <a:ext cx="4744085" cy="3163570"/>
            </a:xfrm>
            <a:custGeom>
              <a:rect b="b" l="l" r="r" t="t"/>
              <a:pathLst>
                <a:path extrusionOk="0" h="3163570" w="4744084">
                  <a:moveTo>
                    <a:pt x="4744085" y="0"/>
                  </a:moveTo>
                  <a:lnTo>
                    <a:pt x="0" y="3163354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1440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566147" y="0"/>
              <a:ext cx="2588895" cy="6858000"/>
            </a:xfrm>
            <a:custGeom>
              <a:rect b="b" l="l" r="r" t="t"/>
              <a:pathLst>
                <a:path extrusionOk="0" h="6858000" w="2588895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897111" y="3047999"/>
              <a:ext cx="3256915" cy="3810000"/>
            </a:xfrm>
            <a:custGeom>
              <a:rect b="b" l="l" r="r" t="t"/>
              <a:pathLst>
                <a:path extrusionOk="0" h="3810000" w="3256915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300972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8585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898123" y="0"/>
              <a:ext cx="1257300" cy="6858000"/>
            </a:xfrm>
            <a:custGeom>
              <a:rect b="b" l="l" r="r" t="t"/>
              <a:pathLst>
                <a:path extrusionOk="0" h="6858000" w="12573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335767" y="3590543"/>
              <a:ext cx="1818639" cy="3267710"/>
            </a:xfrm>
            <a:custGeom>
              <a:rect b="b" l="l" r="r" t="t"/>
              <a:pathLst>
                <a:path extrusionOk="0" h="3267709" w="1818640">
                  <a:moveTo>
                    <a:pt x="1818131" y="0"/>
                  </a:moveTo>
                  <a:lnTo>
                    <a:pt x="0" y="3267455"/>
                  </a:lnTo>
                  <a:lnTo>
                    <a:pt x="1818131" y="3267455"/>
                  </a:lnTo>
                  <a:lnTo>
                    <a:pt x="1818131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" name="Google Shape;102;p3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362443" y="448055"/>
            <a:ext cx="363220" cy="361315"/>
          </a:xfrm>
          <a:custGeom>
            <a:rect b="b" l="l" r="r" t="t"/>
            <a:pathLst>
              <a:path extrusionOk="0" h="361315" w="363220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3"/>
          <p:cNvSpPr/>
          <p:nvPr/>
        </p:nvSpPr>
        <p:spPr>
          <a:xfrm>
            <a:off x="11010900" y="5609844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811" y="6134100"/>
            <a:ext cx="246888" cy="248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"/>
          <p:cNvGrpSpPr/>
          <p:nvPr/>
        </p:nvGrpSpPr>
        <p:grpSpPr>
          <a:xfrm>
            <a:off x="47244" y="3819142"/>
            <a:ext cx="4125467" cy="3009898"/>
            <a:chOff x="47244" y="3819142"/>
            <a:chExt cx="4125467" cy="3009898"/>
          </a:xfrm>
        </p:grpSpPr>
        <p:pic>
          <p:nvPicPr>
            <p:cNvPr id="108" name="Google Shape;10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3"/>
          <p:cNvSpPr txBox="1"/>
          <p:nvPr>
            <p:ph type="title"/>
          </p:nvPr>
        </p:nvSpPr>
        <p:spPr>
          <a:xfrm>
            <a:off x="933366" y="630965"/>
            <a:ext cx="2353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111" name="Google Shape;111;p3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428317" y="1407472"/>
            <a:ext cx="57093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57200" marR="6978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Problem Overview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Solution and Value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Proposition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Wow Solution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8" name="Google Shape;118;p4"/>
          <p:cNvGrpSpPr/>
          <p:nvPr/>
        </p:nvGrpSpPr>
        <p:grpSpPr>
          <a:xfrm>
            <a:off x="7991856" y="2933700"/>
            <a:ext cx="2761488" cy="3258312"/>
            <a:chOff x="7991856" y="2933700"/>
            <a:chExt cx="2761488" cy="3258312"/>
          </a:xfrm>
        </p:grpSpPr>
        <p:sp>
          <p:nvSpPr>
            <p:cNvPr id="119" name="Google Shape;119;p4"/>
            <p:cNvSpPr/>
            <p:nvPr/>
          </p:nvSpPr>
          <p:spPr>
            <a:xfrm>
              <a:off x="9354312" y="5896355"/>
              <a:ext cx="180340" cy="181610"/>
            </a:xfrm>
            <a:custGeom>
              <a:rect b="b" l="l" r="r" t="t"/>
              <a:pathLst>
                <a:path extrusionOk="0" h="181610" w="18034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4"/>
          <p:cNvSpPr/>
          <p:nvPr/>
        </p:nvSpPr>
        <p:spPr>
          <a:xfrm>
            <a:off x="6696456" y="1696211"/>
            <a:ext cx="314325" cy="323215"/>
          </a:xfrm>
          <a:custGeom>
            <a:rect b="b" l="l" r="r" t="t"/>
            <a:pathLst>
              <a:path extrusionOk="0" h="323214" w="31432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833729" y="564007"/>
            <a:ext cx="5629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PROBLEM	 STATEMENT</a:t>
            </a:r>
            <a:endParaRPr sz="4000"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739241" y="6464300"/>
            <a:ext cx="70929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046825" y="1775150"/>
            <a:ext cx="6698400" cy="4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this project we build a system that  can automatically identify objects  from the CIFAR-10  dataset. </a:t>
            </a:r>
            <a:endParaRPr sz="2400"/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dataset contains  thousands of images across  </a:t>
            </a:r>
            <a:r>
              <a:rPr lang="en-US" sz="2400"/>
              <a:t>different categories, such as cars,  airplanes, and animals.</a:t>
            </a:r>
            <a:endParaRPr sz="2400"/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The  problem  statement is to develop a computer  program capable of accurately  recognizing and categorizing these object within the images.</a:t>
            </a:r>
            <a:endParaRPr sz="2400"/>
          </a:p>
          <a:p>
            <a:pPr indent="0" lvl="0" marL="45720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7" name="Google Shape;127;p4"/>
          <p:cNvSpPr txBox="1"/>
          <p:nvPr/>
        </p:nvSpPr>
        <p:spPr>
          <a:xfrm>
            <a:off x="1494408" y="3699205"/>
            <a:ext cx="5895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3" name="Google Shape;133;p5"/>
          <p:cNvGrpSpPr/>
          <p:nvPr/>
        </p:nvGrpSpPr>
        <p:grpSpPr>
          <a:xfrm>
            <a:off x="8657843" y="2648711"/>
            <a:ext cx="3534155" cy="3810000"/>
            <a:chOff x="8657843" y="2648711"/>
            <a:chExt cx="3534155" cy="3810000"/>
          </a:xfrm>
        </p:grpSpPr>
        <p:sp>
          <p:nvSpPr>
            <p:cNvPr id="134" name="Google Shape;134;p5"/>
            <p:cNvSpPr/>
            <p:nvPr/>
          </p:nvSpPr>
          <p:spPr>
            <a:xfrm>
              <a:off x="9354311" y="5896355"/>
              <a:ext cx="180340" cy="181610"/>
            </a:xfrm>
            <a:custGeom>
              <a:rect b="b" l="l" r="r" t="t"/>
              <a:pathLst>
                <a:path extrusionOk="0" h="181610" w="18034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5"/>
          <p:cNvGrpSpPr/>
          <p:nvPr/>
        </p:nvGrpSpPr>
        <p:grpSpPr>
          <a:xfrm>
            <a:off x="1310639" y="1696211"/>
            <a:ext cx="5700142" cy="713613"/>
            <a:chOff x="1310639" y="1696211"/>
            <a:chExt cx="5700142" cy="713613"/>
          </a:xfrm>
        </p:grpSpPr>
        <p:sp>
          <p:nvSpPr>
            <p:cNvPr id="137" name="Google Shape;137;p5"/>
            <p:cNvSpPr/>
            <p:nvPr/>
          </p:nvSpPr>
          <p:spPr>
            <a:xfrm>
              <a:off x="6696456" y="1696211"/>
              <a:ext cx="314325" cy="323215"/>
            </a:xfrm>
            <a:custGeom>
              <a:rect b="b" l="l" r="r" t="t"/>
              <a:pathLst>
                <a:path extrusionOk="0" h="323214" w="314325">
                  <a:moveTo>
                    <a:pt x="31394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0" y="323088"/>
                  </a:lnTo>
                  <a:lnTo>
                    <a:pt x="313944" y="323088"/>
                  </a:lnTo>
                  <a:lnTo>
                    <a:pt x="313944" y="216408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2C83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310639" y="1912619"/>
              <a:ext cx="5608320" cy="497205"/>
            </a:xfrm>
            <a:custGeom>
              <a:rect b="b" l="l" r="r" t="t"/>
              <a:pathLst>
                <a:path extrusionOk="0" h="497205" w="5608320">
                  <a:moveTo>
                    <a:pt x="5608320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5608320" y="496824"/>
                  </a:lnTo>
                  <a:lnTo>
                    <a:pt x="5608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9" name="Google Shape;139;p5"/>
          <p:cNvSpPr txBox="1"/>
          <p:nvPr>
            <p:ph type="title"/>
          </p:nvPr>
        </p:nvSpPr>
        <p:spPr>
          <a:xfrm>
            <a:off x="801291" y="1068289"/>
            <a:ext cx="5255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PROJECT	OVERVIEW</a:t>
            </a:r>
            <a:endParaRPr sz="400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666750" y="2517050"/>
            <a:ext cx="76152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main objective of this project is to develop a robust image classification system using Convolutional Neural Networks (CNNs) to accurately categorize images into predefined classes using </a:t>
            </a:r>
            <a:r>
              <a:rPr lang="en-US" sz="24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CIFAR-10 dataset. </a:t>
            </a:r>
            <a:endParaRPr sz="24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Our goal is to train a model to  accurately identify the objects  present in dataset images.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6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723895" y="594350"/>
            <a:ext cx="8394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WHO ARE THE END USERS?</a:t>
            </a:r>
            <a:endParaRPr sz="40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0844" cy="486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761797" y="2288725"/>
            <a:ext cx="55341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Research Institutions and Academia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Tech Companies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E-commerce Platforms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Healthcare Industry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Security and Surveillance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755"/>
            <a:ext cx="2695955" cy="3247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7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504216" y="520242"/>
            <a:ext cx="9736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SOLUTION AND ITS VALUE PROPOSITION</a:t>
            </a:r>
            <a:endParaRPr sz="40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3749040" y="1866899"/>
            <a:ext cx="6550659" cy="1287780"/>
          </a:xfrm>
          <a:custGeom>
            <a:rect b="b" l="l" r="r" t="t"/>
            <a:pathLst>
              <a:path extrusionOk="0" h="1287780" w="6550659">
                <a:moveTo>
                  <a:pt x="6550152" y="0"/>
                </a:moveTo>
                <a:lnTo>
                  <a:pt x="271272" y="0"/>
                </a:lnTo>
                <a:lnTo>
                  <a:pt x="271272" y="426720"/>
                </a:lnTo>
                <a:lnTo>
                  <a:pt x="0" y="426720"/>
                </a:lnTo>
                <a:lnTo>
                  <a:pt x="0" y="853440"/>
                </a:lnTo>
                <a:lnTo>
                  <a:pt x="0" y="861060"/>
                </a:lnTo>
                <a:lnTo>
                  <a:pt x="0" y="1287780"/>
                </a:lnTo>
                <a:lnTo>
                  <a:pt x="5855208" y="1287780"/>
                </a:lnTo>
                <a:lnTo>
                  <a:pt x="5855208" y="853440"/>
                </a:lnTo>
                <a:lnTo>
                  <a:pt x="5631167" y="853440"/>
                </a:lnTo>
                <a:lnTo>
                  <a:pt x="5631167" y="434340"/>
                </a:lnTo>
                <a:lnTo>
                  <a:pt x="6550152" y="434340"/>
                </a:lnTo>
                <a:lnTo>
                  <a:pt x="6550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7"/>
          <p:cNvSpPr/>
          <p:nvPr/>
        </p:nvSpPr>
        <p:spPr>
          <a:xfrm>
            <a:off x="3749040" y="3573779"/>
            <a:ext cx="6082665" cy="1714500"/>
          </a:xfrm>
          <a:custGeom>
            <a:rect b="b" l="l" r="r" t="t"/>
            <a:pathLst>
              <a:path extrusionOk="0" h="1714500" w="6082665">
                <a:moveTo>
                  <a:pt x="6082284" y="0"/>
                </a:moveTo>
                <a:lnTo>
                  <a:pt x="271272" y="0"/>
                </a:lnTo>
                <a:lnTo>
                  <a:pt x="271272" y="426720"/>
                </a:lnTo>
                <a:lnTo>
                  <a:pt x="0" y="426720"/>
                </a:lnTo>
                <a:lnTo>
                  <a:pt x="0" y="1714500"/>
                </a:lnTo>
                <a:lnTo>
                  <a:pt x="5838444" y="1714500"/>
                </a:lnTo>
                <a:lnTo>
                  <a:pt x="5838444" y="1287780"/>
                </a:lnTo>
                <a:lnTo>
                  <a:pt x="6073140" y="1287780"/>
                </a:lnTo>
                <a:lnTo>
                  <a:pt x="6073140" y="853452"/>
                </a:lnTo>
                <a:lnTo>
                  <a:pt x="5306568" y="853452"/>
                </a:lnTo>
                <a:lnTo>
                  <a:pt x="5306568" y="434340"/>
                </a:lnTo>
                <a:lnTo>
                  <a:pt x="6082284" y="434340"/>
                </a:lnTo>
                <a:lnTo>
                  <a:pt x="6082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7"/>
          <p:cNvSpPr txBox="1"/>
          <p:nvPr/>
        </p:nvSpPr>
        <p:spPr>
          <a:xfrm>
            <a:off x="2873675" y="1673175"/>
            <a:ext cx="7104600" cy="4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CNN model offers high accuracy in image classification, ensuring reliable performance across diverse datasets and applications.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automated image classification process reduces manual effort and accelerates decision-making in tasks requiring image analysis and categorization.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deployment-ready solution enables seamless integration into production environments, streamlining workflows and enhancing operational efficiency.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47180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9354311" y="5544820"/>
            <a:ext cx="457200" cy="275590"/>
          </a:xfrm>
          <a:custGeom>
            <a:rect b="b" l="l" r="r" t="t"/>
            <a:pathLst>
              <a:path extrusionOk="0" h="275589" w="457200">
                <a:moveTo>
                  <a:pt x="0" y="275335"/>
                </a:moveTo>
                <a:lnTo>
                  <a:pt x="457200" y="275335"/>
                </a:lnTo>
                <a:lnTo>
                  <a:pt x="457200" y="0"/>
                </a:lnTo>
                <a:lnTo>
                  <a:pt x="0" y="0"/>
                </a:lnTo>
                <a:lnTo>
                  <a:pt x="0" y="27533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8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" y="3381754"/>
            <a:ext cx="2467356" cy="34183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>
            <p:ph type="title"/>
          </p:nvPr>
        </p:nvSpPr>
        <p:spPr>
          <a:xfrm>
            <a:off x="609091" y="369824"/>
            <a:ext cx="7520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THE WOW IN YOUR SOLUTION</a:t>
            </a:r>
            <a:endParaRPr sz="3800"/>
          </a:p>
        </p:txBody>
      </p:sp>
      <p:sp>
        <p:nvSpPr>
          <p:cNvPr id="178" name="Google Shape;178;p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2720339" y="2123439"/>
            <a:ext cx="6809740" cy="434340"/>
          </a:xfrm>
          <a:custGeom>
            <a:rect b="b" l="l" r="r" t="t"/>
            <a:pathLst>
              <a:path extrusionOk="0" h="434339" w="6809740">
                <a:moveTo>
                  <a:pt x="6809231" y="0"/>
                </a:moveTo>
                <a:lnTo>
                  <a:pt x="0" y="0"/>
                </a:lnTo>
                <a:lnTo>
                  <a:pt x="0" y="434339"/>
                </a:lnTo>
                <a:lnTo>
                  <a:pt x="6809231" y="434339"/>
                </a:lnTo>
                <a:lnTo>
                  <a:pt x="6809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8"/>
          <p:cNvSpPr txBox="1"/>
          <p:nvPr/>
        </p:nvSpPr>
        <p:spPr>
          <a:xfrm>
            <a:off x="2152500" y="1561238"/>
            <a:ext cx="76590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Custom-designed CNN architecture optimized for the CIFAR-10 dataset, incorporating convolutional layers, pooling layers, and fully connected layers to extract intricate features and patterns from images.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Intuitive and interactive user interface providing easy access to model functionalities, visualization tools, and performance metrics, catering to users ranging from developers and researchers to businesses and enthusiasts.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409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255" y="6467855"/>
            <a:ext cx="76200" cy="176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623296" y="1941600"/>
            <a:ext cx="91665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modelling phase involves designing, compiling, training, and evaluating a CNN architecture tailored to the CIFAR-10 dataset.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can develop a high-performing image classification model capable of accurately categorizing images from the CIFAR-10 dataset into one of ten predefined classes.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Continuous experimentation, evaluation, and optimization are key to achieving optimal results and advancing the state-of-the-art in image classification using CNNs.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626027" y="6488300"/>
            <a:ext cx="8445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739851" y="6475600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  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9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739850" y="592775"/>
            <a:ext cx="3297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2024-04-24T10:22:18Z</dcterms:created>
  <dc:creator>Ragavi 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2024-04-24T00:00:00Z</vt:filetime>
  </property>
</Properties>
</file>