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204" y="-1009403"/>
            <a:ext cx="8825658" cy="3329581"/>
          </a:xfrm>
        </p:spPr>
        <p:txBody>
          <a:bodyPr/>
          <a:lstStyle/>
          <a:p>
            <a:r>
              <a:rPr lang="en-IN" b="1" dirty="0" smtClean="0"/>
              <a:t>FARMERS FRIEND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3719" y="2675446"/>
            <a:ext cx="8825658" cy="2775327"/>
          </a:xfrm>
        </p:spPr>
        <p:txBody>
          <a:bodyPr/>
          <a:lstStyle/>
          <a:p>
            <a:r>
              <a:rPr lang="en-IN" b="1" dirty="0" smtClean="0"/>
              <a:t>A FARMER’S PORTAL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                                 </a:t>
            </a:r>
            <a:endParaRPr lang="en-IN" b="1" dirty="0" smtClean="0"/>
          </a:p>
          <a:p>
            <a:r>
              <a:rPr lang="en-IN" b="1" dirty="0"/>
              <a:t>	</a:t>
            </a:r>
            <a:r>
              <a:rPr lang="en-IN" b="1" dirty="0" smtClean="0"/>
              <a:t>							</a:t>
            </a:r>
            <a:r>
              <a:rPr lang="en-IN" b="1" dirty="0" smtClean="0"/>
              <a:t>     </a:t>
            </a:r>
            <a:r>
              <a:rPr lang="en-IN" b="1" dirty="0" smtClean="0"/>
              <a:t>Student NAme: B.vimalan</a:t>
            </a:r>
          </a:p>
          <a:p>
            <a:r>
              <a:rPr lang="en-IN" b="1" dirty="0"/>
              <a:t>	</a:t>
            </a:r>
            <a:r>
              <a:rPr lang="en-IN" b="1" dirty="0" smtClean="0"/>
              <a:t>							</a:t>
            </a: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b="1" dirty="0" smtClean="0"/>
              <a:t> </a:t>
            </a:r>
            <a:r>
              <a:rPr lang="en-IN" b="1" dirty="0" smtClean="0"/>
              <a:t>roll number  : 171cs310</a:t>
            </a:r>
          </a:p>
          <a:p>
            <a:r>
              <a:rPr lang="en-IN" b="1" dirty="0"/>
              <a:t>	</a:t>
            </a:r>
            <a:r>
              <a:rPr lang="en-IN" b="1" dirty="0" smtClean="0"/>
              <a:t>							</a:t>
            </a:r>
            <a:r>
              <a:rPr lang="en-IN" b="1" dirty="0"/>
              <a:t> </a:t>
            </a:r>
            <a:r>
              <a:rPr lang="en-IN" b="1" dirty="0" smtClean="0"/>
              <a:t>   </a:t>
            </a:r>
            <a:r>
              <a:rPr lang="en-IN" b="1" dirty="0" smtClean="0"/>
              <a:t> </a:t>
            </a:r>
            <a:r>
              <a:rPr lang="en-IN" b="1" dirty="0" smtClean="0"/>
              <a:t>Faculty guide: Tharsanee.r.m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70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10046"/>
            <a:ext cx="8946541" cy="4811485"/>
          </a:xfrm>
        </p:spPr>
        <p:txBody>
          <a:bodyPr/>
          <a:lstStyle/>
          <a:p>
            <a:r>
              <a:rPr lang="en-IN" dirty="0" smtClean="0"/>
              <a:t>This webpage comprised of Html, CSS codes.</a:t>
            </a:r>
          </a:p>
          <a:p>
            <a:r>
              <a:rPr lang="en-IN" dirty="0" smtClean="0"/>
              <a:t>The aim of this page is to provided information and data of different</a:t>
            </a:r>
          </a:p>
          <a:p>
            <a:pPr marL="0" indent="0">
              <a:buNone/>
            </a:pPr>
            <a:r>
              <a:rPr lang="en-IN" dirty="0" smtClean="0"/>
              <a:t>    categories. </a:t>
            </a:r>
          </a:p>
          <a:p>
            <a:r>
              <a:rPr lang="en-IN" dirty="0" smtClean="0"/>
              <a:t>This will be useful for the formers and beginners to farming of this </a:t>
            </a:r>
            <a:r>
              <a:rPr lang="en-IN" dirty="0" smtClean="0"/>
              <a:t>time period.</a:t>
            </a:r>
            <a:endParaRPr lang="en-IN" dirty="0" smtClean="0"/>
          </a:p>
          <a:p>
            <a:r>
              <a:rPr lang="en-IN" dirty="0" smtClean="0"/>
              <a:t>We made many different attributes in this webpage.</a:t>
            </a:r>
          </a:p>
          <a:p>
            <a:r>
              <a:rPr lang="en-IN" dirty="0" smtClean="0"/>
              <a:t>This </a:t>
            </a:r>
            <a:r>
              <a:rPr lang="en-IN" dirty="0" smtClean="0"/>
              <a:t>webpage </a:t>
            </a:r>
            <a:r>
              <a:rPr lang="en-IN" dirty="0" smtClean="0"/>
              <a:t>help the admin to check the </a:t>
            </a:r>
            <a:r>
              <a:rPr lang="en-IN" dirty="0" smtClean="0"/>
              <a:t>feedbacks/queries </a:t>
            </a:r>
            <a:r>
              <a:rPr lang="en-IN" dirty="0" smtClean="0"/>
              <a:t>asked by the users in this</a:t>
            </a:r>
            <a:r>
              <a:rPr lang="en-IN" dirty="0" smtClean="0"/>
              <a:t> </a:t>
            </a:r>
            <a:r>
              <a:rPr lang="en-IN" dirty="0" smtClean="0"/>
              <a:t>webpage and they can </a:t>
            </a:r>
            <a:r>
              <a:rPr lang="en-IN" dirty="0" smtClean="0"/>
              <a:t>clarify the doubts they have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196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IN" dirty="0"/>
              <a:t>PROBLEM DEFENITION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Farmers are not aware about many new technologies </a:t>
            </a:r>
            <a:r>
              <a:rPr lang="en-IN" dirty="0" smtClean="0"/>
              <a:t>which </a:t>
            </a:r>
            <a:r>
              <a:rPr lang="en-IN" dirty="0" smtClean="0"/>
              <a:t>are proposed by government.</a:t>
            </a:r>
          </a:p>
          <a:p>
            <a:r>
              <a:rPr lang="en-IN" dirty="0" smtClean="0"/>
              <a:t>And they are also not aware about the schemes announced by the government and they fail to </a:t>
            </a:r>
            <a:r>
              <a:rPr lang="en-IN" dirty="0" smtClean="0"/>
              <a:t>use </a:t>
            </a:r>
            <a:r>
              <a:rPr lang="en-IN" dirty="0" smtClean="0"/>
              <a:t>their opportunity.</a:t>
            </a:r>
          </a:p>
          <a:p>
            <a:r>
              <a:rPr lang="en-IN" dirty="0" smtClean="0"/>
              <a:t>For those who are less aware can know the details of every schemes by accessing </a:t>
            </a:r>
            <a:r>
              <a:rPr lang="en-IN" dirty="0" smtClean="0"/>
              <a:t>this webpage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Every info for their wellness is given here detailed manner.</a:t>
            </a:r>
          </a:p>
          <a:p>
            <a:r>
              <a:rPr lang="en-IN" dirty="0" smtClean="0"/>
              <a:t>They can claim their doubts and clarifications from the admin by using the communication mode </a:t>
            </a:r>
            <a:r>
              <a:rPr lang="en-IN" dirty="0"/>
              <a:t>integrated </a:t>
            </a:r>
            <a:r>
              <a:rPr lang="en-IN" dirty="0" smtClean="0"/>
              <a:t>on </a:t>
            </a:r>
            <a:r>
              <a:rPr lang="en-IN" dirty="0" smtClean="0"/>
              <a:t>this webpage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They can get the </a:t>
            </a:r>
            <a:r>
              <a:rPr lang="en-IN" dirty="0" smtClean="0"/>
              <a:t>valid </a:t>
            </a:r>
            <a:r>
              <a:rPr lang="en-IN" dirty="0" smtClean="0"/>
              <a:t>price of the </a:t>
            </a:r>
            <a:r>
              <a:rPr lang="en-IN" dirty="0" smtClean="0"/>
              <a:t>fertilizers, </a:t>
            </a:r>
            <a:r>
              <a:rPr lang="en-IN" dirty="0" smtClean="0"/>
              <a:t>pesticides </a:t>
            </a:r>
            <a:r>
              <a:rPr lang="en-IN" dirty="0" smtClean="0"/>
              <a:t>and seeds by accessing this page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SYSTEM: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aim of this portal </a:t>
            </a:r>
            <a:r>
              <a:rPr lang="en-IN" dirty="0" smtClean="0"/>
              <a:t>is to </a:t>
            </a:r>
            <a:r>
              <a:rPr lang="en-IN" dirty="0" smtClean="0"/>
              <a:t>create </a:t>
            </a:r>
            <a:r>
              <a:rPr lang="en-IN" dirty="0" smtClean="0"/>
              <a:t>awareness among the farmers.</a:t>
            </a:r>
            <a:endParaRPr lang="en-IN" dirty="0" smtClean="0"/>
          </a:p>
          <a:p>
            <a:r>
              <a:rPr lang="en-IN" dirty="0" smtClean="0"/>
              <a:t>And to provide many useful data related to agriculture with a attractive user interface</a:t>
            </a:r>
          </a:p>
          <a:p>
            <a:r>
              <a:rPr lang="en-IN" dirty="0" smtClean="0"/>
              <a:t>This provides free </a:t>
            </a:r>
            <a:r>
              <a:rPr lang="en-IN" dirty="0" smtClean="0"/>
              <a:t>data/information </a:t>
            </a:r>
            <a:r>
              <a:rPr lang="en-IN" dirty="0" smtClean="0"/>
              <a:t>and </a:t>
            </a:r>
            <a:r>
              <a:rPr lang="en-IN" dirty="0" smtClean="0"/>
              <a:t>documents </a:t>
            </a:r>
            <a:r>
              <a:rPr lang="en-IN" dirty="0" smtClean="0"/>
              <a:t>for the user working on it.</a:t>
            </a:r>
          </a:p>
          <a:p>
            <a:r>
              <a:rPr lang="en-IN" dirty="0" smtClean="0"/>
              <a:t>And the communication is increased by storing the </a:t>
            </a:r>
            <a:r>
              <a:rPr lang="en-IN" dirty="0" smtClean="0"/>
              <a:t>suggestions/queries given </a:t>
            </a:r>
            <a:r>
              <a:rPr lang="en-IN" dirty="0" smtClean="0"/>
              <a:t>by the </a:t>
            </a:r>
            <a:r>
              <a:rPr lang="en-IN" dirty="0" smtClean="0"/>
              <a:t>user.</a:t>
            </a:r>
            <a:endParaRPr lang="en-IN" dirty="0" smtClean="0"/>
          </a:p>
          <a:p>
            <a:r>
              <a:rPr lang="en-IN" dirty="0" smtClean="0"/>
              <a:t>And the ultimate </a:t>
            </a:r>
            <a:r>
              <a:rPr lang="en-IN" dirty="0" smtClean="0"/>
              <a:t>goal of this portal is to </a:t>
            </a:r>
            <a:r>
              <a:rPr lang="en-IN" dirty="0" smtClean="0"/>
              <a:t>integrate </a:t>
            </a:r>
            <a:r>
              <a:rPr lang="en-IN" dirty="0" smtClean="0"/>
              <a:t>agricultural community.</a:t>
            </a:r>
          </a:p>
          <a:p>
            <a:r>
              <a:rPr lang="en-IN" dirty="0" smtClean="0"/>
              <a:t>And help to increase the production and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8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page contains many pdf documents which helps the farmers to </a:t>
            </a:r>
            <a:r>
              <a:rPr lang="en-IN" dirty="0" smtClean="0"/>
              <a:t>gain knowledge.</a:t>
            </a:r>
            <a:endParaRPr lang="en-IN" dirty="0" smtClean="0"/>
          </a:p>
          <a:p>
            <a:r>
              <a:rPr lang="en-IN" dirty="0" smtClean="0"/>
              <a:t>Provides </a:t>
            </a:r>
            <a:r>
              <a:rPr lang="en-IN" dirty="0" smtClean="0"/>
              <a:t>data about the rainfall and </a:t>
            </a:r>
            <a:r>
              <a:rPr lang="en-IN" dirty="0" smtClean="0"/>
              <a:t>the </a:t>
            </a:r>
            <a:r>
              <a:rPr lang="en-IN" dirty="0" smtClean="0"/>
              <a:t>reservoirs .</a:t>
            </a:r>
          </a:p>
          <a:p>
            <a:r>
              <a:rPr lang="en-IN" dirty="0" smtClean="0"/>
              <a:t>By the way this gives the price list of </a:t>
            </a:r>
            <a:r>
              <a:rPr lang="en-IN" dirty="0" smtClean="0"/>
              <a:t>fertilizers, pesticides and seeds.</a:t>
            </a:r>
            <a:endParaRPr lang="en-IN" dirty="0" smtClean="0"/>
          </a:p>
          <a:p>
            <a:r>
              <a:rPr lang="en-IN" dirty="0" smtClean="0"/>
              <a:t>This page </a:t>
            </a:r>
            <a:r>
              <a:rPr lang="en-IN" dirty="0" smtClean="0"/>
              <a:t>is </a:t>
            </a:r>
            <a:r>
              <a:rPr lang="en-IN" dirty="0" smtClean="0"/>
              <a:t>contains the data related to animal husbandry .</a:t>
            </a:r>
          </a:p>
          <a:p>
            <a:r>
              <a:rPr lang="en-IN" dirty="0" smtClean="0"/>
              <a:t>This portal covers</a:t>
            </a:r>
            <a:r>
              <a:rPr lang="en-IN" dirty="0" smtClean="0"/>
              <a:t> </a:t>
            </a:r>
            <a:r>
              <a:rPr lang="en-IN" dirty="0"/>
              <a:t>every troubles </a:t>
            </a:r>
            <a:r>
              <a:rPr lang="en-IN" dirty="0" smtClean="0"/>
              <a:t>and issues </a:t>
            </a:r>
            <a:r>
              <a:rPr lang="en-IN" dirty="0" smtClean="0"/>
              <a:t>faced by farmers.</a:t>
            </a:r>
          </a:p>
          <a:p>
            <a:r>
              <a:rPr lang="en-IN" dirty="0" smtClean="0"/>
              <a:t>Farmers can easily post their views to the admin .</a:t>
            </a:r>
          </a:p>
          <a:p>
            <a:r>
              <a:rPr lang="en-IN" dirty="0" smtClean="0"/>
              <a:t>Every feature included here in this webpage helps the farmer to develop their knowledge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webpage is completely free and Accessed by everyone.</a:t>
            </a:r>
          </a:p>
          <a:p>
            <a:r>
              <a:rPr lang="en-IN" dirty="0" smtClean="0"/>
              <a:t>Every pdf documents here are verified content and </a:t>
            </a:r>
            <a:r>
              <a:rPr lang="en-IN" dirty="0" smtClean="0"/>
              <a:t>developed  </a:t>
            </a:r>
            <a:r>
              <a:rPr lang="en-IN" dirty="0" smtClean="0"/>
              <a:t>by understanding the problems and difficulty’s.</a:t>
            </a:r>
          </a:p>
          <a:p>
            <a:r>
              <a:rPr lang="en-IN" dirty="0" smtClean="0"/>
              <a:t>Government portal can be accessed from this page.</a:t>
            </a:r>
          </a:p>
          <a:p>
            <a:r>
              <a:rPr lang="en-IN" dirty="0" smtClean="0"/>
              <a:t>Give better interface </a:t>
            </a:r>
            <a:r>
              <a:rPr lang="en-IN" dirty="0" smtClean="0"/>
              <a:t>to</a:t>
            </a:r>
            <a:r>
              <a:rPr lang="en-IN" dirty="0" smtClean="0"/>
              <a:t> </a:t>
            </a:r>
            <a:r>
              <a:rPr lang="en-IN" dirty="0" smtClean="0"/>
              <a:t>the farmers .</a:t>
            </a:r>
          </a:p>
          <a:p>
            <a:r>
              <a:rPr lang="en-IN" dirty="0" smtClean="0"/>
              <a:t>Better way is added for communication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queries added by the farmers is stored in spreadsheet. And can be accessed any time.</a:t>
            </a:r>
            <a:endParaRPr lang="en-IN" dirty="0" smtClean="0"/>
          </a:p>
          <a:p>
            <a:r>
              <a:rPr lang="en-IN" dirty="0" smtClean="0"/>
              <a:t>By sharing this page with the public we can make good awareness about agriculture 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858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references are taken from ;</a:t>
            </a:r>
          </a:p>
          <a:p>
            <a:pPr marL="0" indent="0">
              <a:buNone/>
            </a:pPr>
            <a:r>
              <a:rPr lang="en-IN" dirty="0" smtClean="0"/>
              <a:t>                        1.W3schools-for tags 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     2.Central government portal for agriculture.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     3.Tamilnadu and Government portal for agriculture.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3.Justdial for the rates and shops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560" y="2327563"/>
            <a:ext cx="8280430" cy="350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b="1" i="1" dirty="0" smtClean="0">
                <a:latin typeface="Agency FB" panose="020B0503020202020204" pitchFamily="34" charset="0"/>
              </a:rPr>
              <a:t>THANK YOU…..  “-”</a:t>
            </a:r>
            <a:endParaRPr lang="en-IN" sz="8000" b="1" i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453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Century Gothic</vt:lpstr>
      <vt:lpstr>Wingdings 3</vt:lpstr>
      <vt:lpstr>Ion</vt:lpstr>
      <vt:lpstr>FARMERS FRIEND</vt:lpstr>
      <vt:lpstr>OBJECTIVE : </vt:lpstr>
      <vt:lpstr>PROBLEM DEFENITION :</vt:lpstr>
      <vt:lpstr>PROPOSED SYSTEM:</vt:lpstr>
      <vt:lpstr>Contents : </vt:lpstr>
      <vt:lpstr>CONCLUSION : </vt:lpstr>
      <vt:lpstr>REFERENCES 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 FRIEND</dc:title>
  <dc:creator>vmlnkalai@gmail.com</dc:creator>
  <cp:lastModifiedBy>vmlnkalai@gmail.com</cp:lastModifiedBy>
  <cp:revision>22</cp:revision>
  <dcterms:created xsi:type="dcterms:W3CDTF">2018-10-14T13:43:06Z</dcterms:created>
  <dcterms:modified xsi:type="dcterms:W3CDTF">2018-10-23T09:19:11Z</dcterms:modified>
</cp:coreProperties>
</file>