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Vimal M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Engineering-AIDS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1A4543-7F00-4743-B87D-BAFAC9F88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Balaji C</cp:lastModifiedBy>
  <cp:revision>1</cp:revision>
  <dcterms:created xsi:type="dcterms:W3CDTF">2021-05-26T05:50:10Z</dcterms:created>
  <dcterms:modified xsi:type="dcterms:W3CDTF">2024-04-04T13:54:30Z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