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/storage/emulated/0/Android/data/cn.wps.moffice_eng/.Cloud/i18n/569994706/f/f25d4431-9c61-48e9-a39f-f4df26188833/Employee_Dataset.xlsx" TargetMode="External"/><Relationship Id="rId2" Type="http://schemas.microsoft.com/office/2011/relationships/chartStyle" Target="style1.xml"/><Relationship Id="rId3" Type="http://schemas.microsoft.com/office/2011/relationships/chartColorStyle" Target="colors1.xml"/><Relationship Id="rId4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t>Employee data analysis 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Sheet3!$B$1</c:f>
              <c:strCache>
                <c:ptCount val="1"/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Sheet3!$A$2:$A$17</c:f>
              <c:strCache>
                <c:ptCount val="16"/>
                <c:pt idx="0">
                  <c:v>Count of Employee performance </c:v>
                </c:pt>
                <c:pt idx="1">
                  <c:v>Department</c:v>
                </c:pt>
                <c:pt idx="2">
                  <c:v>Accounting</c:v>
                </c:pt>
                <c:pt idx="3">
                  <c:v>Business Development</c:v>
                </c:pt>
                <c:pt idx="4">
                  <c:v>Engineering</c:v>
                </c:pt>
                <c:pt idx="5">
                  <c:v>Human Resources</c:v>
                </c:pt>
                <c:pt idx="6">
                  <c:v>Legal</c:v>
                </c:pt>
                <c:pt idx="7">
                  <c:v>Marketing</c:v>
                </c:pt>
                <c:pt idx="8">
                  <c:v>NULL</c:v>
                </c:pt>
                <c:pt idx="9">
                  <c:v>Product Management</c:v>
                </c:pt>
                <c:pt idx="10">
                  <c:v>Research and Development</c:v>
                </c:pt>
                <c:pt idx="11">
                  <c:v>Sales</c:v>
                </c:pt>
                <c:pt idx="12">
                  <c:v>Services</c:v>
                </c:pt>
                <c:pt idx="13">
                  <c:v>Support</c:v>
                </c:pt>
                <c:pt idx="14">
                  <c:v>Training</c:v>
                </c:pt>
                <c:pt idx="15">
                  <c:v>Grand Total</c:v>
                </c:pt>
              </c:strCache>
            </c:strRef>
          </c:cat>
          <c:val>
            <c:numRef>
              <c:f>Sheet3!$B$2:$B$17</c:f>
              <c:numCache>
                <c:formatCode>General</c:formatCode>
                <c:ptCount val="16"/>
                <c:pt idx="0">
                  <c:v>0.0</c:v>
                </c:pt>
                <c:pt idx="1">
                  <c:v>0.0</c:v>
                </c:pt>
                <c:pt idx="2">
                  <c:v>8.0</c:v>
                </c:pt>
                <c:pt idx="3">
                  <c:v>9.0</c:v>
                </c:pt>
                <c:pt idx="4">
                  <c:v>3.0</c:v>
                </c:pt>
                <c:pt idx="5">
                  <c:v>5.0</c:v>
                </c:pt>
                <c:pt idx="6">
                  <c:v>7.0</c:v>
                </c:pt>
                <c:pt idx="7">
                  <c:v>4.0</c:v>
                </c:pt>
                <c:pt idx="8">
                  <c:v>4.0</c:v>
                </c:pt>
                <c:pt idx="9">
                  <c:v>10.0</c:v>
                </c:pt>
                <c:pt idx="10">
                  <c:v>11.0</c:v>
                </c:pt>
                <c:pt idx="11">
                  <c:v>4.0</c:v>
                </c:pt>
                <c:pt idx="12">
                  <c:v>10.0</c:v>
                </c:pt>
                <c:pt idx="13">
                  <c:v>8.0</c:v>
                </c:pt>
                <c:pt idx="14">
                  <c:v>12.0</c:v>
                </c:pt>
                <c:pt idx="15">
                  <c:v>95.0</c:v>
                </c:pt>
              </c:numCache>
            </c:numRef>
          </c:val>
        </c:ser>
        <c:ser>
          <c:idx val="1"/>
          <c:order val="1"/>
          <c:tx>
            <c:strRef>
              <c:f>Sheet3!$C$1</c:f>
              <c:strCache>
                <c:ptCount val="1"/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Sheet3!$A$2:$A$17</c:f>
              <c:strCache>
                <c:ptCount val="16"/>
                <c:pt idx="0">
                  <c:v>Count of Employee performance </c:v>
                </c:pt>
                <c:pt idx="1">
                  <c:v>Department</c:v>
                </c:pt>
                <c:pt idx="2">
                  <c:v>Accounting</c:v>
                </c:pt>
                <c:pt idx="3">
                  <c:v>Business Development</c:v>
                </c:pt>
                <c:pt idx="4">
                  <c:v>Engineering</c:v>
                </c:pt>
                <c:pt idx="5">
                  <c:v>Human Resources</c:v>
                </c:pt>
                <c:pt idx="6">
                  <c:v>Legal</c:v>
                </c:pt>
                <c:pt idx="7">
                  <c:v>Marketing</c:v>
                </c:pt>
                <c:pt idx="8">
                  <c:v>NULL</c:v>
                </c:pt>
                <c:pt idx="9">
                  <c:v>Product Management</c:v>
                </c:pt>
                <c:pt idx="10">
                  <c:v>Research and Development</c:v>
                </c:pt>
                <c:pt idx="11">
                  <c:v>Sales</c:v>
                </c:pt>
                <c:pt idx="12">
                  <c:v>Services</c:v>
                </c:pt>
                <c:pt idx="13">
                  <c:v>Support</c:v>
                </c:pt>
                <c:pt idx="14">
                  <c:v>Training</c:v>
                </c:pt>
                <c:pt idx="15">
                  <c:v>Grand Total</c:v>
                </c:pt>
              </c:strCache>
            </c:strRef>
          </c:cat>
          <c:val>
            <c:numRef>
              <c:f>Sheet3!$C$2:$C$17</c:f>
              <c:numCache>
                <c:formatCode>General</c:formatCode>
                <c:ptCount val="16"/>
                <c:pt idx="1">
                  <c:v>0.0</c:v>
                </c:pt>
                <c:pt idx="2">
                  <c:v>11.0</c:v>
                </c:pt>
                <c:pt idx="3">
                  <c:v>12.0</c:v>
                </c:pt>
                <c:pt idx="4">
                  <c:v>10.0</c:v>
                </c:pt>
                <c:pt idx="5">
                  <c:v>5.0</c:v>
                </c:pt>
                <c:pt idx="6">
                  <c:v>10.0</c:v>
                </c:pt>
                <c:pt idx="7">
                  <c:v>6.0</c:v>
                </c:pt>
                <c:pt idx="8">
                  <c:v>4.0</c:v>
                </c:pt>
                <c:pt idx="9">
                  <c:v>8.0</c:v>
                </c:pt>
                <c:pt idx="10">
                  <c:v>4.0</c:v>
                </c:pt>
                <c:pt idx="11">
                  <c:v>5.0</c:v>
                </c:pt>
                <c:pt idx="12">
                  <c:v>6.0</c:v>
                </c:pt>
                <c:pt idx="13">
                  <c:v>8.0</c:v>
                </c:pt>
                <c:pt idx="14">
                  <c:v>6.0</c:v>
                </c:pt>
                <c:pt idx="15">
                  <c:v>95.0</c:v>
                </c:pt>
              </c:numCache>
            </c:numRef>
          </c:val>
        </c:ser>
        <c:ser>
          <c:idx val="2"/>
          <c:order val="2"/>
          <c:tx>
            <c:strRef>
              <c:f>Sheet3!$D$1</c:f>
              <c:strCache>
                <c:ptCount val="1"/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Sheet3!$A$2:$A$17</c:f>
              <c:strCache>
                <c:ptCount val="16"/>
                <c:pt idx="0">
                  <c:v>Count of Employee performance </c:v>
                </c:pt>
                <c:pt idx="1">
                  <c:v>Department</c:v>
                </c:pt>
                <c:pt idx="2">
                  <c:v>Accounting</c:v>
                </c:pt>
                <c:pt idx="3">
                  <c:v>Business Development</c:v>
                </c:pt>
                <c:pt idx="4">
                  <c:v>Engineering</c:v>
                </c:pt>
                <c:pt idx="5">
                  <c:v>Human Resources</c:v>
                </c:pt>
                <c:pt idx="6">
                  <c:v>Legal</c:v>
                </c:pt>
                <c:pt idx="7">
                  <c:v>Marketing</c:v>
                </c:pt>
                <c:pt idx="8">
                  <c:v>NULL</c:v>
                </c:pt>
                <c:pt idx="9">
                  <c:v>Product Management</c:v>
                </c:pt>
                <c:pt idx="10">
                  <c:v>Research and Development</c:v>
                </c:pt>
                <c:pt idx="11">
                  <c:v>Sales</c:v>
                </c:pt>
                <c:pt idx="12">
                  <c:v>Services</c:v>
                </c:pt>
                <c:pt idx="13">
                  <c:v>Support</c:v>
                </c:pt>
                <c:pt idx="14">
                  <c:v>Training</c:v>
                </c:pt>
                <c:pt idx="15">
                  <c:v>Grand Total</c:v>
                </c:pt>
              </c:strCache>
            </c:strRef>
          </c:cat>
          <c:val>
            <c:numRef>
              <c:f>Sheet3!$D$2:$D$17</c:f>
              <c:numCache>
                <c:formatCode>General</c:formatCode>
                <c:ptCount val="16"/>
                <c:pt idx="1">
                  <c:v>0.0</c:v>
                </c:pt>
                <c:pt idx="2">
                  <c:v>1.0</c:v>
                </c:pt>
                <c:pt idx="5">
                  <c:v>2.0</c:v>
                </c:pt>
                <c:pt idx="6">
                  <c:v>1.0</c:v>
                </c:pt>
                <c:pt idx="13">
                  <c:v>1.0</c:v>
                </c:pt>
                <c:pt idx="14">
                  <c:v>1.0</c:v>
                </c:pt>
                <c:pt idx="15">
                  <c:v>6.0</c:v>
                </c:pt>
              </c:numCache>
            </c:numRef>
          </c:val>
        </c:ser>
        <c:ser>
          <c:idx val="3"/>
          <c:order val="3"/>
          <c:tx>
            <c:strRef>
              <c:f>Sheet3!$E$1</c:f>
              <c:strCache>
                <c:ptCount val="1"/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Sheet3!$A$2:$A$17</c:f>
              <c:strCache>
                <c:ptCount val="16"/>
                <c:pt idx="0">
                  <c:v>Count of Employee performance </c:v>
                </c:pt>
                <c:pt idx="1">
                  <c:v>Department</c:v>
                </c:pt>
                <c:pt idx="2">
                  <c:v>Accounting</c:v>
                </c:pt>
                <c:pt idx="3">
                  <c:v>Business Development</c:v>
                </c:pt>
                <c:pt idx="4">
                  <c:v>Engineering</c:v>
                </c:pt>
                <c:pt idx="5">
                  <c:v>Human Resources</c:v>
                </c:pt>
                <c:pt idx="6">
                  <c:v>Legal</c:v>
                </c:pt>
                <c:pt idx="7">
                  <c:v>Marketing</c:v>
                </c:pt>
                <c:pt idx="8">
                  <c:v>NULL</c:v>
                </c:pt>
                <c:pt idx="9">
                  <c:v>Product Management</c:v>
                </c:pt>
                <c:pt idx="10">
                  <c:v>Research and Development</c:v>
                </c:pt>
                <c:pt idx="11">
                  <c:v>Sales</c:v>
                </c:pt>
                <c:pt idx="12">
                  <c:v>Services</c:v>
                </c:pt>
                <c:pt idx="13">
                  <c:v>Support</c:v>
                </c:pt>
                <c:pt idx="14">
                  <c:v>Training</c:v>
                </c:pt>
                <c:pt idx="15">
                  <c:v>Grand Total</c:v>
                </c:pt>
              </c:strCache>
            </c:strRef>
          </c:cat>
          <c:val>
            <c:numRef>
              <c:f>Sheet3!$E$2:$E$17</c:f>
              <c:numCache>
                <c:formatCode>General</c:formatCode>
                <c:ptCount val="16"/>
                <c:pt idx="1">
                  <c:v>0.0</c:v>
                </c:pt>
                <c:pt idx="2">
                  <c:v>20.0</c:v>
                </c:pt>
                <c:pt idx="3">
                  <c:v>21.0</c:v>
                </c:pt>
                <c:pt idx="4">
                  <c:v>13.0</c:v>
                </c:pt>
                <c:pt idx="5">
                  <c:v>12.0</c:v>
                </c:pt>
                <c:pt idx="6">
                  <c:v>18.0</c:v>
                </c:pt>
                <c:pt idx="7">
                  <c:v>10.0</c:v>
                </c:pt>
                <c:pt idx="8">
                  <c:v>8.0</c:v>
                </c:pt>
                <c:pt idx="9">
                  <c:v>18.0</c:v>
                </c:pt>
                <c:pt idx="10">
                  <c:v>15.0</c:v>
                </c:pt>
                <c:pt idx="11">
                  <c:v>9.0</c:v>
                </c:pt>
                <c:pt idx="12">
                  <c:v>16.0</c:v>
                </c:pt>
                <c:pt idx="13">
                  <c:v>17.0</c:v>
                </c:pt>
                <c:pt idx="14">
                  <c:v>19.0</c:v>
                </c:pt>
                <c:pt idx="15">
                  <c:v>196.0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46470421"/>
        <c:axId val="638236281"/>
      </c:barChart>
      <c:catAx>
        <c:axId val="246470421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8236281"/>
        <c:crosses val="autoZero"/>
        <c:auto val="1"/>
        <c:lblAlgn val="ctr"/>
        <c:lblOffset val="100"/>
        <c:noMultiLvlLbl val="0"/>
      </c:catAx>
      <c:valAx>
        <c:axId val="63823628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647042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  <c:printSettings>
    <c:headerFooter/>
    <c:pageMargins b="0.75" l="0.7" r="0.7" t="0.75" header="0.3" footer="0.3"/>
    <c:pageSetup/>
  </c:printSettings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5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6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1048707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8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9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0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48260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2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266700"/>
          </a:xfrm>
        </p:spPr>
        <p:txBody>
          <a:bodyPr bIns="0" lIns="0" rIns="0" tIns="0"/>
          <a:p/>
        </p:txBody>
      </p:sp>
      <p:sp>
        <p:nvSpPr>
          <p:cNvPr id="10486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7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8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9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0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701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3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704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2554542" y="3314150"/>
            <a:ext cx="8610600" cy="1869440"/>
          </a:xfrm>
          <a:prstGeom prst="rect"/>
          <a:noFill/>
        </p:spPr>
        <p:txBody>
          <a:bodyPr rtlCol="0" wrap="square">
            <a:spAutoFit/>
          </a:bodyPr>
          <a:p>
            <a:r>
              <a:rPr sz="2400" lang="en-US"/>
              <a:t>STUDENT NAME:</a:t>
            </a:r>
            <a:r>
              <a:rPr sz="2400" lang="en-US"/>
              <a:t> </a:t>
            </a:r>
            <a:r>
              <a:rPr sz="2400" lang="en-US"/>
              <a:t>V</a:t>
            </a:r>
            <a:r>
              <a:rPr sz="2400" lang="en-US"/>
              <a:t>i</a:t>
            </a:r>
            <a:r>
              <a:rPr sz="2400" lang="en-US"/>
              <a:t>m</a:t>
            </a:r>
            <a:r>
              <a:rPr sz="2400" lang="en-US"/>
              <a:t>a</a:t>
            </a:r>
            <a:r>
              <a:rPr sz="2400" lang="en-US"/>
              <a:t>l</a:t>
            </a:r>
            <a:r>
              <a:rPr sz="2400" lang="en-US"/>
              <a:t>.</a:t>
            </a:r>
            <a:r>
              <a:rPr sz="2400" lang="en-US"/>
              <a:t>G</a:t>
            </a:r>
            <a:endParaRPr dirty="0" sz="2400" lang="en-US"/>
          </a:p>
          <a:p>
            <a:r>
              <a:rPr dirty="0" sz="2400" lang="en-US"/>
              <a:t>REGISTER NO:</a:t>
            </a:r>
            <a:r>
              <a:rPr dirty="0" sz="2400" lang="en-US"/>
              <a:t> </a:t>
            </a:r>
            <a:r>
              <a:rPr dirty="0" sz="2400" lang="en-US"/>
              <a:t>3</a:t>
            </a:r>
            <a:r>
              <a:rPr dirty="0" sz="2400" lang="en-US"/>
              <a:t>1</a:t>
            </a:r>
            <a:r>
              <a:rPr dirty="0" sz="2400" lang="en-US"/>
              <a:t>2</a:t>
            </a:r>
            <a:r>
              <a:rPr dirty="0" sz="2400" lang="en-US"/>
              <a:t>2</a:t>
            </a:r>
            <a:r>
              <a:rPr dirty="0" sz="2400" lang="en-US"/>
              <a:t>0</a:t>
            </a:r>
            <a:r>
              <a:rPr dirty="0" sz="2400" lang="en-US"/>
              <a:t>5</a:t>
            </a:r>
            <a:r>
              <a:rPr dirty="0" sz="2400" lang="en-US"/>
              <a:t>3</a:t>
            </a:r>
            <a:r>
              <a:rPr dirty="0" sz="2400" lang="en-US"/>
              <a:t>7</a:t>
            </a:r>
            <a:r>
              <a:rPr dirty="0" sz="2400" lang="en-US"/>
              <a:t>5</a:t>
            </a:r>
            <a:endParaRPr altLang="en-US" lang="zh-CN"/>
          </a:p>
          <a:p>
            <a:r>
              <a:rPr dirty="0" sz="2400" lang="en-US"/>
              <a:t>DEPARTMENT:</a:t>
            </a:r>
            <a:r>
              <a:rPr dirty="0" sz="2400" lang="en-US"/>
              <a:t> </a:t>
            </a:r>
            <a:r>
              <a:rPr dirty="0" sz="2400" lang="en-US"/>
              <a:t>C</a:t>
            </a:r>
            <a:r>
              <a:rPr dirty="0" sz="2400" lang="en-US"/>
              <a:t>o</a:t>
            </a:r>
            <a:r>
              <a:rPr dirty="0" sz="2400" lang="en-US"/>
              <a:t>m</a:t>
            </a:r>
            <a:r>
              <a:rPr dirty="0" sz="2400" lang="en-US"/>
              <a:t>m</a:t>
            </a:r>
            <a:r>
              <a:rPr dirty="0" sz="2400" lang="en-US"/>
              <a:t>e</a:t>
            </a:r>
            <a:r>
              <a:rPr dirty="0" sz="2400" lang="en-US"/>
              <a:t>r</a:t>
            </a:r>
            <a:r>
              <a:rPr dirty="0" sz="2400" lang="en-US"/>
              <a:t>c</a:t>
            </a:r>
            <a:r>
              <a:rPr dirty="0" sz="2400" lang="en-US"/>
              <a:t>e </a:t>
            </a:r>
            <a:endParaRPr altLang="en-US" lang="zh-CN"/>
          </a:p>
          <a:p>
            <a:r>
              <a:rPr dirty="0" sz="2400" lang="en-US"/>
              <a:t>COLLEGE</a:t>
            </a:r>
            <a:r>
              <a:rPr dirty="0" sz="2400" lang="en-US"/>
              <a:t> </a:t>
            </a:r>
            <a:r>
              <a:rPr dirty="0" sz="2400" lang="en-US"/>
              <a:t>:</a:t>
            </a:r>
            <a:r>
              <a:rPr dirty="0" sz="2400" lang="en-US"/>
              <a:t> </a:t>
            </a:r>
            <a:r>
              <a:rPr dirty="0" sz="2400" lang="en-US"/>
              <a:t>S</a:t>
            </a:r>
            <a:r>
              <a:rPr dirty="0" sz="2400" lang="en-US"/>
              <a:t>r</a:t>
            </a:r>
            <a:r>
              <a:rPr dirty="0" sz="2400" lang="en-US"/>
              <a:t>i</a:t>
            </a:r>
            <a:r>
              <a:rPr dirty="0" sz="2400" lang="en-US"/>
              <a:t>devi </a:t>
            </a:r>
            <a:r>
              <a:rPr dirty="0" sz="2400" lang="en-US"/>
              <a:t>arts </a:t>
            </a:r>
            <a:r>
              <a:rPr dirty="0" sz="2400" lang="en-US"/>
              <a:t>and </a:t>
            </a:r>
            <a:r>
              <a:rPr dirty="0" sz="2400" lang="en-US"/>
              <a:t>science </a:t>
            </a:r>
            <a:r>
              <a:rPr dirty="0" sz="2400" lang="en-US"/>
              <a:t>c</a:t>
            </a:r>
            <a:r>
              <a:rPr dirty="0" sz="2400" lang="en-US"/>
              <a:t>ollege </a:t>
            </a:r>
            <a:endParaRPr altLang="en-US" lang="zh-CN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0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1" name="object 8"/>
          <p:cNvSpPr txBox="1"/>
          <p:nvPr/>
        </p:nvSpPr>
        <p:spPr>
          <a:xfrm>
            <a:off x="739775" y="291147"/>
            <a:ext cx="3827527" cy="7372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82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3" name=""/>
          <p:cNvSpPr txBox="1"/>
          <p:nvPr/>
        </p:nvSpPr>
        <p:spPr>
          <a:xfrm>
            <a:off x="739775" y="1633002"/>
            <a:ext cx="10140000" cy="3444240"/>
          </a:xfrm>
          <a:prstGeom prst="rect"/>
        </p:spPr>
        <p:txBody>
          <a:bodyPr rtlCol="0" wrap="square">
            <a:spAutoFit/>
          </a:bodyPr>
          <a:p>
            <a:r>
              <a:rPr b="1" sz="2800" lang="en-US">
                <a:solidFill>
                  <a:srgbClr val="000000"/>
                </a:solidFill>
              </a:rPr>
              <a:t>D</a:t>
            </a:r>
            <a:r>
              <a:rPr b="1" sz="2800" lang="en-US">
                <a:solidFill>
                  <a:srgbClr val="000000"/>
                </a:solidFill>
              </a:rPr>
              <a:t>a</a:t>
            </a:r>
            <a:r>
              <a:rPr b="1" sz="2800" lang="en-US">
                <a:solidFill>
                  <a:srgbClr val="000000"/>
                </a:solidFill>
              </a:rPr>
              <a:t>t</a:t>
            </a:r>
            <a:r>
              <a:rPr b="1" sz="2800" lang="en-US">
                <a:solidFill>
                  <a:srgbClr val="000000"/>
                </a:solidFill>
              </a:rPr>
              <a:t>a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c</a:t>
            </a:r>
            <a:r>
              <a:rPr b="1" sz="2800" lang="en-US">
                <a:solidFill>
                  <a:srgbClr val="000000"/>
                </a:solidFill>
              </a:rPr>
              <a:t>ollection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: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0" sz="2800" lang="en-US">
                <a:solidFill>
                  <a:srgbClr val="000000"/>
                </a:solidFill>
              </a:rPr>
              <a:t>n</a:t>
            </a:r>
            <a:r>
              <a:rPr b="0" sz="2800" lang="en-US">
                <a:solidFill>
                  <a:srgbClr val="000000"/>
                </a:solidFill>
              </a:rPr>
              <a:t>a</a:t>
            </a:r>
            <a:r>
              <a:rPr b="0" sz="2800" lang="en-US">
                <a:solidFill>
                  <a:srgbClr val="000000"/>
                </a:solidFill>
              </a:rPr>
              <a:t>a</a:t>
            </a:r>
            <a:r>
              <a:rPr b="0" sz="2800" lang="en-US">
                <a:solidFill>
                  <a:srgbClr val="000000"/>
                </a:solidFill>
              </a:rPr>
              <a:t>n</a:t>
            </a:r>
            <a:r>
              <a:rPr b="0" sz="2800" lang="en-US">
                <a:solidFill>
                  <a:srgbClr val="000000"/>
                </a:solidFill>
              </a:rPr>
              <a:t> </a:t>
            </a:r>
            <a:r>
              <a:rPr b="0" sz="2800" lang="en-US">
                <a:solidFill>
                  <a:srgbClr val="000000"/>
                </a:solidFill>
              </a:rPr>
              <a:t>m</a:t>
            </a:r>
            <a:r>
              <a:rPr b="0" sz="2800" lang="en-US">
                <a:solidFill>
                  <a:srgbClr val="000000"/>
                </a:solidFill>
              </a:rPr>
              <a:t>u</a:t>
            </a:r>
            <a:r>
              <a:rPr b="0" sz="2800" lang="en-US">
                <a:solidFill>
                  <a:srgbClr val="000000"/>
                </a:solidFill>
              </a:rPr>
              <a:t>d</a:t>
            </a:r>
            <a:r>
              <a:rPr b="0" sz="2800" lang="en-US">
                <a:solidFill>
                  <a:srgbClr val="000000"/>
                </a:solidFill>
              </a:rPr>
              <a:t>h</a:t>
            </a:r>
            <a:r>
              <a:rPr b="0" sz="2800" lang="en-US">
                <a:solidFill>
                  <a:srgbClr val="000000"/>
                </a:solidFill>
              </a:rPr>
              <a:t>a</a:t>
            </a:r>
            <a:r>
              <a:rPr b="0" sz="2800" lang="en-US">
                <a:solidFill>
                  <a:srgbClr val="000000"/>
                </a:solidFill>
              </a:rPr>
              <a:t>l</a:t>
            </a:r>
            <a:r>
              <a:rPr b="0" sz="2800" lang="en-US">
                <a:solidFill>
                  <a:srgbClr val="000000"/>
                </a:solidFill>
              </a:rPr>
              <a:t>v</a:t>
            </a:r>
            <a:r>
              <a:rPr b="0" sz="2800" lang="en-US">
                <a:solidFill>
                  <a:srgbClr val="000000"/>
                </a:solidFill>
              </a:rPr>
              <a:t>a</a:t>
            </a:r>
            <a:r>
              <a:rPr b="0" sz="2800" lang="en-US">
                <a:solidFill>
                  <a:srgbClr val="000000"/>
                </a:solidFill>
              </a:rPr>
              <a:t>n</a:t>
            </a:r>
            <a:endParaRPr sz="2800" lang="en-US">
              <a:solidFill>
                <a:srgbClr val="000000"/>
              </a:solidFill>
            </a:endParaRPr>
          </a:p>
          <a:p>
            <a:r>
              <a:rPr b="1" sz="2800" lang="en-US">
                <a:solidFill>
                  <a:srgbClr val="000000"/>
                </a:solidFill>
              </a:rPr>
              <a:t>D</a:t>
            </a:r>
            <a:r>
              <a:rPr b="1" sz="2800" lang="en-US">
                <a:solidFill>
                  <a:srgbClr val="000000"/>
                </a:solidFill>
              </a:rPr>
              <a:t>a</a:t>
            </a:r>
            <a:r>
              <a:rPr b="1" sz="2800" lang="en-US">
                <a:solidFill>
                  <a:srgbClr val="000000"/>
                </a:solidFill>
              </a:rPr>
              <a:t>t</a:t>
            </a:r>
            <a:r>
              <a:rPr b="1" sz="2800" lang="en-US">
                <a:solidFill>
                  <a:srgbClr val="000000"/>
                </a:solidFill>
              </a:rPr>
              <a:t>a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c</a:t>
            </a:r>
            <a:r>
              <a:rPr b="1" sz="2800" lang="en-US">
                <a:solidFill>
                  <a:srgbClr val="000000"/>
                </a:solidFill>
              </a:rPr>
              <a:t>l</a:t>
            </a:r>
            <a:r>
              <a:rPr b="1" sz="2800" lang="en-US">
                <a:solidFill>
                  <a:srgbClr val="000000"/>
                </a:solidFill>
              </a:rPr>
              <a:t>e</a:t>
            </a:r>
            <a:r>
              <a:rPr b="1" sz="2800" lang="en-US">
                <a:solidFill>
                  <a:srgbClr val="000000"/>
                </a:solidFill>
              </a:rPr>
              <a:t>aning </a:t>
            </a:r>
            <a:r>
              <a:rPr b="1" sz="2800" lang="en-US">
                <a:solidFill>
                  <a:srgbClr val="000000"/>
                </a:solidFill>
              </a:rPr>
              <a:t>: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0" sz="2800" lang="en-US">
                <a:solidFill>
                  <a:srgbClr val="000000"/>
                </a:solidFill>
              </a:rPr>
              <a:t>I </a:t>
            </a:r>
            <a:r>
              <a:rPr b="0" sz="2800" lang="en-US">
                <a:solidFill>
                  <a:srgbClr val="000000"/>
                </a:solidFill>
              </a:rPr>
              <a:t>have </a:t>
            </a:r>
            <a:r>
              <a:rPr b="0" sz="2800" lang="en-US">
                <a:solidFill>
                  <a:srgbClr val="000000"/>
                </a:solidFill>
              </a:rPr>
              <a:t>c</a:t>
            </a:r>
            <a:r>
              <a:rPr b="0" sz="2800" lang="en-US">
                <a:solidFill>
                  <a:srgbClr val="000000"/>
                </a:solidFill>
              </a:rPr>
              <a:t>l</a:t>
            </a:r>
            <a:r>
              <a:rPr b="0" sz="2800" lang="en-US">
                <a:solidFill>
                  <a:srgbClr val="000000"/>
                </a:solidFill>
              </a:rPr>
              <a:t>e</a:t>
            </a:r>
            <a:r>
              <a:rPr b="0" sz="2800" lang="en-US">
                <a:solidFill>
                  <a:srgbClr val="000000"/>
                </a:solidFill>
              </a:rPr>
              <a:t>a</a:t>
            </a:r>
            <a:r>
              <a:rPr b="0" sz="2800" lang="en-US">
                <a:solidFill>
                  <a:srgbClr val="000000"/>
                </a:solidFill>
              </a:rPr>
              <a:t>red </a:t>
            </a:r>
            <a:r>
              <a:rPr b="0" sz="2800" lang="en-US">
                <a:solidFill>
                  <a:srgbClr val="000000"/>
                </a:solidFill>
              </a:rPr>
              <a:t>the </a:t>
            </a:r>
            <a:r>
              <a:rPr b="0" sz="2800" lang="en-US">
                <a:solidFill>
                  <a:srgbClr val="000000"/>
                </a:solidFill>
              </a:rPr>
              <a:t>m</a:t>
            </a:r>
            <a:r>
              <a:rPr b="0" sz="2800" lang="en-US">
                <a:solidFill>
                  <a:srgbClr val="000000"/>
                </a:solidFill>
              </a:rPr>
              <a:t>a</a:t>
            </a:r>
            <a:r>
              <a:rPr b="0" sz="2800" lang="en-US">
                <a:solidFill>
                  <a:srgbClr val="000000"/>
                </a:solidFill>
              </a:rPr>
              <a:t>n</a:t>
            </a:r>
            <a:r>
              <a:rPr b="0" sz="2800" lang="en-US">
                <a:solidFill>
                  <a:srgbClr val="000000"/>
                </a:solidFill>
              </a:rPr>
              <a:t>y</a:t>
            </a:r>
            <a:r>
              <a:rPr b="0" sz="2800" lang="en-US">
                <a:solidFill>
                  <a:srgbClr val="000000"/>
                </a:solidFill>
              </a:rPr>
              <a:t> </a:t>
            </a:r>
            <a:r>
              <a:rPr b="0" sz="2800" lang="en-US">
                <a:solidFill>
                  <a:srgbClr val="000000"/>
                </a:solidFill>
              </a:rPr>
              <a:t>d</a:t>
            </a:r>
            <a:r>
              <a:rPr b="0" sz="2800" lang="en-US">
                <a:solidFill>
                  <a:srgbClr val="000000"/>
                </a:solidFill>
              </a:rPr>
              <a:t>a</a:t>
            </a:r>
            <a:r>
              <a:rPr b="0" sz="2800" lang="en-US">
                <a:solidFill>
                  <a:srgbClr val="000000"/>
                </a:solidFill>
              </a:rPr>
              <a:t>t</a:t>
            </a:r>
            <a:r>
              <a:rPr b="0" sz="2800" lang="en-US">
                <a:solidFill>
                  <a:srgbClr val="000000"/>
                </a:solidFill>
              </a:rPr>
              <a:t>a</a:t>
            </a:r>
            <a:r>
              <a:rPr b="0" sz="2800" lang="en-US">
                <a:solidFill>
                  <a:srgbClr val="000000"/>
                </a:solidFill>
              </a:rPr>
              <a:t> </a:t>
            </a:r>
            <a:r>
              <a:rPr b="0" sz="2800" lang="en-US">
                <a:solidFill>
                  <a:srgbClr val="000000"/>
                </a:solidFill>
              </a:rPr>
              <a:t>f</a:t>
            </a:r>
            <a:r>
              <a:rPr b="0" sz="2800" lang="en-US">
                <a:solidFill>
                  <a:srgbClr val="000000"/>
                </a:solidFill>
              </a:rPr>
              <a:t>o</a:t>
            </a:r>
            <a:r>
              <a:rPr b="0" sz="2800" lang="en-US">
                <a:solidFill>
                  <a:srgbClr val="000000"/>
                </a:solidFill>
              </a:rPr>
              <a:t>r</a:t>
            </a:r>
            <a:r>
              <a:rPr b="0" sz="2800" lang="en-US">
                <a:solidFill>
                  <a:srgbClr val="000000"/>
                </a:solidFill>
              </a:rPr>
              <a:t>m </a:t>
            </a:r>
            <a:r>
              <a:rPr b="0" sz="2800" lang="en-US">
                <a:solidFill>
                  <a:srgbClr val="000000"/>
                </a:solidFill>
              </a:rPr>
              <a:t>i</a:t>
            </a:r>
            <a:r>
              <a:rPr b="0" sz="2800" lang="en-US">
                <a:solidFill>
                  <a:srgbClr val="000000"/>
                </a:solidFill>
              </a:rPr>
              <a:t>t</a:t>
            </a:r>
            <a:r>
              <a:rPr b="0" sz="2800" lang="en-US">
                <a:solidFill>
                  <a:srgbClr val="000000"/>
                </a:solidFill>
              </a:rPr>
              <a:t>.</a:t>
            </a:r>
            <a:endParaRPr sz="2800" lang="en-US">
              <a:solidFill>
                <a:srgbClr val="000000"/>
              </a:solidFill>
            </a:endParaRPr>
          </a:p>
          <a:p>
            <a:r>
              <a:rPr b="1" sz="2800" lang="en-US">
                <a:solidFill>
                  <a:srgbClr val="000000"/>
                </a:solidFill>
              </a:rPr>
              <a:t>T</a:t>
            </a:r>
            <a:r>
              <a:rPr b="1" sz="2800" lang="en-US">
                <a:solidFill>
                  <a:srgbClr val="000000"/>
                </a:solidFill>
              </a:rPr>
              <a:t>e</a:t>
            </a:r>
            <a:r>
              <a:rPr b="1" sz="2800" lang="en-US">
                <a:solidFill>
                  <a:srgbClr val="000000"/>
                </a:solidFill>
              </a:rPr>
              <a:t>c</a:t>
            </a:r>
            <a:r>
              <a:rPr b="1" sz="2800" lang="en-US">
                <a:solidFill>
                  <a:srgbClr val="000000"/>
                </a:solidFill>
              </a:rPr>
              <a:t>h</a:t>
            </a:r>
            <a:r>
              <a:rPr b="1" sz="2800" lang="en-US">
                <a:solidFill>
                  <a:srgbClr val="000000"/>
                </a:solidFill>
              </a:rPr>
              <a:t>n</a:t>
            </a:r>
            <a:r>
              <a:rPr b="1" sz="2800" lang="en-US">
                <a:solidFill>
                  <a:srgbClr val="000000"/>
                </a:solidFill>
              </a:rPr>
              <a:t>i</a:t>
            </a:r>
            <a:r>
              <a:rPr b="1" sz="2800" lang="en-US">
                <a:solidFill>
                  <a:srgbClr val="000000"/>
                </a:solidFill>
              </a:rPr>
              <a:t>q</a:t>
            </a:r>
            <a:r>
              <a:rPr b="1" sz="2800" lang="en-US">
                <a:solidFill>
                  <a:srgbClr val="000000"/>
                </a:solidFill>
              </a:rPr>
              <a:t>ues </a:t>
            </a:r>
            <a:r>
              <a:rPr b="1" sz="2800" lang="en-US">
                <a:solidFill>
                  <a:srgbClr val="000000"/>
                </a:solidFill>
              </a:rPr>
              <a:t>: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0" sz="2800" lang="en-US">
                <a:solidFill>
                  <a:srgbClr val="000000"/>
                </a:solidFill>
              </a:rPr>
              <a:t>c</a:t>
            </a:r>
            <a:r>
              <a:rPr b="0" sz="2800" lang="en-US">
                <a:solidFill>
                  <a:srgbClr val="000000"/>
                </a:solidFill>
              </a:rPr>
              <a:t>h</a:t>
            </a:r>
            <a:r>
              <a:rPr b="0" sz="2800" lang="en-US">
                <a:solidFill>
                  <a:srgbClr val="000000"/>
                </a:solidFill>
              </a:rPr>
              <a:t>a</a:t>
            </a:r>
            <a:r>
              <a:rPr b="0" sz="2800" lang="en-US">
                <a:solidFill>
                  <a:srgbClr val="000000"/>
                </a:solidFill>
              </a:rPr>
              <a:t>r</a:t>
            </a:r>
            <a:r>
              <a:rPr b="0" sz="2800" lang="en-US">
                <a:solidFill>
                  <a:srgbClr val="000000"/>
                </a:solidFill>
              </a:rPr>
              <a:t>t</a:t>
            </a:r>
            <a:r>
              <a:rPr b="0" sz="2800" lang="en-US">
                <a:solidFill>
                  <a:srgbClr val="000000"/>
                </a:solidFill>
              </a:rPr>
              <a:t>,</a:t>
            </a:r>
            <a:r>
              <a:rPr b="0" sz="2800" lang="en-US">
                <a:solidFill>
                  <a:srgbClr val="000000"/>
                </a:solidFill>
              </a:rPr>
              <a:t> </a:t>
            </a:r>
            <a:r>
              <a:rPr b="0" sz="2800" lang="en-US">
                <a:solidFill>
                  <a:srgbClr val="000000"/>
                </a:solidFill>
              </a:rPr>
              <a:t>p</a:t>
            </a:r>
            <a:r>
              <a:rPr b="0" sz="2800" lang="en-US">
                <a:solidFill>
                  <a:srgbClr val="000000"/>
                </a:solidFill>
              </a:rPr>
              <a:t>i</a:t>
            </a:r>
            <a:r>
              <a:rPr b="0" sz="2800" lang="en-US">
                <a:solidFill>
                  <a:srgbClr val="000000"/>
                </a:solidFill>
              </a:rPr>
              <a:t>v</a:t>
            </a:r>
            <a:r>
              <a:rPr b="0" sz="2800" lang="en-US">
                <a:solidFill>
                  <a:srgbClr val="000000"/>
                </a:solidFill>
              </a:rPr>
              <a:t>o</a:t>
            </a:r>
            <a:r>
              <a:rPr b="0" sz="2800" lang="en-US">
                <a:solidFill>
                  <a:srgbClr val="000000"/>
                </a:solidFill>
              </a:rPr>
              <a:t>t </a:t>
            </a:r>
            <a:r>
              <a:rPr b="0" sz="2800" lang="en-US">
                <a:solidFill>
                  <a:srgbClr val="000000"/>
                </a:solidFill>
              </a:rPr>
              <a:t>table</a:t>
            </a:r>
            <a:r>
              <a:rPr b="0" sz="2800" lang="en-US">
                <a:solidFill>
                  <a:srgbClr val="000000"/>
                </a:solidFill>
              </a:rPr>
              <a:t>,</a:t>
            </a:r>
            <a:r>
              <a:rPr b="0" sz="2800" lang="en-US">
                <a:solidFill>
                  <a:srgbClr val="000000"/>
                </a:solidFill>
              </a:rPr>
              <a:t> filter </a:t>
            </a:r>
            <a:r>
              <a:rPr b="0" sz="2800" lang="en-US">
                <a:solidFill>
                  <a:srgbClr val="000000"/>
                </a:solidFill>
              </a:rPr>
              <a:t>e</a:t>
            </a:r>
            <a:r>
              <a:rPr b="0" sz="2800" lang="en-US">
                <a:solidFill>
                  <a:srgbClr val="000000"/>
                </a:solidFill>
              </a:rPr>
              <a:t>t</a:t>
            </a:r>
            <a:r>
              <a:rPr b="0" sz="2800" lang="en-US">
                <a:solidFill>
                  <a:srgbClr val="000000"/>
                </a:solidFill>
              </a:rPr>
              <a:t>c</a:t>
            </a:r>
            <a:r>
              <a:rPr b="0" sz="2800" lang="en-US">
                <a:solidFill>
                  <a:srgbClr val="000000"/>
                </a:solidFill>
              </a:rPr>
              <a:t>.</a:t>
            </a:r>
            <a:endParaRPr sz="2800" lang="en-US">
              <a:solidFill>
                <a:srgbClr val="000000"/>
              </a:solidFill>
            </a:endParaRPr>
          </a:p>
          <a:p>
            <a:r>
              <a:rPr b="1" sz="2800" lang="en-US">
                <a:solidFill>
                  <a:srgbClr val="000000"/>
                </a:solidFill>
              </a:rPr>
              <a:t>R</a:t>
            </a:r>
            <a:r>
              <a:rPr b="1" sz="2800" lang="en-US">
                <a:solidFill>
                  <a:srgbClr val="000000"/>
                </a:solidFill>
              </a:rPr>
              <a:t>e</a:t>
            </a:r>
            <a:r>
              <a:rPr b="1" sz="2800" lang="en-US">
                <a:solidFill>
                  <a:srgbClr val="000000"/>
                </a:solidFill>
              </a:rPr>
              <a:t>s</a:t>
            </a:r>
            <a:r>
              <a:rPr b="1" sz="2800" lang="en-US">
                <a:solidFill>
                  <a:srgbClr val="000000"/>
                </a:solidFill>
              </a:rPr>
              <a:t>ult</a:t>
            </a:r>
            <a:r>
              <a:rPr b="1" sz="2800" lang="en-US">
                <a:solidFill>
                  <a:srgbClr val="000000"/>
                </a:solidFill>
              </a:rPr>
              <a:t>s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: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0" sz="2800" lang="en-US">
                <a:solidFill>
                  <a:srgbClr val="000000"/>
                </a:solidFill>
              </a:rPr>
              <a:t>F</a:t>
            </a:r>
            <a:r>
              <a:rPr b="0" sz="2800" lang="en-US">
                <a:solidFill>
                  <a:srgbClr val="000000"/>
                </a:solidFill>
              </a:rPr>
              <a:t>r</a:t>
            </a:r>
            <a:r>
              <a:rPr b="0" sz="2800" lang="en-US">
                <a:solidFill>
                  <a:srgbClr val="000000"/>
                </a:solidFill>
              </a:rPr>
              <a:t>om </a:t>
            </a:r>
            <a:r>
              <a:rPr b="0" sz="2800" lang="en-US">
                <a:solidFill>
                  <a:srgbClr val="000000"/>
                </a:solidFill>
              </a:rPr>
              <a:t>the </a:t>
            </a:r>
            <a:r>
              <a:rPr b="0" sz="2800" lang="en-US">
                <a:solidFill>
                  <a:srgbClr val="000000"/>
                </a:solidFill>
              </a:rPr>
              <a:t>p</a:t>
            </a:r>
            <a:r>
              <a:rPr b="0" sz="2800" lang="en-US">
                <a:solidFill>
                  <a:srgbClr val="000000"/>
                </a:solidFill>
              </a:rPr>
              <a:t>i</a:t>
            </a:r>
            <a:r>
              <a:rPr b="0" sz="2800" lang="en-US">
                <a:solidFill>
                  <a:srgbClr val="000000"/>
                </a:solidFill>
              </a:rPr>
              <a:t>v</a:t>
            </a:r>
            <a:r>
              <a:rPr b="0" sz="2800" lang="en-US">
                <a:solidFill>
                  <a:srgbClr val="000000"/>
                </a:solidFill>
              </a:rPr>
              <a:t>o</a:t>
            </a:r>
            <a:r>
              <a:rPr b="0" sz="2800" lang="en-US">
                <a:solidFill>
                  <a:srgbClr val="000000"/>
                </a:solidFill>
              </a:rPr>
              <a:t>t </a:t>
            </a:r>
            <a:r>
              <a:rPr b="0" sz="2800" lang="en-US">
                <a:solidFill>
                  <a:srgbClr val="000000"/>
                </a:solidFill>
              </a:rPr>
              <a:t>table </a:t>
            </a:r>
            <a:r>
              <a:rPr b="0" sz="2800" lang="en-US">
                <a:solidFill>
                  <a:srgbClr val="000000"/>
                </a:solidFill>
              </a:rPr>
              <a:t>t</a:t>
            </a:r>
            <a:r>
              <a:rPr b="0" sz="2800" lang="en-US">
                <a:solidFill>
                  <a:srgbClr val="000000"/>
                </a:solidFill>
              </a:rPr>
              <a:t>a</a:t>
            </a:r>
            <a:r>
              <a:rPr b="0" sz="2800" lang="en-US">
                <a:solidFill>
                  <a:srgbClr val="000000"/>
                </a:solidFill>
              </a:rPr>
              <a:t>k</a:t>
            </a:r>
            <a:r>
              <a:rPr b="0" sz="2800" lang="en-US">
                <a:solidFill>
                  <a:srgbClr val="000000"/>
                </a:solidFill>
              </a:rPr>
              <a:t>e</a:t>
            </a:r>
            <a:r>
              <a:rPr b="0" sz="2800" lang="en-US">
                <a:solidFill>
                  <a:srgbClr val="000000"/>
                </a:solidFill>
              </a:rPr>
              <a:t> </a:t>
            </a:r>
            <a:r>
              <a:rPr b="0" sz="2800" lang="en-US">
                <a:solidFill>
                  <a:srgbClr val="000000"/>
                </a:solidFill>
              </a:rPr>
              <a:t>a</a:t>
            </a:r>
            <a:r>
              <a:rPr b="0" sz="2800" lang="en-US">
                <a:solidFill>
                  <a:srgbClr val="000000"/>
                </a:solidFill>
              </a:rPr>
              <a:t> </a:t>
            </a:r>
            <a:r>
              <a:rPr b="0" sz="2800" lang="en-US">
                <a:solidFill>
                  <a:srgbClr val="000000"/>
                </a:solidFill>
              </a:rPr>
              <a:t>c</a:t>
            </a:r>
            <a:r>
              <a:rPr b="0" sz="2800" lang="en-US">
                <a:solidFill>
                  <a:srgbClr val="000000"/>
                </a:solidFill>
              </a:rPr>
              <a:t>h</a:t>
            </a:r>
            <a:r>
              <a:rPr b="0" sz="2800" lang="en-US">
                <a:solidFill>
                  <a:srgbClr val="000000"/>
                </a:solidFill>
              </a:rPr>
              <a:t>art </a:t>
            </a:r>
            <a:r>
              <a:rPr b="0" sz="2800" lang="en-US">
                <a:solidFill>
                  <a:srgbClr val="000000"/>
                </a:solidFill>
              </a:rPr>
              <a:t>.</a:t>
            </a:r>
            <a:endParaRPr sz="2800" lang="en-US">
              <a:solidFill>
                <a:srgbClr val="000000"/>
              </a:solidFill>
            </a:endParaRPr>
          </a:p>
          <a:p>
            <a:r>
              <a:rPr b="1" sz="2800" lang="en-US">
                <a:solidFill>
                  <a:srgbClr val="000000"/>
                </a:solidFill>
              </a:rPr>
              <a:t>Pivot </a:t>
            </a:r>
            <a:r>
              <a:rPr b="1" sz="2800" lang="en-US">
                <a:solidFill>
                  <a:srgbClr val="000000"/>
                </a:solidFill>
              </a:rPr>
              <a:t>table</a:t>
            </a:r>
            <a:r>
              <a:rPr b="1" sz="2800" lang="en-US">
                <a:solidFill>
                  <a:srgbClr val="000000"/>
                </a:solidFill>
              </a:rPr>
              <a:t>: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0" sz="2800" lang="en-US">
                <a:solidFill>
                  <a:srgbClr val="000000"/>
                </a:solidFill>
              </a:rPr>
              <a:t>T</a:t>
            </a:r>
            <a:r>
              <a:rPr b="0" sz="2800" lang="en-US">
                <a:solidFill>
                  <a:srgbClr val="000000"/>
                </a:solidFill>
              </a:rPr>
              <a:t>a</a:t>
            </a:r>
            <a:r>
              <a:rPr b="0" sz="2800" lang="en-US">
                <a:solidFill>
                  <a:srgbClr val="000000"/>
                </a:solidFill>
              </a:rPr>
              <a:t>k</a:t>
            </a:r>
            <a:r>
              <a:rPr b="0" sz="2800" lang="en-US">
                <a:solidFill>
                  <a:srgbClr val="000000"/>
                </a:solidFill>
              </a:rPr>
              <a:t>i</a:t>
            </a:r>
            <a:r>
              <a:rPr b="0" sz="2800" lang="en-US">
                <a:solidFill>
                  <a:srgbClr val="000000"/>
                </a:solidFill>
              </a:rPr>
              <a:t>n</a:t>
            </a:r>
            <a:r>
              <a:rPr b="0" sz="2800" lang="en-US">
                <a:solidFill>
                  <a:srgbClr val="000000"/>
                </a:solidFill>
              </a:rPr>
              <a:t>g </a:t>
            </a:r>
            <a:r>
              <a:rPr b="0" sz="2800" lang="en-US">
                <a:solidFill>
                  <a:srgbClr val="000000"/>
                </a:solidFill>
              </a:rPr>
              <a:t>p</a:t>
            </a:r>
            <a:r>
              <a:rPr b="0" sz="2800" lang="en-US">
                <a:solidFill>
                  <a:srgbClr val="000000"/>
                </a:solidFill>
              </a:rPr>
              <a:t>a</a:t>
            </a:r>
            <a:r>
              <a:rPr b="0" sz="2800" lang="en-US">
                <a:solidFill>
                  <a:srgbClr val="000000"/>
                </a:solidFill>
              </a:rPr>
              <a:t>r</a:t>
            </a:r>
            <a:r>
              <a:rPr b="0" sz="2800" lang="en-US">
                <a:solidFill>
                  <a:srgbClr val="000000"/>
                </a:solidFill>
              </a:rPr>
              <a:t>t</a:t>
            </a:r>
            <a:r>
              <a:rPr b="0" sz="2800" lang="en-US">
                <a:solidFill>
                  <a:srgbClr val="000000"/>
                </a:solidFill>
              </a:rPr>
              <a:t>i</a:t>
            </a:r>
            <a:r>
              <a:rPr b="0" sz="2800" lang="en-US">
                <a:solidFill>
                  <a:srgbClr val="000000"/>
                </a:solidFill>
              </a:rPr>
              <a:t>cular </a:t>
            </a:r>
            <a:r>
              <a:rPr b="0" sz="2800" lang="en-US">
                <a:solidFill>
                  <a:srgbClr val="000000"/>
                </a:solidFill>
              </a:rPr>
              <a:t>d</a:t>
            </a:r>
            <a:r>
              <a:rPr b="0" sz="2800" lang="en-US">
                <a:solidFill>
                  <a:srgbClr val="000000"/>
                </a:solidFill>
              </a:rPr>
              <a:t>e</a:t>
            </a:r>
            <a:r>
              <a:rPr b="0" sz="2800" lang="en-US">
                <a:solidFill>
                  <a:srgbClr val="000000"/>
                </a:solidFill>
              </a:rPr>
              <a:t>tails </a:t>
            </a:r>
            <a:r>
              <a:rPr b="0" sz="2800" lang="en-US">
                <a:solidFill>
                  <a:srgbClr val="000000"/>
                </a:solidFill>
              </a:rPr>
              <a:t>f</a:t>
            </a:r>
            <a:r>
              <a:rPr b="0" sz="2800" lang="en-US">
                <a:solidFill>
                  <a:srgbClr val="000000"/>
                </a:solidFill>
              </a:rPr>
              <a:t>rom </a:t>
            </a:r>
            <a:r>
              <a:rPr b="0" sz="2800" lang="en-US">
                <a:solidFill>
                  <a:srgbClr val="000000"/>
                </a:solidFill>
              </a:rPr>
              <a:t>t</a:t>
            </a:r>
            <a:r>
              <a:rPr b="0" sz="2800" lang="en-US">
                <a:solidFill>
                  <a:srgbClr val="000000"/>
                </a:solidFill>
              </a:rPr>
              <a:t>h</a:t>
            </a:r>
            <a:r>
              <a:rPr b="0" sz="2800" lang="en-US">
                <a:solidFill>
                  <a:srgbClr val="000000"/>
                </a:solidFill>
              </a:rPr>
              <a:t>e</a:t>
            </a:r>
            <a:r>
              <a:rPr b="0" sz="2800" lang="en-US">
                <a:solidFill>
                  <a:srgbClr val="000000"/>
                </a:solidFill>
              </a:rPr>
              <a:t> </a:t>
            </a:r>
            <a:r>
              <a:rPr b="0" sz="2800" lang="en-US">
                <a:solidFill>
                  <a:srgbClr val="000000"/>
                </a:solidFill>
              </a:rPr>
              <a:t>d</a:t>
            </a:r>
            <a:r>
              <a:rPr b="0" sz="2800" lang="en-US">
                <a:solidFill>
                  <a:srgbClr val="000000"/>
                </a:solidFill>
              </a:rPr>
              <a:t>a</a:t>
            </a:r>
            <a:r>
              <a:rPr b="0" sz="2800" lang="en-US">
                <a:solidFill>
                  <a:srgbClr val="000000"/>
                </a:solidFill>
              </a:rPr>
              <a:t>t</a:t>
            </a:r>
            <a:r>
              <a:rPr b="0" sz="2800" lang="en-US">
                <a:solidFill>
                  <a:srgbClr val="000000"/>
                </a:solidFill>
              </a:rPr>
              <a:t>a</a:t>
            </a:r>
            <a:r>
              <a:rPr b="0" sz="2800" lang="en-US">
                <a:solidFill>
                  <a:srgbClr val="000000"/>
                </a:solidFill>
              </a:rPr>
              <a:t> </a:t>
            </a:r>
            <a:r>
              <a:rPr b="0" sz="2800" lang="en-US">
                <a:solidFill>
                  <a:srgbClr val="000000"/>
                </a:solidFill>
              </a:rPr>
              <a:t>c</a:t>
            </a:r>
            <a:r>
              <a:rPr b="0" sz="2800" lang="en-US">
                <a:solidFill>
                  <a:srgbClr val="000000"/>
                </a:solidFill>
              </a:rPr>
              <a:t>ollection </a:t>
            </a:r>
            <a:r>
              <a:rPr b="0" sz="2800" lang="en-US">
                <a:solidFill>
                  <a:srgbClr val="000000"/>
                </a:solidFill>
              </a:rPr>
              <a:t>.</a:t>
            </a:r>
            <a:endParaRPr sz="2800" lang="en-US">
              <a:solidFill>
                <a:srgbClr val="000000"/>
              </a:solidFill>
            </a:endParaRPr>
          </a:p>
          <a:p>
            <a:r>
              <a:rPr b="1" sz="2800" lang="en-US">
                <a:solidFill>
                  <a:srgbClr val="000000"/>
                </a:solidFill>
              </a:rPr>
              <a:t>C</a:t>
            </a:r>
            <a:r>
              <a:rPr b="1" sz="2800" lang="en-US">
                <a:solidFill>
                  <a:srgbClr val="000000"/>
                </a:solidFill>
              </a:rPr>
              <a:t>h</a:t>
            </a:r>
            <a:r>
              <a:rPr b="1" sz="2800" lang="en-US">
                <a:solidFill>
                  <a:srgbClr val="000000"/>
                </a:solidFill>
              </a:rPr>
              <a:t>a</a:t>
            </a:r>
            <a:r>
              <a:rPr b="1" sz="2800" lang="en-US">
                <a:solidFill>
                  <a:srgbClr val="000000"/>
                </a:solidFill>
              </a:rPr>
              <a:t>t </a:t>
            </a:r>
            <a:r>
              <a:rPr b="1" sz="2800" lang="en-US">
                <a:solidFill>
                  <a:srgbClr val="000000"/>
                </a:solidFill>
              </a:rPr>
              <a:t>a</a:t>
            </a:r>
            <a:r>
              <a:rPr b="1" sz="2800" lang="en-US">
                <a:solidFill>
                  <a:srgbClr val="000000"/>
                </a:solidFill>
              </a:rPr>
              <a:t>n</a:t>
            </a:r>
            <a:r>
              <a:rPr b="1" sz="2800" lang="en-US">
                <a:solidFill>
                  <a:srgbClr val="000000"/>
                </a:solidFill>
              </a:rPr>
              <a:t>d </a:t>
            </a:r>
            <a:r>
              <a:rPr b="1" sz="2800" lang="en-US">
                <a:solidFill>
                  <a:srgbClr val="000000"/>
                </a:solidFill>
              </a:rPr>
              <a:t>graph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: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0" sz="2800" lang="en-US">
                <a:solidFill>
                  <a:srgbClr val="000000"/>
                </a:solidFill>
              </a:rPr>
              <a:t>F</a:t>
            </a:r>
            <a:r>
              <a:rPr b="0" sz="2800" lang="en-US">
                <a:solidFill>
                  <a:srgbClr val="000000"/>
                </a:solidFill>
              </a:rPr>
              <a:t>r</a:t>
            </a:r>
            <a:r>
              <a:rPr b="0" sz="2800" lang="en-US">
                <a:solidFill>
                  <a:srgbClr val="000000"/>
                </a:solidFill>
              </a:rPr>
              <a:t>o</a:t>
            </a:r>
            <a:r>
              <a:rPr b="0" sz="2800" lang="en-US">
                <a:solidFill>
                  <a:srgbClr val="000000"/>
                </a:solidFill>
              </a:rPr>
              <a:t>m </a:t>
            </a:r>
            <a:r>
              <a:rPr b="0" sz="2800" lang="en-US">
                <a:solidFill>
                  <a:srgbClr val="000000"/>
                </a:solidFill>
              </a:rPr>
              <a:t>the </a:t>
            </a:r>
            <a:r>
              <a:rPr b="0" sz="2800" lang="en-US">
                <a:solidFill>
                  <a:srgbClr val="000000"/>
                </a:solidFill>
              </a:rPr>
              <a:t>pivot </a:t>
            </a:r>
            <a:r>
              <a:rPr b="0" sz="2800" lang="en-US">
                <a:solidFill>
                  <a:srgbClr val="000000"/>
                </a:solidFill>
              </a:rPr>
              <a:t>table </a:t>
            </a:r>
            <a:r>
              <a:rPr b="0" sz="2800" lang="en-US">
                <a:solidFill>
                  <a:srgbClr val="000000"/>
                </a:solidFill>
              </a:rPr>
              <a:t>t</a:t>
            </a:r>
            <a:r>
              <a:rPr b="0" sz="2800" lang="en-US">
                <a:solidFill>
                  <a:srgbClr val="000000"/>
                </a:solidFill>
              </a:rPr>
              <a:t>a</a:t>
            </a:r>
            <a:r>
              <a:rPr b="0" sz="2800" lang="en-US">
                <a:solidFill>
                  <a:srgbClr val="000000"/>
                </a:solidFill>
              </a:rPr>
              <a:t>k</a:t>
            </a:r>
            <a:r>
              <a:rPr b="0" sz="2800" lang="en-US">
                <a:solidFill>
                  <a:srgbClr val="000000"/>
                </a:solidFill>
              </a:rPr>
              <a:t>i</a:t>
            </a:r>
            <a:r>
              <a:rPr b="0" sz="2800" lang="en-US">
                <a:solidFill>
                  <a:srgbClr val="000000"/>
                </a:solidFill>
              </a:rPr>
              <a:t>n</a:t>
            </a:r>
            <a:r>
              <a:rPr b="0" sz="2800" lang="en-US">
                <a:solidFill>
                  <a:srgbClr val="000000"/>
                </a:solidFill>
              </a:rPr>
              <a:t>g</a:t>
            </a:r>
            <a:r>
              <a:rPr b="0" sz="2800" lang="en-US">
                <a:solidFill>
                  <a:srgbClr val="000000"/>
                </a:solidFill>
              </a:rPr>
              <a:t> </a:t>
            </a:r>
            <a:r>
              <a:rPr b="0" sz="2800" lang="en-US">
                <a:solidFill>
                  <a:srgbClr val="000000"/>
                </a:solidFill>
              </a:rPr>
              <a:t>i</a:t>
            </a:r>
            <a:r>
              <a:rPr b="0" sz="2800" lang="en-US">
                <a:solidFill>
                  <a:srgbClr val="000000"/>
                </a:solidFill>
              </a:rPr>
              <a:t>n</a:t>
            </a:r>
            <a:r>
              <a:rPr b="0" sz="2800" lang="en-US">
                <a:solidFill>
                  <a:srgbClr val="000000"/>
                </a:solidFill>
              </a:rPr>
              <a:t>formation </a:t>
            </a:r>
            <a:r>
              <a:rPr b="0" sz="2800" lang="en-US">
                <a:solidFill>
                  <a:srgbClr val="000000"/>
                </a:solidFill>
              </a:rPr>
              <a:t>a</a:t>
            </a:r>
            <a:r>
              <a:rPr b="0" sz="2800" lang="en-US">
                <a:solidFill>
                  <a:srgbClr val="000000"/>
                </a:solidFill>
              </a:rPr>
              <a:t>n</a:t>
            </a:r>
            <a:r>
              <a:rPr b="0" sz="2800" lang="en-US">
                <a:solidFill>
                  <a:srgbClr val="000000"/>
                </a:solidFill>
              </a:rPr>
              <a:t>d</a:t>
            </a:r>
            <a:r>
              <a:rPr b="0" sz="2800" lang="en-US">
                <a:solidFill>
                  <a:srgbClr val="000000"/>
                </a:solidFill>
              </a:rPr>
              <a:t> </a:t>
            </a:r>
            <a:r>
              <a:rPr b="0" sz="2800" lang="en-US">
                <a:solidFill>
                  <a:srgbClr val="000000"/>
                </a:solidFill>
              </a:rPr>
              <a:t>p</a:t>
            </a:r>
            <a:r>
              <a:rPr b="0" sz="2800" lang="en-US">
                <a:solidFill>
                  <a:srgbClr val="000000"/>
                </a:solidFill>
              </a:rPr>
              <a:t>u</a:t>
            </a:r>
            <a:r>
              <a:rPr b="0" sz="2800" lang="en-US">
                <a:solidFill>
                  <a:srgbClr val="000000"/>
                </a:solidFill>
              </a:rPr>
              <a:t>t</a:t>
            </a:r>
            <a:r>
              <a:rPr b="0" sz="2800" lang="en-US">
                <a:solidFill>
                  <a:srgbClr val="000000"/>
                </a:solidFill>
              </a:rPr>
              <a:t>ting </a:t>
            </a:r>
            <a:r>
              <a:rPr b="0" sz="2800" lang="en-US">
                <a:solidFill>
                  <a:srgbClr val="000000"/>
                </a:solidFill>
              </a:rPr>
              <a:t>enter </a:t>
            </a:r>
            <a:r>
              <a:rPr b="0" sz="2800" lang="en-US">
                <a:solidFill>
                  <a:srgbClr val="000000"/>
                </a:solidFill>
              </a:rPr>
              <a:t>the </a:t>
            </a:r>
            <a:r>
              <a:rPr b="0" sz="2800" lang="en-US">
                <a:solidFill>
                  <a:srgbClr val="000000"/>
                </a:solidFill>
              </a:rPr>
              <a:t>c</a:t>
            </a:r>
            <a:r>
              <a:rPr b="0" sz="2800" lang="en-US">
                <a:solidFill>
                  <a:srgbClr val="000000"/>
                </a:solidFill>
              </a:rPr>
              <a:t>h</a:t>
            </a:r>
            <a:r>
              <a:rPr b="0" sz="2800" lang="en-US">
                <a:solidFill>
                  <a:srgbClr val="000000"/>
                </a:solidFill>
              </a:rPr>
              <a:t>a</a:t>
            </a:r>
            <a:r>
              <a:rPr b="0" sz="2800" lang="en-US">
                <a:solidFill>
                  <a:srgbClr val="000000"/>
                </a:solidFill>
              </a:rPr>
              <a:t>r</a:t>
            </a:r>
            <a:r>
              <a:rPr b="0" sz="2800" lang="en-US">
                <a:solidFill>
                  <a:srgbClr val="000000"/>
                </a:solidFill>
              </a:rPr>
              <a:t>t</a:t>
            </a:r>
            <a:r>
              <a:rPr b="0" sz="2800" lang="en-US">
                <a:solidFill>
                  <a:srgbClr val="000000"/>
                </a:solidFill>
              </a:rPr>
              <a:t>.</a:t>
            </a:r>
            <a:endParaRPr sz="2800" lang="en-US">
              <a:solidFill>
                <a:srgbClr val="000000"/>
              </a:solidFill>
            </a:endParaRPr>
          </a:p>
          <a:p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5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6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818130" cy="7372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88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4194305" name="图表 1"/>
          <p:cNvGraphicFramePr>
            <a:graphicFrameLocks/>
          </p:cNvGraphicFramePr>
          <p:nvPr/>
        </p:nvGraphicFramePr>
        <p:xfrm>
          <a:off x="1047203" y="1881382"/>
          <a:ext cx="8222786" cy="40124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9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0" name=""/>
          <p:cNvSpPr txBox="1"/>
          <p:nvPr/>
        </p:nvSpPr>
        <p:spPr>
          <a:xfrm>
            <a:off x="755331" y="1313196"/>
            <a:ext cx="8866409" cy="21869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k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w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k 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sy </a:t>
            </a:r>
            <a:r>
              <a:rPr sz="2800" lang="en-US">
                <a:solidFill>
                  <a:srgbClr val="000000"/>
                </a:solidFill>
              </a:rPr>
              <a:t>to 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about </a:t>
            </a:r>
            <a:r>
              <a:rPr sz="2800" lang="en-US">
                <a:solidFill>
                  <a:srgbClr val="000000"/>
                </a:solidFill>
              </a:rPr>
              <a:t>the </a:t>
            </a:r>
            <a:r>
              <a:rPr sz="2800" lang="en-US">
                <a:solidFill>
                  <a:srgbClr val="000000"/>
                </a:solidFill>
              </a:rPr>
              <a:t>employee </a:t>
            </a:r>
            <a:r>
              <a:rPr sz="2800" lang="en-US">
                <a:solidFill>
                  <a:srgbClr val="000000"/>
                </a:solidFill>
              </a:rPr>
              <a:t>performance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pany 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ganization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known </a:t>
            </a:r>
            <a:r>
              <a:rPr sz="2800" lang="en-US">
                <a:solidFill>
                  <a:srgbClr val="000000"/>
                </a:solidFill>
              </a:rPr>
              <a:t>as </a:t>
            </a:r>
            <a:r>
              <a:rPr sz="2800" lang="en-US">
                <a:solidFill>
                  <a:srgbClr val="000000"/>
                </a:solidFill>
              </a:rPr>
              <a:t>the </a:t>
            </a:r>
            <a:r>
              <a:rPr sz="2800" lang="en-US">
                <a:solidFill>
                  <a:srgbClr val="000000"/>
                </a:solidFill>
              </a:rPr>
              <a:t>employee </a:t>
            </a:r>
            <a:r>
              <a:rPr sz="2800" lang="en-US">
                <a:solidFill>
                  <a:srgbClr val="000000"/>
                </a:solidFill>
              </a:rPr>
              <a:t>performance </a:t>
            </a:r>
            <a:r>
              <a:rPr sz="2800" lang="en-US">
                <a:solidFill>
                  <a:srgbClr val="000000"/>
                </a:solidFill>
              </a:rPr>
              <a:t>analysis</a:t>
            </a:r>
            <a:r>
              <a:rPr sz="2800" lang="en-US">
                <a:solidFill>
                  <a:srgbClr val="000000"/>
                </a:solidFill>
              </a:rPr>
              <a:t>.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nk </a:t>
            </a:r>
            <a:r>
              <a:rPr sz="2800" lang="en-US">
                <a:solidFill>
                  <a:srgbClr val="000000"/>
                </a:solidFill>
              </a:rPr>
              <a:t>you</a:t>
            </a:r>
            <a:r>
              <a:rPr sz="2800" lang="en-US">
                <a:solidFill>
                  <a:srgbClr val="000000"/>
                </a:solidFill>
              </a:rPr>
              <a:t>!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686165" cy="7372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60178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9" name=""/>
          <p:cNvSpPr txBox="1"/>
          <p:nvPr/>
        </p:nvSpPr>
        <p:spPr>
          <a:xfrm>
            <a:off x="676275" y="2221229"/>
            <a:ext cx="6988402" cy="26060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ortant 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w</a:t>
            </a:r>
            <a:r>
              <a:rPr sz="2800" lang="en-US">
                <a:solidFill>
                  <a:srgbClr val="000000"/>
                </a:solidFill>
              </a:rPr>
              <a:t>th 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lysis 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ployee </a:t>
            </a:r>
            <a:r>
              <a:rPr sz="2800" lang="en-US">
                <a:solidFill>
                  <a:srgbClr val="000000"/>
                </a:solidFill>
              </a:rPr>
              <a:t>performance 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any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w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formance </a:t>
            </a:r>
            <a:r>
              <a:rPr sz="2800" lang="en-US">
                <a:solidFill>
                  <a:srgbClr val="000000"/>
                </a:solidFill>
              </a:rPr>
              <a:t>w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pany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w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k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w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b</a:t>
            </a:r>
            <a:r>
              <a:rPr sz="2800" lang="en-US">
                <a:solidFill>
                  <a:srgbClr val="000000"/>
                </a:solidFill>
              </a:rPr>
              <a:t>out </a:t>
            </a:r>
            <a:r>
              <a:rPr sz="2800" lang="en-US">
                <a:solidFill>
                  <a:srgbClr val="000000"/>
                </a:solidFill>
              </a:rPr>
              <a:t>the 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ployee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end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'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k</a:t>
            </a:r>
            <a:r>
              <a:rPr sz="2800" lang="en-US">
                <a:solidFill>
                  <a:srgbClr val="000000"/>
                </a:solidFill>
              </a:rPr>
              <a:t>nown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ployee </a:t>
            </a:r>
            <a:r>
              <a:rPr sz="2800" lang="en-US">
                <a:solidFill>
                  <a:srgbClr val="000000"/>
                </a:solidFill>
              </a:rPr>
              <a:t>performance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pany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5" name="TextBox 10"/>
          <p:cNvSpPr txBox="1"/>
          <p:nvPr/>
        </p:nvSpPr>
        <p:spPr>
          <a:xfrm>
            <a:off x="990600" y="2133600"/>
            <a:ext cx="7924800" cy="8026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56" name=""/>
          <p:cNvSpPr txBox="1"/>
          <p:nvPr/>
        </p:nvSpPr>
        <p:spPr>
          <a:xfrm>
            <a:off x="739774" y="2425699"/>
            <a:ext cx="8411952" cy="26060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ployee 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ysis 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th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erformance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ifferent </a:t>
            </a:r>
            <a:r>
              <a:rPr sz="2800" lang="en-US">
                <a:solidFill>
                  <a:srgbClr val="000000"/>
                </a:solidFill>
              </a:rPr>
              <a:t>met</a:t>
            </a:r>
            <a:r>
              <a:rPr sz="2800" lang="en-US">
                <a:solidFill>
                  <a:srgbClr val="000000"/>
                </a:solidFill>
              </a:rPr>
              <a:t>ric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pany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y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nd 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ployee </a:t>
            </a:r>
            <a:r>
              <a:rPr sz="2800" lang="en-US">
                <a:solidFill>
                  <a:srgbClr val="000000"/>
                </a:solidFill>
              </a:rPr>
              <a:t>performance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y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w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k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b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ut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dance 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ployee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x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eet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k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it </a:t>
            </a:r>
            <a:r>
              <a:rPr sz="2800" lang="en-US">
                <a:solidFill>
                  <a:srgbClr val="000000"/>
                </a:solidFill>
              </a:rPr>
              <a:t>is </a:t>
            </a:r>
            <a:r>
              <a:rPr sz="2800" lang="en-US">
                <a:solidFill>
                  <a:srgbClr val="000000"/>
                </a:solidFill>
              </a:rPr>
              <a:t>k</a:t>
            </a:r>
            <a:r>
              <a:rPr sz="2800" lang="en-US">
                <a:solidFill>
                  <a:srgbClr val="000000"/>
                </a:solidFill>
              </a:rPr>
              <a:t>nown </a:t>
            </a:r>
            <a:r>
              <a:rPr sz="2800" lang="en-US">
                <a:solidFill>
                  <a:srgbClr val="000000"/>
                </a:solidFill>
              </a:rPr>
              <a:t>as </a:t>
            </a:r>
            <a:r>
              <a:rPr sz="2800" lang="en-US">
                <a:solidFill>
                  <a:srgbClr val="000000"/>
                </a:solidFill>
              </a:rPr>
              <a:t>the </a:t>
            </a:r>
            <a:r>
              <a:rPr sz="2800" lang="en-US">
                <a:solidFill>
                  <a:srgbClr val="000000"/>
                </a:solidFill>
              </a:rPr>
              <a:t>employee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erformance </a:t>
            </a:r>
            <a:r>
              <a:rPr sz="2800" lang="en-US">
                <a:solidFill>
                  <a:srgbClr val="000000"/>
                </a:solidFill>
              </a:rPr>
              <a:t>analysis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8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9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0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1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2" name=""/>
          <p:cNvSpPr txBox="1"/>
          <p:nvPr/>
        </p:nvSpPr>
        <p:spPr>
          <a:xfrm>
            <a:off x="699452" y="2304797"/>
            <a:ext cx="8392478" cy="3444240"/>
          </a:xfrm>
          <a:prstGeom prst="rect"/>
        </p:spPr>
        <p:txBody>
          <a:bodyPr rtlCol="0" wrap="square">
            <a:spAutoFit/>
          </a:bodyPr>
          <a:p>
            <a:pPr indent="-457200" marL="457200">
              <a:buFont typeface="Wingdings" charset="2"/>
              <a:buChar char="n"/>
            </a:pP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ploy</a:t>
            </a:r>
            <a:r>
              <a:rPr sz="2800" lang="en-US">
                <a:solidFill>
                  <a:srgbClr val="000000"/>
                </a:solidFill>
              </a:rPr>
              <a:t>ee </a:t>
            </a:r>
            <a:endParaRPr sz="2800" lang="en-US">
              <a:solidFill>
                <a:srgbClr val="000000"/>
              </a:solidFill>
            </a:endParaRPr>
          </a:p>
          <a:p>
            <a:pPr indent="-457200" marL="457200">
              <a:buFont typeface="Wingdings" charset="2"/>
              <a:buChar char="n"/>
            </a:pP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ploye</a:t>
            </a:r>
            <a:r>
              <a:rPr sz="2800" lang="en-US">
                <a:solidFill>
                  <a:srgbClr val="000000"/>
                </a:solidFill>
              </a:rPr>
              <a:t>r</a:t>
            </a:r>
            <a:endParaRPr sz="2800" lang="en-US">
              <a:solidFill>
                <a:srgbClr val="000000"/>
              </a:solidFill>
            </a:endParaRPr>
          </a:p>
          <a:p>
            <a:pPr indent="-457200" marL="457200">
              <a:buFont typeface="Wingdings" charset="2"/>
              <a:buChar char="n"/>
            </a:pP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panies</a:t>
            </a:r>
            <a:endParaRPr sz="2800" lang="en-US">
              <a:solidFill>
                <a:srgbClr val="000000"/>
              </a:solidFill>
            </a:endParaRPr>
          </a:p>
          <a:p>
            <a:pPr indent="-457200" marL="457200">
              <a:buFont typeface="Wingdings" charset="2"/>
              <a:buChar char="n"/>
            </a:pP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nization </a:t>
            </a:r>
            <a:endParaRPr sz="2800" lang="en-US">
              <a:solidFill>
                <a:srgbClr val="000000"/>
              </a:solidFill>
            </a:endParaRPr>
          </a:p>
          <a:p>
            <a:pPr indent="-457200" marL="457200">
              <a:buFont typeface="Wingdings" charset="2"/>
              <a:buChar char="n"/>
            </a:pP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erent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dustries </a:t>
            </a:r>
            <a:endParaRPr sz="2800" lang="en-US">
              <a:solidFill>
                <a:srgbClr val="000000"/>
              </a:solidFill>
            </a:endParaRPr>
          </a:p>
          <a:p>
            <a:pPr indent="-457200" marL="457200">
              <a:buFont typeface="Wingdings" charset="2"/>
              <a:buChar char="n"/>
            </a:pP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sector</a:t>
            </a:r>
            <a:endParaRPr sz="2800" lang="en-US">
              <a:solidFill>
                <a:srgbClr val="000000"/>
              </a:solidFill>
            </a:endParaRPr>
          </a:p>
          <a:p>
            <a:pPr indent="-457200" marL="457200">
              <a:buFont typeface="Wingdings" charset="2"/>
              <a:buChar char="n"/>
            </a:pPr>
            <a:endParaRPr sz="2800" lang="en-US">
              <a:solidFill>
                <a:srgbClr val="000000"/>
              </a:solidFill>
            </a:endParaRPr>
          </a:p>
          <a:p>
            <a:pPr indent="-457200" marL="457200">
              <a:buFont typeface="Wingdings" charset="2"/>
              <a:buChar char="n"/>
            </a:pP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7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8" name=""/>
          <p:cNvSpPr txBox="1"/>
          <p:nvPr/>
        </p:nvSpPr>
        <p:spPr>
          <a:xfrm>
            <a:off x="2819399" y="2499360"/>
            <a:ext cx="8901963" cy="1767839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ing </a:t>
            </a:r>
            <a:r>
              <a:rPr sz="2800" lang="en-US">
                <a:solidFill>
                  <a:srgbClr val="000000"/>
                </a:solidFill>
              </a:rPr>
              <a:t>-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ing 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ues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ove 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ition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 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ormatting </a:t>
            </a:r>
            <a:r>
              <a:rPr sz="2800" lang="en-US">
                <a:solidFill>
                  <a:srgbClr val="000000"/>
                </a:solidFill>
              </a:rPr>
              <a:t>-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gh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ight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b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k 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ue</a:t>
            </a:r>
            <a:r>
              <a:rPr sz="2800" lang="en-US">
                <a:solidFill>
                  <a:srgbClr val="000000"/>
                </a:solidFill>
              </a:rPr>
              <a:t>s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t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b</a:t>
            </a:r>
            <a:r>
              <a:rPr sz="2800" lang="en-US">
                <a:solidFill>
                  <a:srgbClr val="000000"/>
                </a:solidFill>
              </a:rPr>
              <a:t>le </a:t>
            </a:r>
            <a:r>
              <a:rPr sz="2800" lang="en-US">
                <a:solidFill>
                  <a:srgbClr val="000000"/>
                </a:solidFill>
              </a:rPr>
              <a:t>-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e </a:t>
            </a:r>
            <a:r>
              <a:rPr sz="2800" lang="en-US">
                <a:solidFill>
                  <a:srgbClr val="000000"/>
                </a:solidFill>
              </a:rPr>
              <a:t>the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aph 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and 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h </a:t>
            </a:r>
            <a:r>
              <a:rPr sz="2800" lang="en-US">
                <a:solidFill>
                  <a:srgbClr val="000000"/>
                </a:solidFill>
              </a:rPr>
              <a:t>-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rt 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70" name=""/>
          <p:cNvSpPr txBox="1"/>
          <p:nvPr/>
        </p:nvSpPr>
        <p:spPr>
          <a:xfrm>
            <a:off x="755332" y="1400485"/>
            <a:ext cx="8067752" cy="47015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ployee 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-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k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e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2</a:t>
            </a:r>
            <a:r>
              <a:rPr sz="2800" lang="en-US">
                <a:solidFill>
                  <a:srgbClr val="000000"/>
                </a:solidFill>
              </a:rPr>
              <a:t>6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ure</a:t>
            </a:r>
            <a:r>
              <a:rPr sz="2800" lang="en-US">
                <a:solidFill>
                  <a:srgbClr val="000000"/>
                </a:solidFill>
              </a:rPr>
              <a:t>s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ures </a:t>
            </a:r>
            <a:r>
              <a:rPr sz="2800" lang="en-US">
                <a:solidFill>
                  <a:srgbClr val="000000"/>
                </a:solidFill>
              </a:rPr>
              <a:t>-</a:t>
            </a:r>
            <a:r>
              <a:rPr sz="2800" lang="en-US">
                <a:solidFill>
                  <a:srgbClr val="000000"/>
                </a:solidFill>
              </a:rPr>
              <a:t>9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ures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ployee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-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mber</a:t>
            </a:r>
            <a:r>
              <a:rPr sz="2800" lang="en-US">
                <a:solidFill>
                  <a:srgbClr val="000000"/>
                </a:solidFill>
              </a:rPr>
              <a:t>s 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-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,</a:t>
            </a:r>
            <a:r>
              <a:rPr sz="2800" lang="en-US">
                <a:solidFill>
                  <a:srgbClr val="000000"/>
                </a:solidFill>
              </a:rPr>
              <a:t> female 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formance </a:t>
            </a:r>
            <a:r>
              <a:rPr sz="2800" lang="en-US">
                <a:solidFill>
                  <a:srgbClr val="000000"/>
                </a:solidFill>
              </a:rPr>
              <a:t>-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y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gh</a:t>
            </a:r>
            <a:r>
              <a:rPr sz="2800" lang="en-US">
                <a:solidFill>
                  <a:srgbClr val="000000"/>
                </a:solidFill>
              </a:rPr>
              <a:t>,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gh</a:t>
            </a:r>
            <a:r>
              <a:rPr sz="2800" lang="en-US">
                <a:solidFill>
                  <a:srgbClr val="000000"/>
                </a:solidFill>
              </a:rPr>
              <a:t>,</a:t>
            </a:r>
            <a:r>
              <a:rPr sz="2800" lang="en-US">
                <a:solidFill>
                  <a:srgbClr val="000000"/>
                </a:solidFill>
              </a:rPr>
              <a:t> Low 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B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ness 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t </a:t>
            </a:r>
            <a:r>
              <a:rPr sz="2800" lang="en-US">
                <a:solidFill>
                  <a:srgbClr val="000000"/>
                </a:solidFill>
              </a:rPr>
              <a:t>-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ical 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a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-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ploye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e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g </a:t>
            </a:r>
            <a:r>
              <a:rPr sz="2800" lang="en-US">
                <a:solidFill>
                  <a:srgbClr val="000000"/>
                </a:solidFill>
              </a:rPr>
              <a:t>-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ical 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ree </a:t>
            </a:r>
            <a:r>
              <a:rPr sz="2800" lang="en-US">
                <a:solidFill>
                  <a:srgbClr val="000000"/>
                </a:solidFill>
              </a:rPr>
              <a:t>-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leted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ollege 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ary </a:t>
            </a:r>
            <a:r>
              <a:rPr sz="2800" lang="en-US">
                <a:solidFill>
                  <a:srgbClr val="000000"/>
                </a:solidFill>
              </a:rPr>
              <a:t>-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w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there 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ting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pany 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5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6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7" name="TextBox 8"/>
          <p:cNvSpPr txBox="1"/>
          <p:nvPr/>
        </p:nvSpPr>
        <p:spPr>
          <a:xfrm>
            <a:off x="2533650" y="3480584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78" name=""/>
          <p:cNvSpPr txBox="1"/>
          <p:nvPr/>
        </p:nvSpPr>
        <p:spPr>
          <a:xfrm>
            <a:off x="2854769" y="3480583"/>
            <a:ext cx="7682611" cy="5105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y</a:t>
            </a:r>
            <a:r>
              <a:rPr sz="2800" lang="en-US">
                <a:solidFill>
                  <a:srgbClr val="000000"/>
                </a:solidFill>
              </a:rPr>
              <a:t>thing 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ecial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.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Override1.xml><?xml version="1.0" encoding="utf-8"?>
<a:themeOverride xmlns:a="http://schemas.openxmlformats.org/drawingml/2006/main">
  <a:clrScheme name="Office">
    <a:dk1>
      <a:sysClr lastClr="000000" val="windowText"/>
    </a:dk1>
    <a:lt1>
      <a:sysClr lastClr="FFFFFF" val="window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algn="ctr" blurRad="57150" dir="5400000" dist="19050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Channabasava Yadav</cp:lastModifiedBy>
  <dcterms:created xsi:type="dcterms:W3CDTF">2024-03-27T19:07:22Z</dcterms:created>
  <dcterms:modified xsi:type="dcterms:W3CDTF">2024-09-10T06:05:10Z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fe8aa444b06044d4ac17ccc8818b72f9</vt:lpwstr>
  </property>
</Properties>
</file>