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8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3B77B9-EFBF-40B1-A459-62EE06C2540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73F4F75-02ED-4484-90A5-590B01AF0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37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77B9-EFBF-40B1-A459-62EE06C2540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4F75-02ED-4484-90A5-590B01AF0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63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77B9-EFBF-40B1-A459-62EE06C2540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4F75-02ED-4484-90A5-590B01AF0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7304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77B9-EFBF-40B1-A459-62EE06C2540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4F75-02ED-4484-90A5-590B01AF0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7361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77B9-EFBF-40B1-A459-62EE06C2540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4F75-02ED-4484-90A5-590B01AF0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16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77B9-EFBF-40B1-A459-62EE06C2540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4F75-02ED-4484-90A5-590B01AF0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94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77B9-EFBF-40B1-A459-62EE06C2540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4F75-02ED-4484-90A5-590B01AF0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09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77B9-EFBF-40B1-A459-62EE06C2540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4F75-02ED-4484-90A5-590B01AF0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41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77B9-EFBF-40B1-A459-62EE06C2540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F4F75-02ED-4484-90A5-590B01AF0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674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B77B9-EFBF-40B1-A459-62EE06C2540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973F4F75-02ED-4484-90A5-590B01AF0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8310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D3B77B9-EFBF-40B1-A459-62EE06C2540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973F4F75-02ED-4484-90A5-590B01AF0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158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D3B77B9-EFBF-40B1-A459-62EE06C2540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973F4F75-02ED-4484-90A5-590B01AF0B1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29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AWS Step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Orchestrate Serverless Workflows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AWS Step Functions &amp; State Machines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dirty="0"/>
              <a:t>What is AWS Step Functions</a:t>
            </a:r>
            <a:br>
              <a:rPr lang="en-US" dirty="0"/>
            </a:br>
            <a:r>
              <a:rPr lang="en-US" dirty="0"/>
              <a:t>	A fully managed, serverless orchestration service that helps you coordinate multiple AWS services into reliable, scalable workflows using visual flowcharts and JSON-based definitions.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b="1" dirty="0"/>
              <a:t>What is a State Machine</a:t>
            </a:r>
          </a:p>
          <a:p>
            <a:pPr marL="0" indent="0">
              <a:buNone/>
            </a:pPr>
            <a:r>
              <a:rPr lang="en-US" dirty="0"/>
              <a:t>The core definition of your workflow in Step Functions:</a:t>
            </a:r>
          </a:p>
          <a:p>
            <a:pPr lvl="1"/>
            <a:r>
              <a:rPr lang="en-US" dirty="0"/>
              <a:t>Describes each step (state) and transition using Amazon States Language (JSON)</a:t>
            </a:r>
          </a:p>
          <a:p>
            <a:pPr lvl="1"/>
            <a:r>
              <a:rPr lang="en-US" dirty="0"/>
              <a:t>Includes built-in state types: Task, Choice, Pass, Wait, Fail, Succeed, Parallel, Map</a:t>
            </a:r>
          </a:p>
          <a:p>
            <a:pPr lvl="1"/>
            <a:r>
              <a:rPr lang="en-US" dirty="0"/>
              <a:t>Controls flow based on data &amp; conditions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of AWS Step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Coordinates services like Lambda, ECS, SQS, DynamoDB, SNS </a:t>
            </a:r>
            <a:r>
              <a:rPr lang="en-US" altLang="en-US" dirty="0" err="1"/>
              <a:t>etc</a:t>
            </a:r>
            <a:r>
              <a:rPr lang="en-US" altLang="en-US" dirty="0"/>
              <a:t> </a:t>
            </a:r>
          </a:p>
          <a:p>
            <a:r>
              <a:rPr dirty="0"/>
              <a:t>Built-in error handling and retries</a:t>
            </a:r>
          </a:p>
          <a:p>
            <a:r>
              <a:rPr dirty="0"/>
              <a:t>Visual editor with execution history</a:t>
            </a:r>
          </a:p>
          <a:p>
            <a:r>
              <a:rPr dirty="0"/>
              <a:t>Conditional logic with Choice states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Demo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224" y="1968484"/>
            <a:ext cx="10753725" cy="3766185"/>
          </a:xfrm>
        </p:spPr>
        <p:txBody>
          <a:bodyPr/>
          <a:lstStyle/>
          <a:p>
            <a:r>
              <a:rPr lang="en-US" dirty="0"/>
              <a:t>File Validation Workflow Using AWS Step Functions and Lambda</a:t>
            </a:r>
          </a:p>
          <a:p>
            <a:endParaRPr lang="en-IN" dirty="0"/>
          </a:p>
          <a:p>
            <a:r>
              <a:rPr lang="en-IN" dirty="0"/>
              <a:t>Workflow Diagram:</a:t>
            </a:r>
          </a:p>
          <a:p>
            <a:r>
              <a:rPr lang="en-US" dirty="0"/>
              <a:t>I</a:t>
            </a:r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26156-411A-EF77-3ED0-56CF1AD26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7935" y="2644235"/>
            <a:ext cx="4621162" cy="340506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2238" y="2073356"/>
            <a:ext cx="3525716" cy="1658198"/>
          </a:xfrm>
        </p:spPr>
        <p:txBody>
          <a:bodyPr/>
          <a:lstStyle/>
          <a:p>
            <a:r>
              <a:rPr dirty="0"/>
              <a:t>Thank You!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468</TotalTime>
  <Words>157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 Light</vt:lpstr>
      <vt:lpstr>Metropolitan</vt:lpstr>
      <vt:lpstr>Introduction to AWS Step Functions</vt:lpstr>
      <vt:lpstr>AWS Step Functions &amp; State Machines</vt:lpstr>
      <vt:lpstr>Key Features of AWS Step Functions</vt:lpstr>
      <vt:lpstr>Demo Use Case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vimalkanth AVR</dc:creator>
  <cp:lastModifiedBy>vimalkanth AVR</cp:lastModifiedBy>
  <cp:revision>17</cp:revision>
  <dcterms:created xsi:type="dcterms:W3CDTF">2025-07-16T13:44:01Z</dcterms:created>
  <dcterms:modified xsi:type="dcterms:W3CDTF">2025-07-21T10:38:03Z</dcterms:modified>
</cp:coreProperties>
</file>