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300" r:id="rId13"/>
    <p:sldId id="301" r:id="rId14"/>
    <p:sldId id="302" r:id="rId15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6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7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9/6/2024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8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9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10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4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4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4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4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4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4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7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9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0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It appears you’ve provided a list of employee-related features. </a:t>
            </a:r>
            <a:r>
              <a:rPr altLang="zh-CN" lang="en-US"/>
              <a:t>Let’s break it down:</a:t>
            </a:r>
            <a:r>
              <a:rPr altLang="zh-CN" lang="en-US"/>
              <a:t>
1. Imp ID**: A unique identifier for each employee.
2. Name: The name of the employee.
3. </a:t>
            </a:r>
            <a:r>
              <a:rPr altLang="zh-CN" lang="en-US"/>
              <a:t>Emp</a:t>
            </a:r>
            <a:r>
              <a:rPr altLang="zh-CN" lang="en-US"/>
              <a:t> Type**: The type of employment (e.g., full-time, part-time, contract).
4. Performance Level: An indicator of an employee’s performance (e.g., high, medium, low).
5. Gender: Male or female.
6. Employee Rating: A numerical rating representing an employee’s performance</a:t>
            </a:r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b="0" sz="32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3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5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800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801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0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2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9/6/2024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13416025">
            <a:off x="5880003" y="-1034932"/>
            <a:ext cx="2735958" cy="2225557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599"/>
                </a:lnTo>
                <a:lnTo>
                  <a:pt x="16940" y="21599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文本框"/>
          <p:cNvSpPr txBox="1"/>
          <p:nvPr/>
        </p:nvSpPr>
        <p:spPr>
          <a:xfrm rot="25912">
            <a:off x="2855984" y="2574343"/>
            <a:ext cx="7919944" cy="1158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N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M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E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: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V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I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M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L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R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J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.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R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E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G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ISTER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N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O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:312204962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/asunm219unm219ncas2225cc11637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DEPARTMENT: COMMERCE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COLLEGE: NAZARETH COLLEGE OF ARTS AND SCIENC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E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3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4" name="矩形"/>
          <p:cNvSpPr/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4800" i="0" kern="120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4800" i="0" kern="120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120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altLang="zh-CN" baseline="0" b="1" cap="none" sz="4800" i="0" kern="120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4800" i="0" kern="120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120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altLang="en-US" baseline="0" b="0" cap="none" sz="4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5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6" name="矩形"/>
          <p:cNvSpPr/>
          <p:nvPr/>
        </p:nvSpPr>
        <p:spPr>
          <a:xfrm rot="0">
            <a:off x="892449" y="1219249"/>
            <a:ext cx="6488358" cy="3825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Kaggle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,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Website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edunet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Dashboard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 Collection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Identifying &amp; Highlighting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Conditional Formatting &amp; Filtering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Analysis by systematic order as High,Medium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Low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,from the departments of Employees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Summary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Pivot Table,Overall performance of the employees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Visualization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Trend Lines Exponentioal Lines &amp; Graphs ,Pie Charts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9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755331" y="387319"/>
            <a:ext cx="2437130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4800" i="0" kern="0" lang="en-US" spc="-4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8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4800" i="0" kern="0" lang="en-US" spc="-40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4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70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755331" y="1159314"/>
            <a:ext cx="8779193" cy="5308161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55332" y="1505445"/>
            <a:ext cx="8127999" cy="4967110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43" name="矩形"/>
          <p:cNvSpPr/>
          <p:nvPr/>
        </p:nvSpPr>
        <p:spPr>
          <a:xfrm rot="10800000" flipV="1">
            <a:off x="755332" y="1638638"/>
            <a:ext cx="8298746" cy="302514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From the overall analysis,In the organization averagely performing 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employees are more in numbers,So every employee have their own 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talents and skills based on that you can give the tasks and motivate 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them for the organization growth.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PL Sector is the highest percentage than the other departments 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PYZ and NEL are nearly closest to the PL sector.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2097172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889029" y="4951799"/>
            <a:ext cx="5242226" cy="1520757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6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3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7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46" name="矩形"/>
          <p:cNvSpPr/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altLang="en-US" baseline="0" b="0" cap="none" sz="2800" i="0" kern="1200" lang="zh-CN" spc="0" strike="noStrike" u="none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1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5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1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2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3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pic>
        <p:nvPicPr>
          <p:cNvPr id="2097156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1019654" y="4533902"/>
            <a:ext cx="3177277" cy="2952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6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6" name="矩形"/>
          <p:cNvSpPr/>
          <p:nvPr/>
        </p:nvSpPr>
        <p:spPr>
          <a:xfrm rot="0">
            <a:off x="2444002" y="1097288"/>
            <a:ext cx="5029200" cy="4282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2097157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 rot="0">
            <a:off x="7291191" y="1761407"/>
            <a:ext cx="2401333" cy="3335185"/>
          </a:xfrm>
          <a:prstGeom prst="rect"/>
          <a:noFill/>
          <a:ln w="12700" cap="flat" cmpd="sng">
            <a:noFill/>
            <a:prstDash val="solid"/>
            <a:round/>
          </a:ln>
          <a:effectLst>
            <a:outerShdw algn="br" blurRad="76200" dir="10500000" dist="95250" kx="900000" rotWithShape="0" sx="97000" sy="23000">
              <a:srgbClr val="000000">
                <a:alpha val="19607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 rot="19911708">
            <a:off x="7517509" y="2189161"/>
            <a:ext cx="3165605" cy="4276932"/>
            <a:chOff x="7517509" y="2189161"/>
            <a:chExt cx="3165605" cy="4276932"/>
          </a:xfrm>
        </p:grpSpPr>
        <p:sp>
          <p:nvSpPr>
            <p:cNvPr id="1048670" name="曲线"/>
            <p:cNvSpPr/>
            <p:nvPr/>
          </p:nvSpPr>
          <p:spPr>
            <a:xfrm rot="0">
              <a:off x="9078480" y="5378102"/>
              <a:ext cx="523961" cy="60027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1" name="曲线"/>
            <p:cNvSpPr/>
            <p:nvPr/>
          </p:nvSpPr>
          <p:spPr>
            <a:xfrm rot="0">
              <a:off x="9078480" y="6078418"/>
              <a:ext cx="207401" cy="23760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517509" y="2189161"/>
              <a:ext cx="3165605" cy="4276932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75" name="矩形"/>
          <p:cNvSpPr/>
          <p:nvPr/>
        </p:nvSpPr>
        <p:spPr>
          <a:xfrm rot="0">
            <a:off x="1305614" y="2228671"/>
            <a:ext cx="6102432" cy="1158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analysis involves assessing performance metrics to drive company growth, motivate employees, and allocate appreciation, promotions, and salary increments based on objective data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"/>
          <p:cNvGrpSpPr/>
          <p:nvPr/>
        </p:nvGrpSpPr>
        <p:grpSpPr>
          <a:xfrm>
            <a:off x="6330617" y="3257550"/>
            <a:ext cx="3533774" cy="3810000"/>
            <a:chOff x="6330617" y="3257550"/>
            <a:chExt cx="3533774" cy="3810000"/>
          </a:xfrm>
        </p:grpSpPr>
        <p:sp>
          <p:nvSpPr>
            <p:cNvPr id="1048679" name="曲线"/>
            <p:cNvSpPr/>
            <p:nvPr/>
          </p:nvSpPr>
          <p:spPr>
            <a:xfrm rot="0">
              <a:off x="7025942" y="5972175"/>
              <a:ext cx="457198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0" name="曲线"/>
            <p:cNvSpPr/>
            <p:nvPr/>
          </p:nvSpPr>
          <p:spPr>
            <a:xfrm rot="0">
              <a:off x="7025942" y="6505575"/>
              <a:ext cx="180973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330617" y="3257550"/>
              <a:ext cx="3533774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2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4" name="矩形"/>
          <p:cNvSpPr/>
          <p:nvPr/>
        </p:nvSpPr>
        <p:spPr>
          <a:xfrm rot="0">
            <a:off x="990600" y="2217064"/>
            <a:ext cx="7924800" cy="8153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685" name="矩形"/>
          <p:cNvSpPr/>
          <p:nvPr/>
        </p:nvSpPr>
        <p:spPr>
          <a:xfrm rot="0">
            <a:off x="739774" y="1695450"/>
            <a:ext cx="7924800" cy="25806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
Our objective is to assess employee performance by </a:t>
            </a: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analyzing</a:t>
            </a: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factors such as gender, performance scores, ratings, and achievements. This analysis will inform decisions related to recognition, growth opportunities, promotions, and salary adjustments.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0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1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2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3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1530390" y="1756585"/>
            <a:ext cx="6512184" cy="422987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301804" y="1893571"/>
            <a:ext cx="268648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7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8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9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00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467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-3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600" i="0" kern="0" lang="en-US" spc="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6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29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600" i="0" kern="0" lang="en-US" spc="-6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2" name="矩形"/>
          <p:cNvSpPr/>
          <p:nvPr/>
        </p:nvSpPr>
        <p:spPr>
          <a:xfrm rot="0">
            <a:off x="3988289" y="1964947"/>
            <a:ext cx="4215422" cy="30251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1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1.Automated Data Collection</a:t>
            </a:r>
            <a:endParaRPr altLang="zh-CN" baseline="0" b="1" cap="none" sz="1800" i="1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1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2.Performance Categorization</a:t>
            </a:r>
            <a:endParaRPr altLang="zh-CN" baseline="0" b="1" cap="none" sz="1800" i="1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1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3.Trend and Pattern Identification</a:t>
            </a:r>
            <a:endParaRPr altLang="zh-CN" baseline="0" b="1" cap="none" sz="1800" i="1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1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4.Visual Dashboards</a:t>
            </a:r>
            <a:endParaRPr altLang="zh-CN" baseline="0" b="1" cap="none" sz="1800" i="1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1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5.Customized Recommendations</a:t>
            </a:r>
            <a:endParaRPr altLang="zh-CN" baseline="0" b="1" cap="none" sz="1800" i="1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1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6.Continuous Feedback Loop</a:t>
            </a:r>
            <a:endParaRPr altLang="en-US" baseline="0" b="1" cap="none" sz="1800" i="1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7" name="矩形"/>
          <p:cNvSpPr/>
          <p:nvPr/>
        </p:nvSpPr>
        <p:spPr>
          <a:xfrm rot="0">
            <a:off x="5188032" y="2522739"/>
            <a:ext cx="1828800" cy="18288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8" name="矩形"/>
          <p:cNvSpPr/>
          <p:nvPr/>
        </p:nvSpPr>
        <p:spPr>
          <a:xfrm rot="0">
            <a:off x="1708402" y="1895624"/>
            <a:ext cx="6102432" cy="24917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kaggle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26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9=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ID= number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text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ployee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type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Gender-male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female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rating -Nu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mber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2097166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5188032" y="1170440"/>
            <a:ext cx="3935640" cy="4533400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3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14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15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6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altLang="zh-CN" baseline="0" b="1" cap="none" sz="425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7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1639251" y="2351066"/>
            <a:ext cx="8534018" cy="95410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•Performance level =IFS(Z8&gt;=5,”VERY 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HIGH”,Z8&gt;=4,”HIGH”,Z8&gt;=3,”MED”,TRUE,”LOW”)</a:t>
            </a: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dcterms:created xsi:type="dcterms:W3CDTF">2024-03-28T06:07:22Z</dcterms:created>
  <dcterms:modified xsi:type="dcterms:W3CDTF">2024-09-09T04:28:24Z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49c7c1ca96af4770bcd8fde0692dabc6</vt:lpwstr>
  </property>
</Properties>
</file>