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24"/>
  </p:notesMasterIdLst>
  <p:handoutMasterIdLst>
    <p:handoutMasterId r:id="rId25"/>
  </p:handoutMasterIdLst>
  <p:sldIdLst>
    <p:sldId id="529" r:id="rId2"/>
    <p:sldId id="495" r:id="rId3"/>
    <p:sldId id="514" r:id="rId4"/>
    <p:sldId id="515" r:id="rId5"/>
    <p:sldId id="556" r:id="rId6"/>
    <p:sldId id="557" r:id="rId7"/>
    <p:sldId id="517" r:id="rId8"/>
    <p:sldId id="520" r:id="rId9"/>
    <p:sldId id="530" r:id="rId10"/>
    <p:sldId id="549" r:id="rId11"/>
    <p:sldId id="544" r:id="rId12"/>
    <p:sldId id="550" r:id="rId13"/>
    <p:sldId id="545" r:id="rId14"/>
    <p:sldId id="551" r:id="rId15"/>
    <p:sldId id="552" r:id="rId16"/>
    <p:sldId id="553" r:id="rId17"/>
    <p:sldId id="554" r:id="rId18"/>
    <p:sldId id="555" r:id="rId19"/>
    <p:sldId id="533" r:id="rId20"/>
    <p:sldId id="541" r:id="rId21"/>
    <p:sldId id="534" r:id="rId22"/>
    <p:sldId id="528" r:id="rId23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AC3"/>
    <a:srgbClr val="3F7D89"/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0" d="100"/>
          <a:sy n="100" d="100"/>
        </p:scale>
        <p:origin x="830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7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6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5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157286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57288"/>
            <a:ext cx="7772400" cy="35052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2303811724322122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VIMALSHREE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 IV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04.06.2025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10E08CC-498F-9B38-9D6C-7D836320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900" y="4775092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567" y="1417674"/>
            <a:ext cx="2402959" cy="222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955473"/>
            <a:ext cx="2821172" cy="1730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9" y="955473"/>
            <a:ext cx="2750519" cy="17302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20946"/>
            <a:ext cx="2750519" cy="20481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720946"/>
            <a:ext cx="2821172" cy="204814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-35539" y="93628"/>
            <a:ext cx="91440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spcFirstLastPara="1" vert="horz" wrap="square" lIns="91425" tIns="91425" rIns="91425" bIns="91425" anchor="t" anchorCtr="0">
            <a:norm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 defTabSz="914400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1 Implementation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AA6AC7-0DF1-B6D8-4073-3BFF7D101F45}"/>
              </a:ext>
            </a:extLst>
          </p:cNvPr>
          <p:cNvSpPr txBox="1">
            <a:spLocks/>
          </p:cNvSpPr>
          <p:nvPr/>
        </p:nvSpPr>
        <p:spPr>
          <a:xfrm>
            <a:off x="2552700" y="4767263"/>
            <a:ext cx="4038600" cy="376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4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5719-79BB-6939-A301-FC6259AB8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4D00-3D97-B1C9-C8AB-36210957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2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9C2-D8B4-91EC-3A23-6E7D76E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7058FD-C063-227B-C8F2-192BE767C3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71549"/>
            <a:ext cx="8229600" cy="3795713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MANAGEMENT MODULE: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select vehicle type, registration number, and book for a date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Pending → Approved/Rejected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history visible to users and admin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E5CFFD-9186-B776-9A28-7BBE6512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67262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5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6" y="1089570"/>
            <a:ext cx="3672485" cy="1738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72" y="1089570"/>
            <a:ext cx="4720524" cy="1738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21" y="3188909"/>
            <a:ext cx="5863675" cy="149915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35539" y="93628"/>
            <a:ext cx="91440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spcFirstLastPara="1" vert="horz" wrap="square" lIns="91425" tIns="91425" rIns="91425" bIns="91425" anchor="t" anchorCtr="0">
            <a:norm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 defTabSz="914400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2 Implementation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CAA6AC7-0DF1-B6D8-4073-3BFF7D101F45}"/>
              </a:ext>
            </a:extLst>
          </p:cNvPr>
          <p:cNvSpPr txBox="1">
            <a:spLocks/>
          </p:cNvSpPr>
          <p:nvPr/>
        </p:nvSpPr>
        <p:spPr>
          <a:xfrm>
            <a:off x="2552700" y="4767263"/>
            <a:ext cx="4038600" cy="376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1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5FF1-8D20-70B6-D73F-B011625F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EFF1-36EE-4B8B-A35F-381AAD05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3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70D2-2D25-1B3B-2C8D-22F621AE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AA6AC7-0DF1-B6D8-4073-3BFF7D10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334899"/>
            <a:ext cx="8229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BOOKING HISTORY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vehicle type, registration number, booking date, and status.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and current bookings made by the logged-in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users track their booking history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7916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61" y="1504950"/>
            <a:ext cx="7010400" cy="2667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35539" y="93628"/>
            <a:ext cx="91440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spcFirstLastPara="1" vert="horz" wrap="square" lIns="91425" tIns="91425" rIns="91425" bIns="91425" anchor="t" anchorCtr="0">
            <a:norm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 defTabSz="914400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3 Implementation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AA6AC7-0DF1-B6D8-4073-3BFF7D101F45}"/>
              </a:ext>
            </a:extLst>
          </p:cNvPr>
          <p:cNvSpPr txBox="1">
            <a:spLocks/>
          </p:cNvSpPr>
          <p:nvPr/>
        </p:nvSpPr>
        <p:spPr>
          <a:xfrm>
            <a:off x="2552700" y="4767263"/>
            <a:ext cx="4038600" cy="376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3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5FF1-8D20-70B6-D73F-B011625F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EFF1-36EE-4B8B-A35F-381AAD05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4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70D2-2D25-1B3B-2C8D-22F621AE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AA6AC7-0DF1-B6D8-4073-3BFF7D10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529663"/>
            <a:ext cx="8229600" cy="24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MODULE: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View/manage users, bookings, vehicles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Approve/reject bookings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system logs and reset passwords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8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85" y="971550"/>
            <a:ext cx="6868631" cy="2118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85" y="3333750"/>
            <a:ext cx="6868632" cy="137058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35539" y="93628"/>
            <a:ext cx="91440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spcFirstLastPara="1" vert="horz" wrap="square" lIns="91425" tIns="91425" rIns="91425" bIns="91425" anchor="t" anchorCtr="0">
            <a:norm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 defTabSz="914400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4 Implementation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6AC7-0DF1-B6D8-4073-3BFF7D101F45}"/>
              </a:ext>
            </a:extLst>
          </p:cNvPr>
          <p:cNvSpPr txBox="1">
            <a:spLocks/>
          </p:cNvSpPr>
          <p:nvPr/>
        </p:nvSpPr>
        <p:spPr>
          <a:xfrm>
            <a:off x="2552700" y="4767263"/>
            <a:ext cx="4038600" cy="376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CGB1221-DATABASE MANAGEMENT SYSTEMS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5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5FF1-8D20-70B6-D73F-B011625F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EFF1-36EE-4B8B-A35F-381AAD05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5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70D2-2D25-1B3B-2C8D-22F621AE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AA6AC7-0DF1-B6D8-4073-3BFF7D10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529663"/>
            <a:ext cx="8229600" cy="247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MODULE: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feedback from users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as Published/Hidden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comments on admin panel</a:t>
            </a:r>
          </a:p>
        </p:txBody>
      </p:sp>
    </p:spTree>
    <p:extLst>
      <p:ext uri="{BB962C8B-B14F-4D97-AF65-F5344CB8AC3E}">
        <p14:creationId xmlns:p14="http://schemas.microsoft.com/office/powerpoint/2010/main" val="366332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94" y="1352550"/>
            <a:ext cx="6304733" cy="322999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35539" y="93628"/>
            <a:ext cx="91440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spcFirstLastPara="1" vert="horz" wrap="square" lIns="91425" tIns="91425" rIns="91425" bIns="91425" anchor="t" anchorCtr="0">
            <a:normAutofit/>
          </a:bodyPr>
          <a:lstStyle>
            <a:lvl1pPr lvl="0" algn="l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 defTabSz="914400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5 Implementation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102BE-E563-E6F2-D9F4-F09FB1BB231A}"/>
              </a:ext>
            </a:extLst>
          </p:cNvPr>
          <p:cNvSpPr txBox="1">
            <a:spLocks/>
          </p:cNvSpPr>
          <p:nvPr/>
        </p:nvSpPr>
        <p:spPr>
          <a:xfrm>
            <a:off x="2552699" y="4767263"/>
            <a:ext cx="4038600" cy="3762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32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B2102BE-E563-E6F2-D9F4-F09FB1B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699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9" y="920202"/>
            <a:ext cx="8203421" cy="3784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270"/>
            <a:ext cx="9144000" cy="652979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2200275"/>
            <a:ext cx="8229600" cy="1362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VEHICLE PRE-BOOKING APPLICATION</a:t>
            </a:r>
            <a:endParaRPr lang="en-US" sz="39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8FE5A9-6BA8-EBFF-EFDC-34F7FA2B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6541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DC5B-98D0-B362-4170-9B6C46A2A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14B0-4F4B-8D4C-BBB0-3FA8D04F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BE59F-CD67-C65D-5996-E801B4A4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AA5BF50-ACF5-6EFD-D6AA-CDB5E441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94567"/>
            <a:ext cx="8229600" cy="373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0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E13A8-1F6C-457D-9689-7A44A511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27A2B6-CAD9-5852-F3BA-474FB4A6F74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131222"/>
            <a:ext cx="8229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Vehicle Pre-Booking System is a reliable platform for managing vehicle reservations.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modules supporting real-time booking, admin approval, and user feedback, the system streamlines the entire process.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Flask and SQLite, the platform is lightweight, secure, and efficient — ready for real-world use or future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</a:t>
            </a: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endParaRPr lang="en-IN" sz="4000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D6E8391-0E5B-0FA7-BF60-58180467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550"/>
            <a:ext cx="91440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027170-5A25-7BE8-0896-95F9D8DF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69900" y="808048"/>
            <a:ext cx="82169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vehicle booking systems lack transparency and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have difficulty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hecking vehicle availability in real-time.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 booking, cancellation, and status tracking are not user-friendly.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Admins struggle with managing bookings, users, and vehicle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359"/>
            <a:ext cx="9144000" cy="67582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12DE8F-18F4-B8B6-4D98-CB0D9D68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75092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2815" y="1075351"/>
            <a:ext cx="8017785" cy="369974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register/login securely.</a:t>
            </a:r>
          </a:p>
          <a:p>
            <a:pPr algn="just" defTabSz="9144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pre-book available vehicles by type and date.</a:t>
            </a:r>
          </a:p>
          <a:p>
            <a:pPr algn="just" defTabSz="9144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approve or reject bookings.</a:t>
            </a:r>
          </a:p>
          <a:p>
            <a:pPr algn="just" defTabSz="9144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availability of vehicles.</a:t>
            </a:r>
          </a:p>
          <a:p>
            <a:pPr algn="just" defTabSz="9144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features like payments, feedback, and reviews.</a:t>
            </a:r>
          </a:p>
          <a:p>
            <a:pPr algn="just" defTabSz="9144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simple UI with role-based access.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359"/>
            <a:ext cx="9144000" cy="67582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equirement Analysis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12DE8F-18F4-B8B6-4D98-CB0D9D68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75092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895351"/>
            <a:ext cx="8229599" cy="38719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and Authentication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create accounts and securely log in.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Listing and Availability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available vehicles with details like name, price, and status.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Booking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book vehicles for specific dates.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payment for bookings and stores payment details.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messages to users for booking or payment events.</a:t>
            </a:r>
          </a:p>
          <a:p>
            <a:pPr marL="0" indent="0" algn="just" defTabSz="914400">
              <a:lnSpc>
                <a:spcPct val="150000"/>
              </a:lnSpc>
              <a:buNone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0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359"/>
            <a:ext cx="9144000" cy="675822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equirement Analysis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12DE8F-18F4-B8B6-4D98-CB0D9D68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75092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1" y="909640"/>
            <a:ext cx="8153399" cy="385762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interface with a simple layout.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response time and efficient database operations.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login, input validation, and (optional) password hashing.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and error-free application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more vehicles/users with minimal changes.</a:t>
            </a:r>
          </a:p>
          <a:p>
            <a:pPr marL="0" indent="0" algn="just" defTabSz="914400">
              <a:lnSpc>
                <a:spcPct val="150000"/>
              </a:lnSpc>
              <a:buNone/>
            </a:pP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9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990"/>
            <a:ext cx="9144000" cy="59316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A0526A4-3A72-A008-DBC8-81C3EB91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69EA5-E2AC-6EBD-CB94-A57ED4D8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71551"/>
            <a:ext cx="7162800" cy="3693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350"/>
            <a:ext cx="91440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1825B3-A9FC-04C5-E832-26D4E772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699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 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083DFC-96BD-066E-D230-97B7880E304C}"/>
              </a:ext>
            </a:extLst>
          </p:cNvPr>
          <p:cNvSpPr>
            <a:spLocks noGrp="1"/>
          </p:cNvSpPr>
          <p:nvPr/>
        </p:nvSpPr>
        <p:spPr>
          <a:xfrm>
            <a:off x="1264602" y="1452176"/>
            <a:ext cx="6614795" cy="3200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1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Management Module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Management Module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Module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91440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B712-EC13-A5F8-BB17-28BA62C1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27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CGB1221-DATABASE MANAGEMENT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229600" cy="3617595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Admin login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hashing and session control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Email-based account recovery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448</Words>
  <Application>Microsoft Office PowerPoint</Application>
  <PresentationFormat>On-screen Show (16:9)</PresentationFormat>
  <Paragraphs>125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CGB1221-DATABASE MANAGEMENT SYSTEMS  </vt:lpstr>
      <vt:lpstr>Title Of The Project</vt:lpstr>
      <vt:lpstr>Problem Identification </vt:lpstr>
      <vt:lpstr>Objective</vt:lpstr>
      <vt:lpstr>Requirement Analysis</vt:lpstr>
      <vt:lpstr>Requirement Analysis</vt:lpstr>
      <vt:lpstr>Proposed Architecture</vt:lpstr>
      <vt:lpstr>List of Modules</vt:lpstr>
      <vt:lpstr>Module 1 Description</vt:lpstr>
      <vt:lpstr>PowerPoint Presentation</vt:lpstr>
      <vt:lpstr>Module 2 Description</vt:lpstr>
      <vt:lpstr>PowerPoint Presentation</vt:lpstr>
      <vt:lpstr>Module 3 Description</vt:lpstr>
      <vt:lpstr>PowerPoint Presentation</vt:lpstr>
      <vt:lpstr>Module 4 Description</vt:lpstr>
      <vt:lpstr>PowerPoint Presentation</vt:lpstr>
      <vt:lpstr>Module 5 Description</vt:lpstr>
      <vt:lpstr>PowerPoint Presentation</vt:lpstr>
      <vt:lpstr>Results </vt:lpstr>
      <vt:lpstr>Results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CGB1221-DATABASE MANAGEMENT SYSTEM</dc:title>
  <dc:creator/>
  <cp:lastModifiedBy/>
  <cp:revision>2</cp:revision>
  <dcterms:modified xsi:type="dcterms:W3CDTF">2025-06-03T15:59:01Z</dcterms:modified>
</cp:coreProperties>
</file>