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E.Esakkiraja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Lord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Jegannath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college of engineering and technology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B.E Aeronautical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abdul kadhi</cp:lastModifiedBy>
  <cp:revision>27</cp:revision>
  <dcterms:created xsi:type="dcterms:W3CDTF">2021-05-26T16:50:10Z</dcterms:created>
  <dcterms:modified xsi:type="dcterms:W3CDTF">2024-05-01T08:14:48Z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