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4" r:id="rId2"/>
    <p:sldId id="257" r:id="rId3"/>
    <p:sldId id="268" r:id="rId4"/>
    <p:sldId id="258" r:id="rId5"/>
    <p:sldId id="267" r:id="rId6"/>
    <p:sldId id="275" r:id="rId7"/>
    <p:sldId id="259" r:id="rId8"/>
    <p:sldId id="266" r:id="rId9"/>
    <p:sldId id="263" r:id="rId10"/>
    <p:sldId id="260" r:id="rId11"/>
    <p:sldId id="269" r:id="rId12"/>
    <p:sldId id="261" r:id="rId13"/>
    <p:sldId id="270" r:id="rId14"/>
    <p:sldId id="262" r:id="rId15"/>
    <p:sldId id="265" r:id="rId16"/>
    <p:sldId id="272" r:id="rId17"/>
    <p:sldId id="273" r:id="rId18"/>
    <p:sldId id="274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12064"/>
            <a:ext cx="7772400" cy="4364736"/>
          </a:xfrm>
        </p:spPr>
        <p:txBody>
          <a:bodyPr/>
          <a:lstStyle/>
          <a:p>
            <a:r>
              <a:rPr lang="en-IN" dirty="0" smtClean="0"/>
              <a:t>PRESENTATION ON BASICS OF NATURAL LANGUAGE 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5181600"/>
            <a:ext cx="7772400" cy="117396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IN" dirty="0" smtClean="0"/>
              <a:t>                                                               BY: VIMARSHA R</a:t>
            </a:r>
          </a:p>
          <a:p>
            <a:pPr>
              <a:buNone/>
            </a:pPr>
            <a:r>
              <a:rPr lang="en-IN" dirty="0" smtClean="0"/>
              <a:t>                                                                2</a:t>
            </a:r>
            <a:r>
              <a:rPr lang="en-IN" baseline="30000" dirty="0" smtClean="0"/>
              <a:t>nd</a:t>
            </a:r>
            <a:r>
              <a:rPr lang="en-IN" dirty="0" smtClean="0"/>
              <a:t> semester ‘A’ sec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CONTENTS LEARNT IN WEEK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Operations using NLTK tool kit</a:t>
            </a:r>
          </a:p>
          <a:p>
            <a:pPr>
              <a:buNone/>
            </a:pPr>
            <a:r>
              <a:rPr lang="en-IN" dirty="0" smtClean="0"/>
              <a:t>1) Loading dataset using NLTK</a:t>
            </a:r>
          </a:p>
          <a:p>
            <a:pPr marL="514350" indent="-514350">
              <a:buNone/>
            </a:pPr>
            <a:r>
              <a:rPr lang="en-IN" dirty="0" smtClean="0"/>
              <a:t>      SYNTAX-</a:t>
            </a:r>
          </a:p>
          <a:p>
            <a:pPr marL="514350" indent="-514350">
              <a:buNone/>
            </a:pPr>
            <a:r>
              <a:rPr lang="en-IN" dirty="0" smtClean="0"/>
              <a:t>      dataset=</a:t>
            </a:r>
            <a:r>
              <a:rPr lang="en-IN" dirty="0" err="1" smtClean="0"/>
              <a:t>nltk.data.load</a:t>
            </a:r>
            <a:r>
              <a:rPr lang="en-IN" dirty="0" smtClean="0"/>
              <a:t>(</a:t>
            </a:r>
            <a:r>
              <a:rPr lang="en-IN" dirty="0" err="1" smtClean="0"/>
              <a:t>filename,format</a:t>
            </a:r>
            <a:r>
              <a:rPr lang="en-IN" dirty="0" smtClean="0"/>
              <a:t>=‘text’)</a:t>
            </a:r>
          </a:p>
          <a:p>
            <a:pPr marL="514350" indent="-514350">
              <a:buNone/>
            </a:pPr>
            <a:r>
              <a:rPr lang="en-IN" dirty="0" smtClean="0"/>
              <a:t>  2) Splitting the given dataset into sentences</a:t>
            </a:r>
          </a:p>
          <a:p>
            <a:pPr marL="514350" indent="-514350">
              <a:buNone/>
            </a:pPr>
            <a:r>
              <a:rPr lang="en-IN" dirty="0" smtClean="0"/>
              <a:t>      SYNTAX-</a:t>
            </a:r>
          </a:p>
          <a:p>
            <a:pPr marL="514350" indent="-514350">
              <a:buNone/>
            </a:pPr>
            <a:r>
              <a:rPr lang="en-IN" dirty="0" smtClean="0"/>
              <a:t>       sentences=</a:t>
            </a:r>
            <a:r>
              <a:rPr lang="en-IN" dirty="0" err="1" smtClean="0"/>
              <a:t>nltk.sent_tokenize</a:t>
            </a:r>
            <a:r>
              <a:rPr lang="en-IN" dirty="0" smtClean="0"/>
              <a:t>(dataset)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IN" dirty="0" smtClean="0"/>
              <a:t> 3) Splitting the given dataset into words</a:t>
            </a:r>
          </a:p>
          <a:p>
            <a:pPr marL="514350" indent="-514350">
              <a:buNone/>
            </a:pPr>
            <a:r>
              <a:rPr lang="en-IN" dirty="0" smtClean="0"/>
              <a:t>      SYNTAX-</a:t>
            </a:r>
          </a:p>
          <a:p>
            <a:pPr marL="514350" indent="-514350">
              <a:buNone/>
            </a:pPr>
            <a:r>
              <a:rPr lang="en-IN" dirty="0" smtClean="0"/>
              <a:t>      Words=</a:t>
            </a:r>
            <a:r>
              <a:rPr lang="en-IN" dirty="0" err="1" smtClean="0"/>
              <a:t>nltk.word_tokenize</a:t>
            </a:r>
            <a:r>
              <a:rPr lang="en-IN" dirty="0" smtClean="0"/>
              <a:t>(dataset)</a:t>
            </a:r>
          </a:p>
          <a:p>
            <a:pPr marL="514350" indent="-514350">
              <a:buNone/>
            </a:pPr>
            <a:r>
              <a:rPr lang="en-IN" dirty="0" smtClean="0"/>
              <a:t>  4)Finding the stop words</a:t>
            </a:r>
          </a:p>
          <a:p>
            <a:pPr marL="514350" indent="-514350">
              <a:buNone/>
            </a:pPr>
            <a:r>
              <a:rPr lang="en-IN" dirty="0" smtClean="0"/>
              <a:t>      SYNTAX-</a:t>
            </a:r>
          </a:p>
          <a:p>
            <a:pPr marL="514350" indent="-514350">
              <a:buNone/>
            </a:pPr>
            <a:r>
              <a:rPr lang="en-IN" dirty="0" smtClean="0"/>
              <a:t>      Stop_words=</a:t>
            </a:r>
            <a:r>
              <a:rPr lang="en-IN" dirty="0" err="1" smtClean="0"/>
              <a:t>stopwords.words</a:t>
            </a:r>
            <a:r>
              <a:rPr lang="en-IN" dirty="0" smtClean="0"/>
              <a:t>(‘</a:t>
            </a:r>
            <a:r>
              <a:rPr lang="en-IN" dirty="0" err="1" smtClean="0"/>
              <a:t>english</a:t>
            </a:r>
            <a:r>
              <a:rPr lang="en-IN" dirty="0" smtClean="0"/>
              <a:t>’)</a:t>
            </a:r>
          </a:p>
          <a:p>
            <a:pPr marL="514350" indent="-514350">
              <a:buNone/>
            </a:pPr>
            <a:r>
              <a:rPr lang="en-IN" dirty="0" smtClean="0"/>
              <a:t>  5) Eliminating stop words from the given dataset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7924800" cy="838200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IN" dirty="0" smtClean="0"/>
              <a:t>6) Finding the frequency of a word</a:t>
            </a:r>
          </a:p>
          <a:p>
            <a:pPr>
              <a:buNone/>
            </a:pPr>
            <a:r>
              <a:rPr lang="en-IN" dirty="0" smtClean="0"/>
              <a:t>7)Stemming using an inbuilt module of NLTK– </a:t>
            </a:r>
          </a:p>
          <a:p>
            <a:pPr>
              <a:buNone/>
            </a:pPr>
            <a:r>
              <a:rPr lang="en-IN" dirty="0" smtClean="0"/>
              <a:t>    SYNTAX-</a:t>
            </a:r>
          </a:p>
          <a:p>
            <a:pPr>
              <a:buNone/>
            </a:pPr>
            <a:r>
              <a:rPr lang="en-IN" dirty="0" smtClean="0"/>
              <a:t>    after_stemming=</a:t>
            </a:r>
            <a:r>
              <a:rPr lang="en-IN" dirty="0" err="1" smtClean="0"/>
              <a:t>PorterStemmer</a:t>
            </a:r>
            <a:r>
              <a:rPr lang="en-IN" dirty="0" smtClean="0"/>
              <a:t>().stem(word)</a:t>
            </a:r>
          </a:p>
          <a:p>
            <a:pPr>
              <a:buNone/>
            </a:pPr>
            <a:r>
              <a:rPr lang="en-IN" dirty="0" smtClean="0"/>
              <a:t>8)Lemmatizing using an inbuilt module of NLTK-</a:t>
            </a:r>
          </a:p>
          <a:p>
            <a:pPr>
              <a:buNone/>
            </a:pPr>
            <a:r>
              <a:rPr lang="en-IN" dirty="0" smtClean="0"/>
              <a:t>    SYNTAX-</a:t>
            </a:r>
          </a:p>
          <a:p>
            <a:pPr>
              <a:buNone/>
            </a:pPr>
            <a:r>
              <a:rPr lang="en-IN" dirty="0" smtClean="0"/>
              <a:t>    after_lemmatizing=</a:t>
            </a:r>
          </a:p>
          <a:p>
            <a:pPr>
              <a:buNone/>
            </a:pPr>
            <a:r>
              <a:rPr lang="en-IN" dirty="0" smtClean="0"/>
              <a:t>        WordNetLemmatizer().lemmatize(word)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9) Parts of speech tagging</a:t>
            </a:r>
          </a:p>
          <a:p>
            <a:pPr>
              <a:buNone/>
            </a:pPr>
            <a:r>
              <a:rPr lang="en-IN" dirty="0" smtClean="0"/>
              <a:t>    SYNTAX-</a:t>
            </a:r>
          </a:p>
          <a:p>
            <a:pPr>
              <a:buNone/>
            </a:pPr>
            <a:r>
              <a:rPr lang="en-IN" dirty="0" smtClean="0"/>
              <a:t>     nltk.pos_tag(words)</a:t>
            </a:r>
          </a:p>
          <a:p>
            <a:pPr>
              <a:buNone/>
            </a:pPr>
            <a:r>
              <a:rPr lang="en-IN" dirty="0" smtClean="0"/>
              <a:t>10)Finding the score of a word anda sentence</a:t>
            </a:r>
          </a:p>
          <a:p>
            <a:pPr>
              <a:buNone/>
            </a:pPr>
            <a:r>
              <a:rPr lang="en-IN" dirty="0" smtClean="0"/>
              <a:t>    SYNTAX- </a:t>
            </a:r>
            <a:r>
              <a:rPr lang="en-IN" b="1" dirty="0" smtClean="0"/>
              <a:t>score</a:t>
            </a:r>
            <a:r>
              <a:rPr lang="en-IN" dirty="0" smtClean="0"/>
              <a:t> for words</a:t>
            </a:r>
          </a:p>
          <a:p>
            <a:pPr>
              <a:buNone/>
            </a:pPr>
            <a:r>
              <a:rPr lang="en-IN" dirty="0" smtClean="0"/>
              <a:t>    SYNTAX- score_of_word=</a:t>
            </a:r>
            <a:r>
              <a:rPr lang="en-IN" dirty="0" err="1" smtClean="0"/>
              <a:t>nltk.FreqDist</a:t>
            </a:r>
            <a:r>
              <a:rPr lang="en-IN" dirty="0" smtClean="0"/>
              <a:t>(words)</a:t>
            </a:r>
          </a:p>
          <a:p>
            <a:pPr>
              <a:buNone/>
            </a:pP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CONTENTS LEARNT IN WEEK 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SENTIMENT CLASSIFICATION OF TEXT USING NAIVE BAYES CLASSIFIER</a:t>
            </a:r>
          </a:p>
          <a:p>
            <a:pPr>
              <a:buNone/>
            </a:pPr>
            <a:r>
              <a:rPr lang="en-IN" dirty="0" smtClean="0"/>
              <a:t> Naive Bayes algorithm is a machine learning algorithm for classification problems</a:t>
            </a:r>
          </a:p>
          <a:p>
            <a:pPr>
              <a:buNone/>
            </a:pPr>
            <a:r>
              <a:rPr lang="en-IN" dirty="0" smtClean="0"/>
              <a:t>  It makes the assumption that the occurence of a certain feature is independent of the occurrence of the other features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1164336"/>
          </a:xfrm>
        </p:spPr>
        <p:txBody>
          <a:bodyPr/>
          <a:lstStyle/>
          <a:p>
            <a:r>
              <a:rPr lang="en-IN" dirty="0" smtClean="0"/>
              <a:t>STEPS INVOLVED IN SENTIMENTAL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The given data is formatted by attaching a Boolean value ‘True’ or ‘False’.</a:t>
            </a:r>
          </a:p>
          <a:p>
            <a:r>
              <a:rPr lang="en-IN" dirty="0" smtClean="0"/>
              <a:t>The formatted data is classified into training and testing set.</a:t>
            </a:r>
          </a:p>
          <a:p>
            <a:r>
              <a:rPr lang="en-IN" dirty="0" smtClean="0"/>
              <a:t>Training set data is given as input to Naive Bays classifier to rain the classifier.</a:t>
            </a:r>
          </a:p>
          <a:p>
            <a:r>
              <a:rPr lang="en-IN" dirty="0" smtClean="0"/>
              <a:t>The accuracy of the classifier is tested on the testing set of data.</a:t>
            </a:r>
          </a:p>
          <a:p>
            <a:r>
              <a:rPr lang="en-IN" dirty="0" smtClean="0"/>
              <a:t>Implement it to on few examples to know the result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WORD REPRESENTATION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word is expressed by a vector of n dimensions.</a:t>
            </a:r>
          </a:p>
          <a:p>
            <a:r>
              <a:rPr lang="en-IN" dirty="0" smtClean="0"/>
              <a:t>Vector has features such as meaning, contexts, syntactic relation with other words etc of each words and hence meaningful results can be obtained by adding or subtracting these vectors.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1)ONE HOT VECTOR REPRESENTATION</a:t>
            </a:r>
          </a:p>
          <a:p>
            <a:r>
              <a:rPr lang="en-IN" dirty="0" smtClean="0"/>
              <a:t>A particular bit is set to a specific word</a:t>
            </a:r>
          </a:p>
          <a:p>
            <a:r>
              <a:rPr lang="en-IN" dirty="0" smtClean="0"/>
              <a:t>2)  WORD 2 VECTOR REPRESENTATION</a:t>
            </a:r>
          </a:p>
          <a:p>
            <a:r>
              <a:rPr lang="en-IN" dirty="0" smtClean="0"/>
              <a:t>Each element in that vector represents particular aspect of the word</a:t>
            </a:r>
          </a:p>
          <a:p>
            <a:r>
              <a:rPr lang="en-IN" dirty="0" smtClean="0"/>
              <a:t>A constant distance is maintained between to corresponding words of equivalent relation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Word 2 vector representation can be done in 2 ways</a:t>
            </a:r>
          </a:p>
          <a:p>
            <a:r>
              <a:rPr lang="en-IN" dirty="0" smtClean="0"/>
              <a:t>1) skip bag model- input word is given to find its contexts</a:t>
            </a:r>
          </a:p>
          <a:p>
            <a:r>
              <a:rPr lang="en-IN" dirty="0" smtClean="0"/>
              <a:t>2) continuous bag of words – contexts are given to find its input word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533400"/>
            <a:ext cx="7772400" cy="5822160"/>
          </a:xfrm>
        </p:spPr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r>
              <a:rPr lang="en-IN" dirty="0" smtClean="0"/>
              <a:t>                                     THANK  YOU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NATURAL LANGUAGING 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1)Is a sub-field of Artificial intelligence</a:t>
            </a:r>
          </a:p>
          <a:p>
            <a:pPr>
              <a:buNone/>
            </a:pPr>
            <a:r>
              <a:rPr lang="en-IN" dirty="0" smtClean="0"/>
              <a:t>2)It is a field of computer science and linguistics concerned with the interactions between computers and human (natural languages)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 STEPS INVOLVED IN NLP</a:t>
            </a:r>
          </a:p>
          <a:p>
            <a:r>
              <a:rPr lang="en-IN" dirty="0" smtClean="0"/>
              <a:t>1)Phonetics</a:t>
            </a:r>
          </a:p>
          <a:p>
            <a:r>
              <a:rPr lang="en-IN" dirty="0" smtClean="0"/>
              <a:t>2)Morphology analysis</a:t>
            </a:r>
          </a:p>
          <a:p>
            <a:r>
              <a:rPr lang="en-IN" dirty="0" smtClean="0"/>
              <a:t>3)Syntactic analysis</a:t>
            </a:r>
          </a:p>
          <a:p>
            <a:r>
              <a:rPr lang="en-IN" dirty="0" smtClean="0"/>
              <a:t>4)Semantic analysis</a:t>
            </a:r>
          </a:p>
          <a:p>
            <a:r>
              <a:rPr lang="en-IN" dirty="0" smtClean="0"/>
              <a:t>5)Discourse integration</a:t>
            </a:r>
          </a:p>
          <a:p>
            <a:r>
              <a:rPr lang="en-IN" dirty="0" smtClean="0"/>
              <a:t>6)Pragmatic analysis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APPLICATIONS OF NLP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 Mainly used in applications for processing large amount of texts </a:t>
            </a:r>
          </a:p>
          <a:p>
            <a:r>
              <a:rPr lang="en-IN" dirty="0" smtClean="0"/>
              <a:t>MAJOR AREAS OF REASEARCH </a:t>
            </a:r>
          </a:p>
          <a:p>
            <a:pPr>
              <a:buNone/>
            </a:pPr>
            <a:r>
              <a:rPr lang="en-IN" dirty="0" smtClean="0"/>
              <a:t>a) Text processing</a:t>
            </a:r>
          </a:p>
          <a:p>
            <a:pPr>
              <a:buNone/>
            </a:pPr>
            <a:r>
              <a:rPr lang="en-IN" dirty="0" smtClean="0"/>
              <a:t>b) Morphology analyser</a:t>
            </a:r>
          </a:p>
          <a:p>
            <a:pPr>
              <a:buNone/>
            </a:pPr>
            <a:r>
              <a:rPr lang="en-IN" dirty="0" smtClean="0"/>
              <a:t>c) POS tagging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d) Parsing</a:t>
            </a:r>
          </a:p>
          <a:p>
            <a:pPr>
              <a:buNone/>
            </a:pPr>
            <a:r>
              <a:rPr lang="en-IN" dirty="0" smtClean="0"/>
              <a:t>c) Speech processing</a:t>
            </a:r>
          </a:p>
          <a:p>
            <a:pPr>
              <a:buNone/>
            </a:pPr>
            <a:r>
              <a:rPr lang="en-IN" dirty="0" smtClean="0"/>
              <a:t>d) Machine translation</a:t>
            </a:r>
          </a:p>
          <a:p>
            <a:pPr>
              <a:buNone/>
            </a:pPr>
            <a:r>
              <a:rPr lang="en-IN" dirty="0" smtClean="0"/>
              <a:t>e) Text to Speech</a:t>
            </a:r>
          </a:p>
          <a:p>
            <a:pPr>
              <a:buNone/>
            </a:pPr>
            <a:r>
              <a:rPr lang="en-IN" dirty="0" smtClean="0"/>
              <a:t>f) Speech to Speech translation</a:t>
            </a:r>
          </a:p>
          <a:p>
            <a:pPr>
              <a:buNone/>
            </a:pPr>
            <a:r>
              <a:rPr lang="en-IN" dirty="0" smtClean="0"/>
              <a:t>g) Automatic speech recognition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Python packages –Pandas, Numpy, Matplotlib, Scipy</a:t>
            </a:r>
          </a:p>
          <a:p>
            <a:r>
              <a:rPr lang="en-IN" dirty="0" smtClean="0"/>
              <a:t>PANDAS- provides dataframes and structures .It is used split , merge and dataset</a:t>
            </a:r>
          </a:p>
          <a:p>
            <a:r>
              <a:rPr lang="en-IN" dirty="0" smtClean="0"/>
              <a:t>MATPLOTLIB- used for data visualization and plotting 2 D graphs</a:t>
            </a:r>
          </a:p>
          <a:p>
            <a:r>
              <a:rPr lang="en-IN" dirty="0" smtClean="0"/>
              <a:t>NUMPY- is used to perform advanced scientific computation</a:t>
            </a:r>
          </a:p>
          <a:p>
            <a:r>
              <a:rPr lang="en-IN" dirty="0" smtClean="0"/>
              <a:t>SCIPY is built on numpy and perform similar kind of operations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CONTENTS LEARNT IN WEEK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1)Reading a file using Pandas</a:t>
            </a:r>
          </a:p>
          <a:p>
            <a:pPr>
              <a:buNone/>
            </a:pPr>
            <a:r>
              <a:rPr lang="en-IN" dirty="0" smtClean="0"/>
              <a:t>    SYNTAX-  dataset=</a:t>
            </a:r>
            <a:r>
              <a:rPr lang="en-IN" dirty="0" err="1" smtClean="0"/>
              <a:t>pandas.read_csv</a:t>
            </a:r>
            <a:r>
              <a:rPr lang="en-IN" dirty="0" smtClean="0"/>
              <a:t>(filename)</a:t>
            </a:r>
          </a:p>
          <a:p>
            <a:pPr>
              <a:buNone/>
            </a:pPr>
            <a:r>
              <a:rPr lang="en-IN" dirty="0" smtClean="0"/>
              <a:t>2)Finding the shape of dataset using Pandas</a:t>
            </a:r>
          </a:p>
          <a:p>
            <a:pPr>
              <a:buNone/>
            </a:pPr>
            <a:r>
              <a:rPr lang="en-IN" dirty="0" smtClean="0"/>
              <a:t>    SYNTAX-  dataset.shape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IN" dirty="0" smtClean="0"/>
              <a:t>3)Dropping a column of the dataset using Pandas</a:t>
            </a:r>
          </a:p>
          <a:p>
            <a:pPr>
              <a:buNone/>
            </a:pPr>
            <a:r>
              <a:rPr lang="en-IN" dirty="0" smtClean="0"/>
              <a:t>    SYNTAX-  dataset.drop(‘column_name’,axis=1)</a:t>
            </a:r>
          </a:p>
          <a:p>
            <a:pPr>
              <a:buNone/>
            </a:pPr>
            <a:r>
              <a:rPr lang="en-IN" dirty="0" smtClean="0"/>
              <a:t>4)Operations using inbuilt functions of Numpy</a:t>
            </a:r>
          </a:p>
          <a:p>
            <a:pPr>
              <a:buNone/>
            </a:pPr>
            <a:r>
              <a:rPr lang="en-IN" dirty="0" smtClean="0"/>
              <a:t>Such as sum, maximum, minimum</a:t>
            </a:r>
          </a:p>
          <a:p>
            <a:pPr>
              <a:buNone/>
            </a:pPr>
            <a:r>
              <a:rPr lang="en-IN" dirty="0" smtClean="0"/>
              <a:t>5)Plotting histogram and box plots using Matplotlib</a:t>
            </a:r>
          </a:p>
          <a:p>
            <a:pPr>
              <a:buNone/>
            </a:pPr>
            <a:r>
              <a:rPr lang="en-IN" dirty="0" smtClean="0"/>
              <a:t>    SYNTAX-  dataset.hist(</a:t>
            </a:r>
            <a:r>
              <a:rPr lang="en-IN" dirty="0" err="1" smtClean="0"/>
              <a:t>figsize</a:t>
            </a:r>
            <a:r>
              <a:rPr lang="en-IN" dirty="0" smtClean="0"/>
              <a:t>=(</a:t>
            </a:r>
            <a:r>
              <a:rPr lang="en-IN" dirty="0" err="1" smtClean="0"/>
              <a:t>a,b</a:t>
            </a:r>
            <a:r>
              <a:rPr lang="en-IN" dirty="0" smtClean="0"/>
              <a:t>));</a:t>
            </a:r>
          </a:p>
          <a:p>
            <a:pPr>
              <a:buNone/>
            </a:pPr>
            <a:r>
              <a:rPr lang="en-IN" dirty="0" smtClean="0"/>
              <a:t>                     dataset.plot.box(</a:t>
            </a:r>
            <a:r>
              <a:rPr lang="en-IN" dirty="0" err="1" smtClean="0"/>
              <a:t>figsize</a:t>
            </a:r>
            <a:r>
              <a:rPr lang="en-IN" dirty="0" smtClean="0"/>
              <a:t>=(</a:t>
            </a:r>
            <a:r>
              <a:rPr lang="en-IN" dirty="0" err="1" smtClean="0"/>
              <a:t>a,b</a:t>
            </a:r>
            <a:r>
              <a:rPr lang="en-IN" dirty="0" smtClean="0"/>
              <a:t>));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TEXT PRE PROCESSING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1)  The given text is tokenized into sentences and words </a:t>
            </a:r>
          </a:p>
          <a:p>
            <a:r>
              <a:rPr lang="en-IN" dirty="0" smtClean="0"/>
              <a:t>2) Noise removal- removal of stopwords, punctuations and special characters  stop words are words such as ‘a’, ‘then’, ’that’.</a:t>
            </a:r>
          </a:p>
          <a:p>
            <a:r>
              <a:rPr lang="en-IN" dirty="0" smtClean="0"/>
              <a:t>3) Normalization- reducing the words to its root words. It is done by 2 different ways  </a:t>
            </a:r>
          </a:p>
          <a:p>
            <a:r>
              <a:rPr lang="en-IN" dirty="0" smtClean="0"/>
              <a:t>Lemmatization- more accurate </a:t>
            </a:r>
          </a:p>
          <a:p>
            <a:r>
              <a:rPr lang="en-IN" dirty="0" smtClean="0"/>
              <a:t>Stemming</a:t>
            </a:r>
          </a:p>
          <a:p>
            <a:r>
              <a:rPr lang="en-IN" dirty="0" smtClean="0"/>
              <a:t>3) Syntactic parsing- done by parts of speech tagging</a:t>
            </a:r>
          </a:p>
          <a:p>
            <a:endParaRPr lang="en-IN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761</TotalTime>
  <Words>706</Words>
  <Application>Microsoft Office PowerPoint</Application>
  <PresentationFormat>On-screen Show (4:3)</PresentationFormat>
  <Paragraphs>105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Metro</vt:lpstr>
      <vt:lpstr>PRESENTATION ON BASICS OF NATURAL LANGUAGE PROCESSING</vt:lpstr>
      <vt:lpstr>NATURAL LANGUAGING PROCESSING</vt:lpstr>
      <vt:lpstr>Slide 3</vt:lpstr>
      <vt:lpstr>APPLICATIONS OF NLP</vt:lpstr>
      <vt:lpstr>Slide 5</vt:lpstr>
      <vt:lpstr>Slide 6</vt:lpstr>
      <vt:lpstr>CONTENTS LEARNT IN WEEK 1</vt:lpstr>
      <vt:lpstr>Slide 8</vt:lpstr>
      <vt:lpstr>TEXT PRE PROCESSING </vt:lpstr>
      <vt:lpstr>CONTENTS LEARNT IN WEEK 2</vt:lpstr>
      <vt:lpstr>Slide 11</vt:lpstr>
      <vt:lpstr>Slide 12</vt:lpstr>
      <vt:lpstr>Slide 13</vt:lpstr>
      <vt:lpstr>CONTENTS LEARNT IN WEEK 3</vt:lpstr>
      <vt:lpstr>STEPS INVOLVED IN SENTIMENTAL ANALYSIS</vt:lpstr>
      <vt:lpstr>WORD REPRESENTATION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LENOVO-PC</dc:creator>
  <cp:lastModifiedBy>LENOVO-PC</cp:lastModifiedBy>
  <cp:revision>41</cp:revision>
  <dcterms:created xsi:type="dcterms:W3CDTF">2006-08-16T00:00:00Z</dcterms:created>
  <dcterms:modified xsi:type="dcterms:W3CDTF">2018-04-21T06:37:25Z</dcterms:modified>
</cp:coreProperties>
</file>