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797675" cy="98742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4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4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" name="Google Shape;20;p1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" name="Google Shape;26;p2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" name="Google Shape;33;p3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0" name="Google Shape;40;p4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7" name="Google Shape;47;p5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p6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proxy/YA9Xoqs7jhpeuwrEjwhdi_EVSCDwUdpr72V-2YHZ2lz2y1FaqityK8c8RlZRTvUDEw3Y2TekyGNi07wcREil5Ez3ii80dA-DE8G6HAQjEmJVz8W32Wy2uaDAWwuZs6uPZtJp2zrUJ_Qps2T1CUmSpuPR8dk2XA=w128-h144-k-no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696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0152" y="1676400"/>
            <a:ext cx="1600200" cy="505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152400"/>
            <a:ext cx="7924800" cy="107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-13648"/>
            <a:ext cx="9144000" cy="6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0" y="152400"/>
            <a:ext cx="15240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proxy/YA9Xoqs7jhpeuwrEjwhdi_EVSCDwUdpr72V-2YHZ2lz2y1FaqityK8c8RlZRTvUDEw3Y2TekyGNi07wcREil5Ez3ii80dA-DE8G6HAQjEmJVz8W32Wy2uaDAWwuZs6uPZtJp2zrUJ_Qps2T1CUmSpuPR8dk2XA=w128-h144-k-no"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2760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421500" y="1540250"/>
            <a:ext cx="83010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Department of Computer Science &amp; Engineering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UE17CS355 – Web Tech II Laboratory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Evaluation</a:t>
            </a:r>
            <a:endParaRPr b="0" i="0" sz="40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411400" y="4719111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  :  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Car Rental System</a:t>
            </a:r>
            <a:endParaRPr b="0" i="0" sz="2000" u="none" cap="none" strike="noStrike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	:  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PES1201701387  Varsha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		   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	         PES1201701590   Vimarsha R</a:t>
            </a:r>
            <a:endParaRPr b="0" i="0" sz="2000" u="none" cap="none" strike="noStrike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Description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 txBox="1"/>
          <p:nvPr/>
        </p:nvSpPr>
        <p:spPr>
          <a:xfrm>
            <a:off x="297450" y="1876650"/>
            <a:ext cx="8493900" cy="47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Our project on Car Rental System is based on the idea of renting cars for the customers on a day to day basis.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It has two interfaces. One for admin and the other for users.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Admin features include: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	Adding, Editing and Deleting Cars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	View and Delete the Orders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	View queries from the users.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Users can 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	Book, Like and View Details of Car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	Create and delete their Orders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Also, people who visit our homepage but not users can just view the cars and the details.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Technologies Used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 txBox="1"/>
          <p:nvPr/>
        </p:nvSpPr>
        <p:spPr>
          <a:xfrm>
            <a:off x="479225" y="2065675"/>
            <a:ext cx="8113800" cy="3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We have used Django framework for the backend and jQuery for the frontend.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And SQLite as our database.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We have also made use of ‘crispyforms’ package.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Have included CSS and Bootstrap for styling purposes.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Techniques Implemented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495750" y="2098725"/>
            <a:ext cx="8180100" cy="40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Techniques used 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	Multistage Download : Ajax is used to </a:t>
            </a:r>
            <a:r>
              <a:rPr lang="en-US" sz="2400"/>
              <a:t>implement</a:t>
            </a:r>
            <a:r>
              <a:rPr lang="en-US" sz="2400"/>
              <a:t> this technique. We have used this technique in the home page to load images, text and video in different stages.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	Carousel </a:t>
            </a:r>
            <a:r>
              <a:rPr lang="en-US" sz="2400"/>
              <a:t>implemented</a:t>
            </a:r>
            <a:r>
              <a:rPr lang="en-US" sz="2400"/>
              <a:t> using Ajax and Jquery by setting a timeout for the function and calling it </a:t>
            </a:r>
            <a:r>
              <a:rPr lang="en-US" sz="2400"/>
              <a:t>recursively to load the next image into the carousel.</a:t>
            </a:r>
            <a:r>
              <a:rPr lang="en-US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Intelligent Functionality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/>
          <p:nvPr/>
        </p:nvSpPr>
        <p:spPr>
          <a:xfrm>
            <a:off x="330500" y="1617675"/>
            <a:ext cx="8361900" cy="50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As an intelligent functionality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	We used RegEx in the search box to search for all cars that contain the string or character.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Also, the cars with the more number of likes from different customers will be placed in the Popular Car list.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	Our program on running creates a media_cdn folder and creates a folder for each car inside media_cdn folder and stores the images in it.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	Also, newly added car list will have cars arranged according to the time they have been uploaded.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>
            <a:off x="1619753" y="3352800"/>
            <a:ext cx="3734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