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ChangeAspect="1" noGrp="1" noRot="1"/>
          </p:cNvSpPr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sr-Latn-R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" name="Google Shape;239;p3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40" name="Google Shape;240;p32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2E7827-2816-549B-F55F-1E4650E36B0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83EFA3-6B1E-D78A-7B9C-C9E6B8CE47B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FE8F9D-9783-1012-7585-BEB08D40841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D007E6-1881-2018-318D-1E2E238AD01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C67011-DD75-2C21-ABF2-83942ECB849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2148BE-1F30-FCC6-5126-842F23A8AC3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Google Shape;12;p4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1172"/>
            <a:ext cx="12192000" cy="685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>
            <a:spLocks noGrp="1"/>
          </p:cNvSpPr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47"/>
          <p:cNvSpPr/>
          <p:nvPr/>
        </p:nvSpPr>
        <p:spPr bwMode="auto">
          <a:xfrm>
            <a:off x="8764262" y="6252711"/>
            <a:ext cx="383988" cy="38398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17;p47"/>
          <p:cNvSpPr/>
          <p:nvPr/>
        </p:nvSpPr>
        <p:spPr bwMode="auto">
          <a:xfrm>
            <a:off x="8649789" y="6297695"/>
            <a:ext cx="6129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sr-Latn-RS" sz="12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Google Shape;18;p47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Google Shape;19;p47"/>
          <p:cNvSpPr/>
          <p:nvPr/>
        </p:nvSpPr>
        <p:spPr bwMode="auto">
          <a:xfrm>
            <a:off x="3591855" y="6466972"/>
            <a:ext cx="38924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pPr>
            <a:r>
              <a:rPr lang="sr-Latn-R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© UNIVERZITET METROPOLITAN,</a:t>
            </a:r>
            <a:r>
              <a:rPr lang="sr-Latn-R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sr-Latn-R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Beograd   /   Kopiranje i umnožavanje nije dozvoljeno.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sr-Latn-R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22;p48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sr-Latn-R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6" name="Google Shape;26;p49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 bwMode="auto">
          <a:xfrm>
            <a:off x="838200" y="1403585"/>
            <a:ext cx="47101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9"/>
          <p:cNvSpPr txBox="1">
            <a:spLocks noGrp="1"/>
          </p:cNvSpPr>
          <p:nvPr>
            <p:ph type="body" idx="2"/>
          </p:nvPr>
        </p:nvSpPr>
        <p:spPr bwMode="auto">
          <a:xfrm>
            <a:off x="5819614" y="1403585"/>
            <a:ext cx="55341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sr-Latn-R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Google Shape;31;p50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 bwMode="auto">
          <a:xfrm>
            <a:off x="838200" y="2364480"/>
            <a:ext cx="4710192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body" idx="2"/>
          </p:nvPr>
        </p:nvSpPr>
        <p:spPr bwMode="auto">
          <a:xfrm>
            <a:off x="5819614" y="2364480"/>
            <a:ext cx="5534185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body" idx="3"/>
          </p:nvPr>
        </p:nvSpPr>
        <p:spPr bwMode="auto">
          <a:xfrm>
            <a:off x="838200" y="1433513"/>
            <a:ext cx="471011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body" idx="4"/>
          </p:nvPr>
        </p:nvSpPr>
        <p:spPr bwMode="auto">
          <a:xfrm>
            <a:off x="5819614" y="1433513"/>
            <a:ext cx="5534185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37;p5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45"/>
          <p:cNvPicPr/>
          <p:nvPr/>
        </p:nvPicPr>
        <p:blipFill>
          <a:blip r:embed="rId8">
            <a:alphaModFix/>
          </a:blip>
          <a:stretch/>
        </p:blipFill>
        <p:spPr bwMode="auto">
          <a:xfrm>
            <a:off x="0" y="1777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 bwMode="auto">
          <a:xfrm>
            <a:off x="2724831" y="3952038"/>
            <a:ext cx="6748457" cy="194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Oznaka predmeta: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	CS230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Naziv predmeta: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	Distribuirani sistemi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Vežbe:			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#10</a:t>
            </a: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Predavač: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	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đela Grujić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sr-Latn-R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Školska godina:	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2023/2024. jesenji semestar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3" name="Google Shape;243;p32"/>
          <p:cNvSpPr/>
          <p:nvPr/>
        </p:nvSpPr>
        <p:spPr bwMode="auto">
          <a:xfrm>
            <a:off x="2063930" y="2772294"/>
            <a:ext cx="8064857" cy="7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sr-Latn-RS" sz="4400" b="1" i="0" u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Replikacija</a:t>
            </a:r>
            <a:endParaRPr sz="4400" b="1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01652" name="Google Shape;14;p47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Zadatak #1</a:t>
            </a:r>
            <a:endParaRPr/>
          </a:p>
        </p:txBody>
      </p:sp>
      <p:sp>
        <p:nvSpPr>
          <p:cNvPr id="1495087168" name="Google Shape;15;p47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Napisati program koji simulira replikaciju podataka između dva servera.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Prvi server sadrži podatke u datoteci "data.txt", i on se prvi pokreće.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Drugi server radi replikaciju tako što se poveže na prvi server i kopira podatke.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606578" name="Google Shape;14;p47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Zadatak #2</a:t>
            </a:r>
            <a:endParaRPr/>
          </a:p>
        </p:txBody>
      </p:sp>
      <p:sp>
        <p:nvSpPr>
          <p:cNvPr id="1060137412" name="Google Shape;15;p47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 ovom primeru, svaki server ima svoj folder, S1 i S2, za server1 i server2, respektivno.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 svakom od foldera nalazi se datoteka "data.txt" sa nekim tekstom.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Najpre se pokreće server 2, koji osluškuje konekcije.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Server 1 se zatim pokreće i proverava da li je svoj data.txt noviji ili stariji od podataka servera 2.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Ukoliko jeste, javlja poruku da je potrebna replikacija (ali ne radi samu replikaciju).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342825" name="Google Shape;14;p47"/>
          <p:cNvSpPr txBox="1">
            <a:spLocks noGrp="1"/>
          </p:cNvSpPr>
          <p:nvPr>
            <p:ph type="title"/>
          </p:nvPr>
        </p:nvSpPr>
        <p:spPr bwMode="auto">
          <a:xfrm>
            <a:off x="838199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Zadatak #3</a:t>
            </a:r>
            <a:endParaRPr/>
          </a:p>
        </p:txBody>
      </p:sp>
      <p:sp>
        <p:nvSpPr>
          <p:cNvPr id="427662853" name="Google Shape;15;p47"/>
          <p:cNvSpPr txBox="1">
            <a:spLocks noGrp="1"/>
          </p:cNvSpPr>
          <p:nvPr>
            <p:ph type="body" idx="1"/>
          </p:nvPr>
        </p:nvSpPr>
        <p:spPr bwMode="auto">
          <a:xfrm>
            <a:off x="838199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U ovom primeru, slično kao i ranije, svaki server ima svoj folder, S1 i S2, za server1 i server2, respektivno. U svakom od foldera nalazi se datoteka "data.txt" sa nekim tekstom. 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Najpre se pokreće server 2, koji osluškuje konekcije.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Server 1 se zatim pokreće i proverava da li je svoj data.txt isti kao sa data.txt u folderu drugog servera.</a:t>
            </a:r>
            <a:endParaRPr lang="en-US" sz="2400" b="0" i="0" u="none" strike="noStrike" cap="none" spc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3F3F3F"/>
                </a:solidFill>
                <a:latin typeface="Calibri"/>
                <a:ea typeface="Calibri"/>
                <a:cs typeface="Calibri"/>
              </a:rPr>
              <a:t>Server 1 javlja poruke ukoliko su podaci isti ili nisu.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Domaći zadatak #10, nivo1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Napraviti hijerarhisjku strukturu predmeta smera na kom studirate, tako da prati sledeću strukturu: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(ili iskoristiti strukturu iz prethodnog domaćeg zadatka)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SMER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   ├── GODINA #X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   │           ├── SEMESTAR #Y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   │           │              ├── SIFRA - Ime predmeta1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   │           │              ├── SIFRA - Ime predmeta2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   │           │              └── SIFRA - Ime predmeta3 ...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   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Najpre ovu strukturu izvesti kao tektualni podatak "preostali_predmeti.txt". Ovaj podatak repliciraju dva servera kako se ažurira broj položenih predmeta.</a:t>
            </a:r>
            <a:endParaRPr/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Zatim, napisati program (server1) koji će na osnovu unete šifre (tekst "exit" zatvara petlju) pamtiti sve predmete koje ste položili, i ažurirati spisak tako što će izbrisati taj unos u strukturi, i ažurirati datoteku.</a:t>
            </a:r>
            <a:endParaRPr/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Konačno, server1 će nakon ažuriranja poslati novu verziju datoteke drugom serveru.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Domaći zadatak #10, nivo 2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Napisati program koji radi replikaciju podataka sa server</a:t>
            </a:r>
            <a:r>
              <a:rPr lang="sr-Latn-RS" sz="1050">
                <a:latin typeface="Courier New"/>
                <a:cs typeface="Courier New"/>
              </a:rPr>
              <a:t>a</a:t>
            </a:r>
            <a:r>
              <a:rPr lang="en-US" sz="1050">
                <a:latin typeface="Courier New"/>
                <a:cs typeface="Courier New"/>
              </a:rPr>
              <a:t> na server na osno</a:t>
            </a:r>
            <a:r>
              <a:rPr lang="sr-Latn-RS" sz="1050">
                <a:latin typeface="Courier New"/>
                <a:cs typeface="Courier New"/>
              </a:rPr>
              <a:t>v</a:t>
            </a:r>
            <a:r>
              <a:rPr lang="en-US" sz="1050">
                <a:latin typeface="Courier New"/>
                <a:cs typeface="Courier New"/>
              </a:rPr>
              <a:t>u datuma modifikacije.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Napraviti dva servera, svaki server ima svoj folder, S1 i S2, za server1 i server2, respektivno.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U svakom od foldera nalazi se datoteka "data.txt" sa nekim tekstom.</a:t>
            </a:r>
            <a:endParaRPr/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Najpre se pokreće server 2, koji osluškuje konekcije.</a:t>
            </a:r>
            <a:endParaRPr/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Server 1 se zatim pokreće i proverava da li je svoj data.txt noviji ili stariji od podataka servera 2.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Ukoliko nije, javlja poruku da nije potrebna replikacija.</a:t>
            </a:r>
            <a:endParaRPr/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Ukoliko jeste, javlja poruku da je potrebna replikacija i radi replikaciju u svoju datoteku.</a:t>
            </a:r>
            <a:endParaRPr/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Ispitati program ukoliko su podaci u folderu servera 1 najpra noviji, pa zatim stariji.</a:t>
            </a:r>
            <a:endParaRPr/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Domaći zadatak #10, nivo 3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Na osnovu domaćeg zadatka #10, nivo 1, uraditi sledeću modifikaciju:</a:t>
            </a:r>
            <a:endParaRPr/>
          </a:p>
          <a:p>
            <a:pPr>
              <a:defRPr/>
            </a:pPr>
            <a:endParaRPr lang="en-US" sz="105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050">
                <a:latin typeface="Courier New"/>
                <a:cs typeface="Courier New"/>
              </a:rPr>
              <a:t>Kada server1 ažurira svoju datoteku, šalje serveru 2 samo šifre predmeta, a server2 lokalno radi korekciju svoje datoteke.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dizajn sluzba;Nemanja Zdravkovic</dc:creator>
  <cp:keywords/>
  <dc:description/>
  <dc:identifier/>
  <dc:language/>
  <cp:lastModifiedBy/>
  <cp:revision>6</cp:revision>
  <dcterms:created xsi:type="dcterms:W3CDTF">2015-09-11T12:39:33Z</dcterms:created>
  <dcterms:modified xsi:type="dcterms:W3CDTF">2024-05-09T19:44:22Z</dcterms:modified>
  <cp:category/>
  <cp:contentStatus/>
  <cp:version/>
</cp:coreProperties>
</file>