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hPa9yTsRwfiJbu9Ioe+wikRA4F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83842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" name="Google Shape;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5254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88c62e3ba_0_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g2488c62e3b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8952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bad12119d_0_1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g24bad12119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5281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e7292bdfd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3e7292bdfd_1_4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231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d09c48710_0_10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22d09c4871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2057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bad12119d_0_2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g24bad1211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18878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e7292bdfd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3e7292bdfd_1_5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524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d09c48710_0_7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g22d09c4871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0847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bad12119d_0_3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g24bad12119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2757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e7292bdfd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23e7292bdfd_1_7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757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d09c48710_0_15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g22d09c48710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2191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" name="Google Shape;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4643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bad12119d_0_4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g24bad1211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7352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bad12119d_0_4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g24bad1211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4561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e7292bdfd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23e7292bdfd_1_8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40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88c62e3ba_0_4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2488c62e3b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3090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bad12119d_0_5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g24bad12119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483740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bad12119d_0_6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g24bad12119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1339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bad12119d_0_6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g24bad12119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7360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e7292bdfd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23e7292bdfd_1_8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343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d09c48710_0_8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g22d09c4871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69144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bad12119d_0_7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6" name="Google Shape;216;g24bad12119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2816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2d09c4871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g22d09c48710_0_3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7967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d09c4871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22d09c48710_0_19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8565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88c62e3b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2488c62e3ba_0_8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9592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88c62e3b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g2488c62e3ba_0_9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8054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ca5a673f2_1_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4ca5a673f2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0511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ca5a673f2_1_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4ca5a673f2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27528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4ca5a673f2_1_2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4ca5a673f2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61071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d09c48710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22d09c48710_0_19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178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2d09c48710_0_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56" name="Google Shape;56;g22d09c4871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1742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bad12119d_0_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" name="Google Shape;62;g24bad12119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9753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d09c4871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22d09c48710_0_6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494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d09c48710_0_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g22d09c4871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7104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bad12119d_0_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g24bad12119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0854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e7292bdfd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23e7292bdfd_1_3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33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172"/>
            <a:ext cx="12192000" cy="6855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838200" y="14035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/>
          <p:nvPr/>
        </p:nvSpPr>
        <p:spPr>
          <a:xfrm>
            <a:off x="8764262" y="6252711"/>
            <a:ext cx="383988" cy="38398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5"/>
          <p:cNvSpPr/>
          <p:nvPr/>
        </p:nvSpPr>
        <p:spPr>
          <a:xfrm>
            <a:off x="8649789" y="6297695"/>
            <a:ext cx="6129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5"/>
          <p:cNvSpPr/>
          <p:nvPr/>
        </p:nvSpPr>
        <p:spPr>
          <a:xfrm>
            <a:off x="838200" y="1063621"/>
            <a:ext cx="10515600" cy="45719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5"/>
          <p:cNvSpPr/>
          <p:nvPr/>
        </p:nvSpPr>
        <p:spPr>
          <a:xfrm>
            <a:off x="3591855" y="6466972"/>
            <a:ext cx="389241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UNIVERZITET METROPOLITAN,</a:t>
            </a: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Beograd   /   Kopiranje i umnožavanje nije dozvoljeno.</a:t>
            </a:r>
            <a:endParaRPr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/>
          <p:nvPr/>
        </p:nvSpPr>
        <p:spPr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6"/>
          <p:cNvSpPr/>
          <p:nvPr/>
        </p:nvSpPr>
        <p:spPr>
          <a:xfrm>
            <a:off x="838200" y="1063621"/>
            <a:ext cx="10515600" cy="45719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6"/>
          <p:cNvSpPr txBox="1">
            <a:spLocks noGrp="1"/>
          </p:cNvSpPr>
          <p:nvPr>
            <p:ph type="body" idx="1"/>
          </p:nvPr>
        </p:nvSpPr>
        <p:spPr>
          <a:xfrm>
            <a:off x="838200" y="14035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/>
          <p:nvPr/>
        </p:nvSpPr>
        <p:spPr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7"/>
          <p:cNvSpPr/>
          <p:nvPr/>
        </p:nvSpPr>
        <p:spPr>
          <a:xfrm>
            <a:off x="838200" y="1063621"/>
            <a:ext cx="10515600" cy="45719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7"/>
          <p:cNvSpPr txBox="1">
            <a:spLocks noGrp="1"/>
          </p:cNvSpPr>
          <p:nvPr>
            <p:ph type="body" idx="1"/>
          </p:nvPr>
        </p:nvSpPr>
        <p:spPr>
          <a:xfrm>
            <a:off x="838200" y="1403585"/>
            <a:ext cx="471019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body" idx="2"/>
          </p:nvPr>
        </p:nvSpPr>
        <p:spPr>
          <a:xfrm>
            <a:off x="5819614" y="1403585"/>
            <a:ext cx="553418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/>
        </p:nvSpPr>
        <p:spPr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8"/>
          <p:cNvSpPr/>
          <p:nvPr/>
        </p:nvSpPr>
        <p:spPr>
          <a:xfrm>
            <a:off x="838200" y="1063621"/>
            <a:ext cx="10515600" cy="45719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2364480"/>
            <a:ext cx="4710192" cy="317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2"/>
          </p:nvPr>
        </p:nvSpPr>
        <p:spPr>
          <a:xfrm>
            <a:off x="5819614" y="2364480"/>
            <a:ext cx="5534185" cy="317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body" idx="3"/>
          </p:nvPr>
        </p:nvSpPr>
        <p:spPr>
          <a:xfrm>
            <a:off x="838200" y="1433513"/>
            <a:ext cx="4710113" cy="72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4"/>
          </p:nvPr>
        </p:nvSpPr>
        <p:spPr>
          <a:xfrm>
            <a:off x="5819614" y="1433513"/>
            <a:ext cx="5534185" cy="72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4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1777"/>
            <a:ext cx="12192000" cy="685444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appendt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EventTarget/addEventListen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met_document_addeventlistener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/querySelecto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sref/event_target.asp" TargetMode="External"/><Relationship Id="rId4" Type="http://schemas.openxmlformats.org/officeDocument/2006/relationships/hyperlink" Target="https://www.w3schools.com/jsref/met_document_queryselector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al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lick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ylindley.com/jqueryselector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/>
          <p:nvPr/>
        </p:nvSpPr>
        <p:spPr>
          <a:xfrm>
            <a:off x="2724831" y="3949448"/>
            <a:ext cx="8794500" cy="19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Oznaka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predmeta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CS105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Naziv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predmeta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	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Osnove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veb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tehnologija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Vežba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broj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		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Nastavnik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		</a:t>
            </a:r>
            <a:r>
              <a:rPr lang="sr-Latn-RS" sz="2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Ivanka Pavlović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Školska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godina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	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2022/2023.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prolećni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semestar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1981200" y="2516950"/>
            <a:ext cx="8229600" cy="14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A70431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  <a:endParaRPr sz="4400" b="1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88c62e3ba_0_4"/>
          <p:cNvSpPr txBox="1"/>
          <p:nvPr/>
        </p:nvSpPr>
        <p:spPr>
          <a:xfrm>
            <a:off x="422550" y="1105775"/>
            <a:ext cx="11346900" cy="5725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&lt;!DOCTYPE html&gt;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&lt;html&gt;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&lt;head&gt;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&lt;title&gt;Zadatak 3&lt;/title&gt;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&lt;!-- Import jQuery cdn library --&gt;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&lt;script src="https://ajax.googleapis.com/ajax/libs/jquery/3.3.1/jquery.min.js"&gt;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&lt;/script&gt;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&lt;script&gt;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$(document).ready(function () {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$("button").click(function () {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	$("#myid").animate({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		opacity: 0.5,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		fontSize: "3em",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	}, 1000);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});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});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&lt;/script&gt;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&lt;/head&gt;</a:t>
            </a:r>
            <a:endParaRPr sz="1800"/>
          </a:p>
        </p:txBody>
      </p:sp>
      <p:sp>
        <p:nvSpPr>
          <p:cNvPr id="98" name="Google Shape;98;g2488c62e3ba_0_4"/>
          <p:cNvSpPr txBox="1">
            <a:spLocks noGrp="1"/>
          </p:cNvSpPr>
          <p:nvPr>
            <p:ph type="title"/>
          </p:nvPr>
        </p:nvSpPr>
        <p:spPr>
          <a:xfrm>
            <a:off x="838199" y="384194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</a:pPr>
            <a:r>
              <a:rPr lang="en-US"/>
              <a:t>Zadatak 3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bad12119d_0_19"/>
          <p:cNvSpPr txBox="1"/>
          <p:nvPr/>
        </p:nvSpPr>
        <p:spPr>
          <a:xfrm>
            <a:off x="422550" y="1258175"/>
            <a:ext cx="11346900" cy="406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&lt;body style="text-align: center;"&gt;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&lt;h1 style="color: green;"&gt;Zadatak 3&lt;/h1&gt;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&lt;h3&gt;Kliknite na dugme da animirate tekst&lt;/h3&gt;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&lt;p id="myid"&gt;Tekst koji animiramo&lt;/p&gt;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&lt;button&gt;Click Here!&lt;/button&gt;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&lt;/body&gt;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&lt;/html&gt;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  <p:sp>
        <p:nvSpPr>
          <p:cNvPr id="104" name="Google Shape;104;g24bad12119d_0_19"/>
          <p:cNvSpPr txBox="1">
            <a:spLocks noGrp="1"/>
          </p:cNvSpPr>
          <p:nvPr>
            <p:ph type="title"/>
          </p:nvPr>
        </p:nvSpPr>
        <p:spPr>
          <a:xfrm>
            <a:off x="838199" y="384194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</a:pPr>
            <a:r>
              <a:rPr lang="en-US"/>
              <a:t>Zadatak 3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e7292bdfd_1_48"/>
          <p:cNvSpPr txBox="1">
            <a:spLocks noGrp="1"/>
          </p:cNvSpPr>
          <p:nvPr>
            <p:ph type="title"/>
          </p:nvPr>
        </p:nvSpPr>
        <p:spPr>
          <a:xfrm>
            <a:off x="838200" y="384195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Zadatak 4</a:t>
            </a:r>
            <a:endParaRPr/>
          </a:p>
        </p:txBody>
      </p:sp>
      <p:sp>
        <p:nvSpPr>
          <p:cNvPr id="110" name="Google Shape;110;g23e7292bdfd_1_48"/>
          <p:cNvSpPr txBox="1">
            <a:spLocks noGrp="1"/>
          </p:cNvSpPr>
          <p:nvPr>
            <p:ph type="body" idx="1"/>
          </p:nvPr>
        </p:nvSpPr>
        <p:spPr>
          <a:xfrm>
            <a:off x="838200" y="140358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Predviđeno vreme izrade zadatka: 10 minuta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u="sng"/>
              <a:t>Zadatak 4: </a:t>
            </a:r>
            <a:r>
              <a:rPr lang="en-US"/>
              <a:t>Kreirajte HTML stranicu. Klikom na dugme dodajte html element (&lt;p&gt;).</a:t>
            </a:r>
            <a:endParaRPr/>
          </a:p>
        </p:txBody>
      </p:sp>
      <p:pic>
        <p:nvPicPr>
          <p:cNvPr id="111" name="Google Shape;111;g23e7292bdfd_1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2412350"/>
            <a:ext cx="65627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23e7292bdfd_1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4100" y="4053150"/>
            <a:ext cx="670560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d09c48710_0_106"/>
          <p:cNvSpPr txBox="1"/>
          <p:nvPr/>
        </p:nvSpPr>
        <p:spPr>
          <a:xfrm>
            <a:off x="422550" y="1258175"/>
            <a:ext cx="11346900" cy="5171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&lt;!DOCTYPE html&gt;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&lt;html </a:t>
            </a:r>
            <a:r>
              <a:rPr lang="en-US" sz="1800" dirty="0" err="1">
                <a:solidFill>
                  <a:schemeClr val="dk1"/>
                </a:solidFill>
              </a:rPr>
              <a:t>lang</a:t>
            </a:r>
            <a:r>
              <a:rPr lang="en-US" sz="1800" dirty="0">
                <a:solidFill>
                  <a:schemeClr val="dk1"/>
                </a:solidFill>
              </a:rPr>
              <a:t>="en"&gt;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&lt;head&gt;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	&lt;title&gt;</a:t>
            </a:r>
            <a:r>
              <a:rPr lang="en-US" sz="1800" dirty="0" err="1">
                <a:solidFill>
                  <a:schemeClr val="dk1"/>
                </a:solidFill>
              </a:rPr>
              <a:t>Zadatak</a:t>
            </a:r>
            <a:r>
              <a:rPr lang="en-US" sz="1800" dirty="0">
                <a:solidFill>
                  <a:schemeClr val="dk1"/>
                </a:solidFill>
              </a:rPr>
              <a:t> 4&lt;/title&gt;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	&lt;!-- Import </a:t>
            </a:r>
            <a:r>
              <a:rPr lang="en-US" sz="1800" dirty="0" err="1">
                <a:solidFill>
                  <a:schemeClr val="dk1"/>
                </a:solidFill>
              </a:rPr>
              <a:t>jQuery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cdn</a:t>
            </a:r>
            <a:r>
              <a:rPr lang="en-US" sz="1800" dirty="0">
                <a:solidFill>
                  <a:schemeClr val="dk1"/>
                </a:solidFill>
              </a:rPr>
              <a:t> library --&gt;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	&lt;script </a:t>
            </a:r>
            <a:r>
              <a:rPr lang="en-US" sz="1800" dirty="0" err="1">
                <a:solidFill>
                  <a:schemeClr val="dk1"/>
                </a:solidFill>
              </a:rPr>
              <a:t>src</a:t>
            </a:r>
            <a:r>
              <a:rPr lang="en-US" sz="1800" dirty="0">
                <a:solidFill>
                  <a:schemeClr val="dk1"/>
                </a:solidFill>
              </a:rPr>
              <a:t>="https://ajax.googleapis.com/</a:t>
            </a:r>
            <a:r>
              <a:rPr lang="en-US" sz="1800" dirty="0" err="1">
                <a:solidFill>
                  <a:schemeClr val="dk1"/>
                </a:solidFill>
              </a:rPr>
              <a:t>ajax</a:t>
            </a:r>
            <a:r>
              <a:rPr lang="en-US" sz="1800" dirty="0">
                <a:solidFill>
                  <a:schemeClr val="dk1"/>
                </a:solidFill>
              </a:rPr>
              <a:t>/libs/</a:t>
            </a:r>
            <a:r>
              <a:rPr lang="en-US" sz="1800" dirty="0" err="1">
                <a:solidFill>
                  <a:schemeClr val="dk1"/>
                </a:solidFill>
              </a:rPr>
              <a:t>jquery</a:t>
            </a:r>
            <a:r>
              <a:rPr lang="en-US" sz="1800" dirty="0">
                <a:solidFill>
                  <a:schemeClr val="dk1"/>
                </a:solidFill>
              </a:rPr>
              <a:t>/3.3.1/jquery.min.js"&gt;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	&lt;/script&gt;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	&lt;script&gt;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		$(document).ready(function () {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			$("button").click(function () {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				$("button").add("&lt;p&gt;Hello World!&lt;/p&gt;").</a:t>
            </a:r>
            <a:r>
              <a:rPr lang="en-US" sz="1800" dirty="0" err="1">
                <a:solidFill>
                  <a:schemeClr val="dk1"/>
                </a:solidFill>
              </a:rPr>
              <a:t>appendTo</a:t>
            </a:r>
            <a:r>
              <a:rPr lang="en-US" sz="1800" dirty="0">
                <a:solidFill>
                  <a:schemeClr val="dk1"/>
                </a:solidFill>
              </a:rPr>
              <a:t>(</a:t>
            </a:r>
            <a:r>
              <a:rPr lang="en-US" sz="1800" dirty="0" err="1">
                <a:solidFill>
                  <a:schemeClr val="dk1"/>
                </a:solidFill>
              </a:rPr>
              <a:t>document.body</a:t>
            </a:r>
            <a:r>
              <a:rPr lang="en-US" sz="1800" dirty="0">
                <a:solidFill>
                  <a:schemeClr val="dk1"/>
                </a:solidFill>
              </a:rPr>
              <a:t>);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			});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		});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	&lt;/script&gt;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&lt;/head&gt;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18" name="Google Shape;118;g22d09c48710_0_106"/>
          <p:cNvSpPr txBox="1">
            <a:spLocks noGrp="1"/>
          </p:cNvSpPr>
          <p:nvPr>
            <p:ph type="title"/>
          </p:nvPr>
        </p:nvSpPr>
        <p:spPr>
          <a:xfrm>
            <a:off x="838199" y="384194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</a:pPr>
            <a:r>
              <a:rPr lang="en-US"/>
              <a:t>Zadatak 4 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49269" y="5162905"/>
            <a:ext cx="27799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https://api.jquery.com/appendto</a:t>
            </a:r>
            <a:r>
              <a:rPr lang="en-US" dirty="0" smtClean="0">
                <a:hlinkClick r:id="rId3"/>
              </a:rPr>
              <a:t>/</a:t>
            </a:r>
            <a:r>
              <a:rPr lang="sr-Latn-R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bad12119d_0_27"/>
          <p:cNvSpPr txBox="1"/>
          <p:nvPr/>
        </p:nvSpPr>
        <p:spPr>
          <a:xfrm>
            <a:off x="422550" y="1258175"/>
            <a:ext cx="11346900" cy="5171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&lt;body style="text-align: center;"&gt;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&lt;h1 style="color: green;"&gt;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	Zadatak 4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&lt;/h1&gt;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&lt;h3&gt;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	How to create a paragraph element with some text and append it &lt;br&gt;to the end of the document body using jQuery?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&lt;/h3&gt;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&lt;br&gt;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&lt;button&gt;Click Here!&lt;/button&gt;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&lt;/body&gt;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&lt;/html&gt;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24" name="Google Shape;124;g24bad12119d_0_27"/>
          <p:cNvSpPr txBox="1">
            <a:spLocks noGrp="1"/>
          </p:cNvSpPr>
          <p:nvPr>
            <p:ph type="title"/>
          </p:nvPr>
        </p:nvSpPr>
        <p:spPr>
          <a:xfrm>
            <a:off x="838199" y="384194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</a:pPr>
            <a:r>
              <a:rPr lang="en-US"/>
              <a:t>Zadatak 4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e7292bdfd_1_57"/>
          <p:cNvSpPr txBox="1">
            <a:spLocks noGrp="1"/>
          </p:cNvSpPr>
          <p:nvPr>
            <p:ph type="title"/>
          </p:nvPr>
        </p:nvSpPr>
        <p:spPr>
          <a:xfrm>
            <a:off x="838200" y="384195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Zadatak 5</a:t>
            </a:r>
            <a:endParaRPr/>
          </a:p>
        </p:txBody>
      </p:sp>
      <p:sp>
        <p:nvSpPr>
          <p:cNvPr id="130" name="Google Shape;130;g23e7292bdfd_1_57"/>
          <p:cNvSpPr txBox="1">
            <a:spLocks noGrp="1"/>
          </p:cNvSpPr>
          <p:nvPr>
            <p:ph type="body" idx="1"/>
          </p:nvPr>
        </p:nvSpPr>
        <p:spPr>
          <a:xfrm>
            <a:off x="838200" y="140358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Predviđeno vreme izrade zadatka: 10 minuta.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u="sng"/>
              <a:t>Zadatak 5: </a:t>
            </a:r>
            <a:r>
              <a:rPr lang="en-US"/>
              <a:t>Kreirajte HTML stranicu sa slikom. Klikom na dugme uklonite sliku.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131" name="Google Shape;131;g23e7292bdfd_1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675" y="2897963"/>
            <a:ext cx="53530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d09c48710_0_77"/>
          <p:cNvSpPr txBox="1"/>
          <p:nvPr/>
        </p:nvSpPr>
        <p:spPr>
          <a:xfrm>
            <a:off x="422550" y="1258175"/>
            <a:ext cx="11346900" cy="5171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&lt;!DOCTYPE html&gt;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&lt;html lang="en"&gt;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&lt;head&gt;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&lt;title&gt;Zadatak 5&lt;/title&gt;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&lt;!-- jQuery CDN link. --&gt;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&lt;script src="https://code.jquery.com/jquery-3.6.0.min.js"&gt;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&lt;/script&gt;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&lt;style type="text/css"&gt;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.btn-gradient {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  border-width: 4px;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  border-style: solid;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  border-image: linear-gradient(to right, darkblue, darkorchid) 1;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  padding: 10px;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  font-size: 24px;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}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&lt;/style&gt;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&lt;/head&gt;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  <p:sp>
        <p:nvSpPr>
          <p:cNvPr id="137" name="Google Shape;137;g22d09c48710_0_77"/>
          <p:cNvSpPr txBox="1">
            <a:spLocks noGrp="1"/>
          </p:cNvSpPr>
          <p:nvPr>
            <p:ph type="title"/>
          </p:nvPr>
        </p:nvSpPr>
        <p:spPr>
          <a:xfrm>
            <a:off x="838199" y="384194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</a:pPr>
            <a:r>
              <a:rPr lang="en-US"/>
              <a:t>Zadatak 5 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bad12119d_0_34"/>
          <p:cNvSpPr txBox="1"/>
          <p:nvPr/>
        </p:nvSpPr>
        <p:spPr>
          <a:xfrm>
            <a:off x="422550" y="1258175"/>
            <a:ext cx="11346900" cy="5171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&lt;body&gt;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&lt;img id="image" src="https://encrypted-tbn0.gstatic.com/images?q=tbn:ANd9GcQehoKv7ErzviAcRpzI66XW85UC3CpsPn2-hA&amp;usqp=CAU" 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&lt;br&gt;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&lt;button id="btn" class="btn-gradient"&gt;Hide&lt;/button&gt;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&lt;!-- Using hide() method to hide an image.--&gt;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&lt;script&gt;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$(document).ready(function () {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$("#btn").click(function () {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$("#image").hide();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});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});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&lt;/script&gt;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&lt;/body&gt;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&lt;/html&gt;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  <p:sp>
        <p:nvSpPr>
          <p:cNvPr id="143" name="Google Shape;143;g24bad12119d_0_34"/>
          <p:cNvSpPr txBox="1">
            <a:spLocks noGrp="1"/>
          </p:cNvSpPr>
          <p:nvPr>
            <p:ph type="title"/>
          </p:nvPr>
        </p:nvSpPr>
        <p:spPr>
          <a:xfrm>
            <a:off x="838199" y="384194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</a:pPr>
            <a:r>
              <a:rPr lang="en-US"/>
              <a:t>Zadatak 5 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e7292bdfd_1_73"/>
          <p:cNvSpPr txBox="1">
            <a:spLocks noGrp="1"/>
          </p:cNvSpPr>
          <p:nvPr>
            <p:ph type="title"/>
          </p:nvPr>
        </p:nvSpPr>
        <p:spPr>
          <a:xfrm>
            <a:off x="838200" y="384195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Zadatak 6</a:t>
            </a:r>
            <a:endParaRPr/>
          </a:p>
        </p:txBody>
      </p:sp>
      <p:sp>
        <p:nvSpPr>
          <p:cNvPr id="149" name="Google Shape;149;g23e7292bdfd_1_73"/>
          <p:cNvSpPr txBox="1">
            <a:spLocks noGrp="1"/>
          </p:cNvSpPr>
          <p:nvPr>
            <p:ph type="body" idx="1"/>
          </p:nvPr>
        </p:nvSpPr>
        <p:spPr>
          <a:xfrm>
            <a:off x="838200" y="125341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Predviđeno vreme izrade zadatka: 10 minuta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u="sng"/>
              <a:t>Zadatak 6:</a:t>
            </a:r>
            <a:r>
              <a:rPr lang="en-US"/>
              <a:t> Kreirajte HTML stranicu sa tekstom. Duplim klikom na tekst dodajte elementu css klasu. Ukoliko korisnik ponovi dupli klik, uklonite css klasu.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150" name="Google Shape;150;g23e7292bdfd_1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094485"/>
            <a:ext cx="67246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3e7292bdfd_1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925" y="4027935"/>
            <a:ext cx="655320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d09c48710_0_154"/>
          <p:cNvSpPr txBox="1"/>
          <p:nvPr/>
        </p:nvSpPr>
        <p:spPr>
          <a:xfrm>
            <a:off x="422550" y="1258175"/>
            <a:ext cx="11346900" cy="3509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&lt;!DOCTYPE html&gt;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&lt;html&gt;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&lt;head&gt;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&lt;script src="https://ajax.googleapis.com/ajax/libs/jquery/3.2.1/jquery.min.js"&gt;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&lt;/script&gt;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&lt;style&gt;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.toggle {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background-color: darkorchid;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color: lavender;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}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&lt;/style&gt;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</a:t>
            </a:r>
            <a:endParaRPr sz="1800"/>
          </a:p>
        </p:txBody>
      </p:sp>
      <p:sp>
        <p:nvSpPr>
          <p:cNvPr id="157" name="Google Shape;157;g22d09c48710_0_154"/>
          <p:cNvSpPr txBox="1">
            <a:spLocks noGrp="1"/>
          </p:cNvSpPr>
          <p:nvPr>
            <p:ph type="title"/>
          </p:nvPr>
        </p:nvSpPr>
        <p:spPr>
          <a:xfrm>
            <a:off x="838199" y="384194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</a:pPr>
            <a:r>
              <a:rPr lang="en-US"/>
              <a:t>Zadatak 6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>
            <a:spLocks noGrp="1"/>
          </p:cNvSpPr>
          <p:nvPr>
            <p:ph type="title"/>
          </p:nvPr>
        </p:nvSpPr>
        <p:spPr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</a:pPr>
            <a:r>
              <a:rPr lang="en-US" b="1" dirty="0" err="1"/>
              <a:t>Sadržaj</a:t>
            </a:r>
            <a:r>
              <a:rPr lang="en-US" b="1" dirty="0"/>
              <a:t> </a:t>
            </a:r>
            <a:r>
              <a:rPr lang="en-US" b="1" dirty="0" err="1"/>
              <a:t>vežbe</a:t>
            </a:r>
            <a:r>
              <a:rPr lang="en-US" b="1" dirty="0"/>
              <a:t> </a:t>
            </a:r>
            <a:r>
              <a:rPr lang="en-US" b="1" dirty="0" err="1"/>
              <a:t>broj</a:t>
            </a:r>
            <a:r>
              <a:rPr lang="en-US" b="1" dirty="0"/>
              <a:t> </a:t>
            </a:r>
            <a:r>
              <a:rPr lang="sr-Latn-RS" b="1" dirty="0" smtClean="0"/>
              <a:t>14</a:t>
            </a:r>
            <a:r>
              <a:rPr lang="en-US" b="1" dirty="0" smtClean="0"/>
              <a:t>:</a:t>
            </a:r>
            <a:endParaRPr b="1" dirty="0"/>
          </a:p>
        </p:txBody>
      </p:sp>
      <p:sp>
        <p:nvSpPr>
          <p:cNvPr id="45" name="Google Shape;45;p2"/>
          <p:cNvSpPr txBox="1">
            <a:spLocks noGrp="1"/>
          </p:cNvSpPr>
          <p:nvPr>
            <p:ph type="body" idx="1"/>
          </p:nvPr>
        </p:nvSpPr>
        <p:spPr>
          <a:xfrm>
            <a:off x="838200" y="14035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rabicPeriod"/>
            </a:pPr>
            <a:r>
              <a:rPr lang="en-US"/>
              <a:t>JQUERY – Zadaci</a:t>
            </a:r>
            <a:endParaRPr/>
          </a:p>
          <a:p>
            <a:pPr marL="9144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rabicPeriod"/>
            </a:pPr>
            <a:r>
              <a:rPr lang="en-US"/>
              <a:t>Zadaci za samostalni rad</a:t>
            </a:r>
            <a:endParaRPr/>
          </a:p>
          <a:p>
            <a:pPr marL="9144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rabicPeriod"/>
            </a:pPr>
            <a:r>
              <a:rPr lang="en-US"/>
              <a:t>DZ14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bad12119d_0_43"/>
          <p:cNvSpPr txBox="1"/>
          <p:nvPr/>
        </p:nvSpPr>
        <p:spPr>
          <a:xfrm>
            <a:off x="422550" y="1258175"/>
            <a:ext cx="11346900" cy="5725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&lt;script&gt;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$(document).ready(function () {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var toggle = true; // Toggle state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$("p").on({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	dblclick: function () {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		if (toggle) {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			// Add class toggle to the paragraph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			$(this).addClass("toggle");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			toggle = false;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		} else {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			// Remove class toggle to the paragraph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			$(this).removeClass("toggle");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			toggle = true;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		}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	}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});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});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&lt;/script&gt;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&lt;/head&gt;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  <p:sp>
        <p:nvSpPr>
          <p:cNvPr id="163" name="Google Shape;163;g24bad12119d_0_43"/>
          <p:cNvSpPr txBox="1">
            <a:spLocks noGrp="1"/>
          </p:cNvSpPr>
          <p:nvPr>
            <p:ph type="title"/>
          </p:nvPr>
        </p:nvSpPr>
        <p:spPr>
          <a:xfrm>
            <a:off x="838199" y="384194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</a:pPr>
            <a:r>
              <a:rPr lang="en-US"/>
              <a:t>Zadatak 6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bad12119d_0_48"/>
          <p:cNvSpPr txBox="1"/>
          <p:nvPr/>
        </p:nvSpPr>
        <p:spPr>
          <a:xfrm>
            <a:off x="422550" y="1258175"/>
            <a:ext cx="11346900" cy="2401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&lt;body&gt;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&lt;p&gt;Kliknite da promenite pozadinu ovom tekstu.&lt;/p&gt;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&lt;/body&gt;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&lt;/html&gt;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  <p:sp>
        <p:nvSpPr>
          <p:cNvPr id="169" name="Google Shape;169;g24bad12119d_0_48"/>
          <p:cNvSpPr txBox="1">
            <a:spLocks noGrp="1"/>
          </p:cNvSpPr>
          <p:nvPr>
            <p:ph type="title"/>
          </p:nvPr>
        </p:nvSpPr>
        <p:spPr>
          <a:xfrm>
            <a:off x="838199" y="384194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</a:pPr>
            <a:r>
              <a:rPr lang="en-US"/>
              <a:t>Zadatak 6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e7292bdfd_1_85"/>
          <p:cNvSpPr txBox="1">
            <a:spLocks noGrp="1"/>
          </p:cNvSpPr>
          <p:nvPr>
            <p:ph type="title"/>
          </p:nvPr>
        </p:nvSpPr>
        <p:spPr>
          <a:xfrm>
            <a:off x="838200" y="384195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Zadatak 7</a:t>
            </a:r>
            <a:endParaRPr/>
          </a:p>
        </p:txBody>
      </p:sp>
      <p:sp>
        <p:nvSpPr>
          <p:cNvPr id="175" name="Google Shape;175;g23e7292bdfd_1_85"/>
          <p:cNvSpPr txBox="1">
            <a:spLocks noGrp="1"/>
          </p:cNvSpPr>
          <p:nvPr>
            <p:ph type="body" idx="1"/>
          </p:nvPr>
        </p:nvSpPr>
        <p:spPr>
          <a:xfrm>
            <a:off x="838200" y="1403575"/>
            <a:ext cx="10794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Predviđeno vreme izrade zadatka: 15 minuta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u="sng"/>
              <a:t>Zadatak 7: </a:t>
            </a:r>
            <a:r>
              <a:rPr lang="en-US"/>
              <a:t>Kreirajte HTML stranicu sa formom. Napravite funkciju koja vrši validaciju da li je polje prazno neposredno nakon unosa. Stilizacijom označite da li je unos ok.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pic>
        <p:nvPicPr>
          <p:cNvPr id="176" name="Google Shape;176;g23e7292bdfd_1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25" y="3010138"/>
            <a:ext cx="5410200" cy="36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3e7292bdfd_1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8988" y="3067288"/>
            <a:ext cx="528637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88c62e3ba_0_49"/>
          <p:cNvSpPr txBox="1"/>
          <p:nvPr/>
        </p:nvSpPr>
        <p:spPr>
          <a:xfrm>
            <a:off x="422550" y="1258175"/>
            <a:ext cx="11346900" cy="5725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&lt;!DOCTYPE html&gt;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&lt;html&gt;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&lt;head&gt;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&lt;link rel="stylesheet" href="https://use.fontawesome.com/releases/v5.7.0/css/all.css"&gt;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&lt;script src="https://ajax.googleapis.com/ajax/libs/jquery/3.3.1/jquery.min.js"&gt;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&lt;/script&gt;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&lt;style&gt;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form {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border: 2px solid black;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border-radius:12px;			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width: 50%;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padding: 20px;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background-color:#fffa86;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}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label {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color:brown;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font-weight:bold;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}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</a:t>
            </a:r>
            <a:endParaRPr sz="1800"/>
          </a:p>
        </p:txBody>
      </p:sp>
      <p:sp>
        <p:nvSpPr>
          <p:cNvPr id="183" name="Google Shape;183;g2488c62e3ba_0_49"/>
          <p:cNvSpPr txBox="1">
            <a:spLocks noGrp="1"/>
          </p:cNvSpPr>
          <p:nvPr>
            <p:ph type="title"/>
          </p:nvPr>
        </p:nvSpPr>
        <p:spPr>
          <a:xfrm>
            <a:off x="838199" y="384194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</a:pPr>
            <a:r>
              <a:rPr lang="en-US"/>
              <a:t>Zadatak 7 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bad12119d_0_56"/>
          <p:cNvSpPr txBox="1"/>
          <p:nvPr/>
        </p:nvSpPr>
        <p:spPr>
          <a:xfrm>
            <a:off x="422550" y="1258175"/>
            <a:ext cx="11346900" cy="544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input {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border: 2px solid grey;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border-radius:12px;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padding: 5px;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margin: 10px;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outline:none;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}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.myelement {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visibility: hidden;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}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.isempty:after {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content:"&lt;i style='color:red;' class='fas fa-thumbs-down'&gt;&lt;/i&gt;"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}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.emptynot:after {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content:"&lt;i style='color:green;' class='fas fa-thumbs-up'&gt;&lt;/i&gt;"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}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&lt;/style&gt;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&lt;/head&gt;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  <p:sp>
        <p:nvSpPr>
          <p:cNvPr id="189" name="Google Shape;189;g24bad12119d_0_56"/>
          <p:cNvSpPr txBox="1">
            <a:spLocks noGrp="1"/>
          </p:cNvSpPr>
          <p:nvPr>
            <p:ph type="title"/>
          </p:nvPr>
        </p:nvSpPr>
        <p:spPr>
          <a:xfrm>
            <a:off x="838199" y="384194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</a:pPr>
            <a:r>
              <a:rPr lang="en-US"/>
              <a:t>Zadatak 7 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bad12119d_0_61"/>
          <p:cNvSpPr txBox="1"/>
          <p:nvPr/>
        </p:nvSpPr>
        <p:spPr>
          <a:xfrm>
            <a:off x="422550" y="1258175"/>
            <a:ext cx="11346900" cy="5725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&lt;body&gt;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&lt;h3&gt;Validation alert if input field empty&lt;/h3&gt;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&lt;form&gt;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&lt;div id="input1"&gt;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&lt;label&gt;&lt;em&gt;Enter Name:&lt;/em&gt;&lt;/label&gt;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&lt;input type="text" name="name" required autocomplete="off"&gt;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	&lt;i style='color:grey;' class='fas '&gt;&lt;/i&gt;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&lt;/div&gt;&lt;br&gt;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&lt;div id="input2"&gt;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&lt;label&gt;&lt;em&gt;Enter Password:&lt;/em&gt;&lt;/label&gt;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&lt;input type="password" name="pwd" required autocomplete="off"&gt;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&lt;i style='color:grey;' class='fas '&gt;&lt;/i&gt;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&lt;/div&gt;&lt;br&gt;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&lt;div id="input3"&gt;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&lt;label&gt;&lt;em&gt;Enter Email Id:&lt;/em&gt;&lt;/label&gt;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&lt;input type="email" name="eid" required autocomplete="off"&gt;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&lt;i style='color:grey;' class='fas '&gt;&lt;/i&gt;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&lt;/div&gt;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&lt;/form&gt;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</a:t>
            </a:r>
            <a:endParaRPr sz="1800"/>
          </a:p>
        </p:txBody>
      </p:sp>
      <p:sp>
        <p:nvSpPr>
          <p:cNvPr id="195" name="Google Shape;195;g24bad12119d_0_61"/>
          <p:cNvSpPr txBox="1">
            <a:spLocks noGrp="1"/>
          </p:cNvSpPr>
          <p:nvPr>
            <p:ph type="title"/>
          </p:nvPr>
        </p:nvSpPr>
        <p:spPr>
          <a:xfrm>
            <a:off x="838199" y="384194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</a:pPr>
            <a:r>
              <a:rPr lang="en-US"/>
              <a:t>Zadatak 7 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bad12119d_0_66"/>
          <p:cNvSpPr txBox="1"/>
          <p:nvPr/>
        </p:nvSpPr>
        <p:spPr>
          <a:xfrm>
            <a:off x="422550" y="1258175"/>
            <a:ext cx="11346900" cy="544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&lt;script&gt;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$(document).ready(function() {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$('div input').focusout(function() {				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	if($(this).val()=='' ) {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		var error=$(this).siblings('i');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		error.addClass("fa-thumbs-up").css('color', 'red');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	}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	else {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		var correct=$(this).siblings('i');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		correct.addClass("fa-thumbs-up").css('color', 'green');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	}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}).trigger("focusout");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});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&lt;/script&gt;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&lt;/body&gt;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&lt;/html&gt;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  <p:sp>
        <p:nvSpPr>
          <p:cNvPr id="201" name="Google Shape;201;g24bad12119d_0_66"/>
          <p:cNvSpPr txBox="1">
            <a:spLocks noGrp="1"/>
          </p:cNvSpPr>
          <p:nvPr>
            <p:ph type="title"/>
          </p:nvPr>
        </p:nvSpPr>
        <p:spPr>
          <a:xfrm>
            <a:off x="838199" y="384194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</a:pPr>
            <a:r>
              <a:rPr lang="en-US"/>
              <a:t>Zadatak 7 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e7292bdfd_1_80"/>
          <p:cNvSpPr txBox="1">
            <a:spLocks noGrp="1"/>
          </p:cNvSpPr>
          <p:nvPr>
            <p:ph type="title"/>
          </p:nvPr>
        </p:nvSpPr>
        <p:spPr>
          <a:xfrm>
            <a:off x="838200" y="384195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Zadatak 8</a:t>
            </a:r>
            <a:endParaRPr/>
          </a:p>
        </p:txBody>
      </p:sp>
      <p:sp>
        <p:nvSpPr>
          <p:cNvPr id="207" name="Google Shape;207;g23e7292bdfd_1_80"/>
          <p:cNvSpPr txBox="1">
            <a:spLocks noGrp="1"/>
          </p:cNvSpPr>
          <p:nvPr>
            <p:ph type="body" idx="1"/>
          </p:nvPr>
        </p:nvSpPr>
        <p:spPr>
          <a:xfrm>
            <a:off x="838200" y="140358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Predviđeno vreme izrade zadatka: 15 minuta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u="sng"/>
              <a:t>Zadatak 8: </a:t>
            </a:r>
            <a:r>
              <a:rPr lang="en-US"/>
              <a:t>Kreirajte HTML stranicu sa formom. Klikom na dugme preuzmite podatke iz forme i prikažite ih na kolzoli. Formu ćete odabrati preko id-a, i koristeći metodu filter() proći ćete kroz svaki input tip. Unosi se mogu filtrirati specificiranjem :input selektora u jQuery koji bira svaki tip unosa na elementu koji se koristi. Zatim ćemo koristiti metodu each() za ponavljanje ulaza da bismo prikazali vrednosti ili izvršili bilo koju operaciju po potrebi.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d09c48710_0_82"/>
          <p:cNvSpPr txBox="1"/>
          <p:nvPr/>
        </p:nvSpPr>
        <p:spPr>
          <a:xfrm>
            <a:off x="422550" y="1029575"/>
            <a:ext cx="11346900" cy="6003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&lt;!DOCTYPE html&gt;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&lt;html&gt;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&lt;head&gt;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&lt;script src="https://code.jquery.com/jquery-3.6.0.js"&gt;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&lt;/script&gt;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&lt;script&gt;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$(document).ready(function () 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// Bind the click event to the function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$("#buttonId").click(function () 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	// Select all the elements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	// which is of the type of input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	$('#formId *').filter(':input')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					.each(function () 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	// Print the value currently in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	// the input element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	console.log($(this).val());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	});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})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})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&lt;/script&gt;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&lt;/head&gt;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3" name="Google Shape;213;g22d09c48710_0_82"/>
          <p:cNvSpPr txBox="1">
            <a:spLocks noGrp="1"/>
          </p:cNvSpPr>
          <p:nvPr>
            <p:ph type="title"/>
          </p:nvPr>
        </p:nvSpPr>
        <p:spPr>
          <a:xfrm>
            <a:off x="838199" y="384194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</a:pPr>
            <a:r>
              <a:rPr lang="en-US"/>
              <a:t>Zadatak 8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bad12119d_0_73"/>
          <p:cNvSpPr txBox="1"/>
          <p:nvPr/>
        </p:nvSpPr>
        <p:spPr>
          <a:xfrm>
            <a:off x="422550" y="1029575"/>
            <a:ext cx="11346900" cy="5725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&lt;body&gt;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&lt;!-- Define the form and the inputs --&gt;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&lt;form action="" id="formId"&gt;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&lt;label&gt;enter email&lt;/label&gt;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&lt;input type="email"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	placeholder="email"&gt;&lt;br&gt;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&lt;label&gt;enter password&lt;/label&gt;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&lt;input type="password"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	placeholder="password"&gt;&lt;br&gt;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&lt;label&gt;enter city&lt;/label&gt;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&lt;input type="text"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	placeholder="city"&gt;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&lt;br&gt;&lt;br&gt;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&lt;button type="button"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		id="buttonId"&gt;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Loop Through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&lt;/button&gt;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&lt;/form&gt;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&lt;/body&gt;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&lt;/html&gt;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9" name="Google Shape;219;g24bad12119d_0_73"/>
          <p:cNvSpPr txBox="1">
            <a:spLocks noGrp="1"/>
          </p:cNvSpPr>
          <p:nvPr>
            <p:ph type="title"/>
          </p:nvPr>
        </p:nvSpPr>
        <p:spPr>
          <a:xfrm>
            <a:off x="838199" y="384194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</a:pPr>
            <a:r>
              <a:rPr lang="en-US"/>
              <a:t>Zadatak 8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2d09c48710_0_30"/>
          <p:cNvSpPr txBox="1">
            <a:spLocks noGrp="1"/>
          </p:cNvSpPr>
          <p:nvPr>
            <p:ph type="title"/>
          </p:nvPr>
        </p:nvSpPr>
        <p:spPr>
          <a:xfrm>
            <a:off x="838200" y="384195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Zadatak 1 - JQUERY</a:t>
            </a:r>
            <a:endParaRPr/>
          </a:p>
        </p:txBody>
      </p:sp>
      <p:sp>
        <p:nvSpPr>
          <p:cNvPr id="51" name="Google Shape;51;g22d09c48710_0_30"/>
          <p:cNvSpPr txBox="1">
            <a:spLocks noGrp="1"/>
          </p:cNvSpPr>
          <p:nvPr>
            <p:ph type="body" idx="1"/>
          </p:nvPr>
        </p:nvSpPr>
        <p:spPr>
          <a:xfrm>
            <a:off x="838200" y="140358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Predviđeno vreme izrade zadatka: 10 minuta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u="sng"/>
              <a:t>Zadatak 1: </a:t>
            </a:r>
            <a:r>
              <a:rPr lang="en-US"/>
              <a:t>Kreirajte HTML stranicu sa 2 &lt;p&gt; elementa i color picker-om. Kada korisnik izabere boju, promenite boju &lt;p&gt; elemenata.</a:t>
            </a:r>
            <a:endParaRPr/>
          </a:p>
        </p:txBody>
      </p:sp>
      <p:pic>
        <p:nvPicPr>
          <p:cNvPr id="52" name="Google Shape;52;g22d09c48710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63" y="3290150"/>
            <a:ext cx="3400425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g22d09c48710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2175" y="2887738"/>
            <a:ext cx="339090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d09c48710_0_190"/>
          <p:cNvSpPr txBox="1">
            <a:spLocks noGrp="1"/>
          </p:cNvSpPr>
          <p:nvPr>
            <p:ph type="title"/>
          </p:nvPr>
        </p:nvSpPr>
        <p:spPr>
          <a:xfrm>
            <a:off x="838200" y="384195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Zadatak za samostalni rad - 1</a:t>
            </a:r>
            <a:endParaRPr/>
          </a:p>
        </p:txBody>
      </p:sp>
      <p:sp>
        <p:nvSpPr>
          <p:cNvPr id="225" name="Google Shape;225;g22d09c48710_0_190"/>
          <p:cNvSpPr txBox="1">
            <a:spLocks noGrp="1"/>
          </p:cNvSpPr>
          <p:nvPr>
            <p:ph type="body" idx="1"/>
          </p:nvPr>
        </p:nvSpPr>
        <p:spPr>
          <a:xfrm>
            <a:off x="838200" y="1403574"/>
            <a:ext cx="10515600" cy="46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Rešite sledeće zadatke:</a:t>
            </a:r>
            <a:endParaRPr b="1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/>
              <a:t>Napišite JS program koji prikazuje trenutni datum i vreme u sledećem formatu: </a:t>
            </a:r>
            <a:endParaRPr/>
          </a:p>
          <a:p>
            <a:pPr marL="9144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Today is : Tuesday. Current time is : 10 PM : 30 : 38</a:t>
            </a:r>
            <a:endParaRPr sz="2000"/>
          </a:p>
          <a:p>
            <a:pPr marL="914400" lvl="1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lphaLcPeriod"/>
            </a:pPr>
            <a:r>
              <a:rPr lang="en-US"/>
              <a:t>Napišite JS program koji računa površinu trougla prema Heronovoj formuli</a:t>
            </a:r>
            <a:endParaRPr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/>
              <a:t>Napišite JS program koji štampa sve godine kada je 1. januar u nedelju za dati period (na primer od 2024 do 2050). </a:t>
            </a:r>
            <a:endParaRPr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/>
              <a:t>Napišite JS program koji pronalazi sve prestupne godine u datom periodu (na primer od 2024 do 2050).</a:t>
            </a:r>
            <a:endParaRPr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/>
              <a:t>Napišite JS program koji pronalazi razliku između zadatog broja i broja 13.  Ako je broj veći od 13 duplirajte apsolutnu razliku.</a:t>
            </a:r>
            <a:endParaRPr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/>
              <a:t>Napišite JS program koji uklanja karakter na specificiranoj poziciji u datom stringu i vraća modifikovan string.</a:t>
            </a:r>
            <a:endParaRPr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/>
              <a:t>Napišite JS program koji kreira novi string od datog string-a tako što menja poziciju prvog i poslednjeg karaktera. Dužina stringa mora biti veća ili jednaka 1.</a:t>
            </a:r>
            <a:endParaRPr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/>
              <a:t>Napišite JS program koji proverava da li je poslednja cifra tri pozitivna cela broja ista.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861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88c62e3ba_0_85"/>
          <p:cNvSpPr txBox="1">
            <a:spLocks noGrp="1"/>
          </p:cNvSpPr>
          <p:nvPr>
            <p:ph type="title"/>
          </p:nvPr>
        </p:nvSpPr>
        <p:spPr>
          <a:xfrm>
            <a:off x="838200" y="384195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Zadatak za samostalni rad - 2-4</a:t>
            </a:r>
            <a:endParaRPr/>
          </a:p>
        </p:txBody>
      </p:sp>
      <p:sp>
        <p:nvSpPr>
          <p:cNvPr id="231" name="Google Shape;231;g2488c62e3ba_0_85"/>
          <p:cNvSpPr txBox="1">
            <a:spLocks noGrp="1"/>
          </p:cNvSpPr>
          <p:nvPr>
            <p:ph type="body" idx="1"/>
          </p:nvPr>
        </p:nvSpPr>
        <p:spPr>
          <a:xfrm>
            <a:off x="838200" y="1251175"/>
            <a:ext cx="10759200" cy="54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n-US"/>
              <a:t>Napravite HTML stranicu sa input poljem i dva dugmeta “Farenhajt” i “Celzijus”. Korisnik unosi broj (može biti decimalan) i zavisno od dugmeta na koje klikne konvertuju se stepeni i prikazuju na stranici (°C u °F i obrnuto).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n-US"/>
              <a:t>Napravite HTML stranicu sa input poljem i dugmetom. Proverite da li je prva reč koju je korisnik uneo palindrom.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n-US"/>
              <a:t>Kreirajte HTML stranicu. Napraviti formu za unos podataka za TO-DO listu. Potrebno je omogućiti unos sledećih podataka: naziv, opis (text area), prioritet (select/option) i rok (date). Klikom na dugme „Unesi“ uneti podaci se dodaju u listu. Lista je numerisana i elemente te liste čine naziv obaveze i nenumerisana lista koja sadrži preostala dva podatka. Primer liste je dat u nastavku: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1. Obaveza 1</a:t>
            </a:r>
            <a:endParaRPr/>
          </a:p>
          <a:p>
            <a:pPr marL="91440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Opis obaveze 1</a:t>
            </a:r>
            <a:endParaRPr/>
          </a:p>
          <a:p>
            <a:pPr marL="9144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Prioritet obaveze 1</a:t>
            </a:r>
            <a:endParaRPr/>
          </a:p>
          <a:p>
            <a:pPr marL="9144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Rok 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2. Obaveza 2 …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7956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488c62e3ba_0_90"/>
          <p:cNvSpPr txBox="1">
            <a:spLocks noGrp="1"/>
          </p:cNvSpPr>
          <p:nvPr>
            <p:ph type="title"/>
          </p:nvPr>
        </p:nvSpPr>
        <p:spPr>
          <a:xfrm>
            <a:off x="838200" y="384195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Zadatak za samostalni rad - 5-6</a:t>
            </a:r>
            <a:endParaRPr/>
          </a:p>
        </p:txBody>
      </p:sp>
      <p:sp>
        <p:nvSpPr>
          <p:cNvPr id="237" name="Google Shape;237;g2488c62e3ba_0_90"/>
          <p:cNvSpPr txBox="1">
            <a:spLocks noGrp="1"/>
          </p:cNvSpPr>
          <p:nvPr>
            <p:ph type="body" idx="1"/>
          </p:nvPr>
        </p:nvSpPr>
        <p:spPr>
          <a:xfrm>
            <a:off x="838200" y="140358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 startAt="5"/>
            </a:pPr>
            <a:r>
              <a:rPr lang="en-US"/>
              <a:t>Kreirati stranu “Slika” na kojoj je potrebno postaviti element sa slikom i checkbox dugme. U slučaju da je checkbox čekiran, kada korisnik pređe pokazivačem miša preko slike, ispisati poruku sa opisom slike. Ovu funkcionalnost implementirati u JavaScriptu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 startAt="5"/>
            </a:pPr>
            <a:r>
              <a:rPr lang="en-US"/>
              <a:t>Kreirati stranu “Igra” na kojoj će biti implementirana igra Rock Paper Scissors (Papir Makaze Kamen) pomoću JavaScripta. Stranica sadrži tri dugmenta u formi za unos i dva elementa koji prikazuju rezultat igre. Program bira jednu od opcija koristeći random generator, a korisnik svoj izbor označava klikom na dugme. Kada korisnik klikne na dugme, program pobedniku runde dodaje jedan bod, i igra počinje ponovo.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9715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4ca5a673f2_1_11"/>
          <p:cNvSpPr txBox="1">
            <a:spLocks noGrp="1"/>
          </p:cNvSpPr>
          <p:nvPr>
            <p:ph type="title"/>
          </p:nvPr>
        </p:nvSpPr>
        <p:spPr>
          <a:xfrm>
            <a:off x="838200" y="384195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Zadatak za samostalni rad - 7</a:t>
            </a:r>
            <a:endParaRPr/>
          </a:p>
        </p:txBody>
      </p:sp>
      <p:sp>
        <p:nvSpPr>
          <p:cNvPr id="243" name="Google Shape;243;g24ca5a673f2_1_11"/>
          <p:cNvSpPr txBox="1">
            <a:spLocks noGrp="1"/>
          </p:cNvSpPr>
          <p:nvPr>
            <p:ph type="body" idx="1"/>
          </p:nvPr>
        </p:nvSpPr>
        <p:spPr>
          <a:xfrm>
            <a:off x="838200" y="140358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7. Kreirajte sledeće 3 stranice. Napravljena strana treba da bude što približnija onome što je dato na slikama. Svaka stranica sadrži isti header i footer.  Slike koje se koriste mogu biti drugačije sa istom tematikom. Stranice moraju biti responzvine.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Boje:</a:t>
            </a: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965" lvl="0" indent="-349965" algn="l" rtl="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Tamno crvena #6e011f</a:t>
            </a: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965" lvl="0" indent="-349965" algn="l" rtl="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Svetlo crvena #a50532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Font: Helvetica Neue, Roboto, Dosis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1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ca5a673f2_1_16"/>
          <p:cNvSpPr txBox="1">
            <a:spLocks noGrp="1"/>
          </p:cNvSpPr>
          <p:nvPr>
            <p:ph type="title"/>
          </p:nvPr>
        </p:nvSpPr>
        <p:spPr>
          <a:xfrm>
            <a:off x="838200" y="384195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  <a:sym typeface="Calibri"/>
              </a:rPr>
              <a:t>Zadatak za samostalni rad – 7 slika 1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24ca5a673f2_1_16"/>
          <p:cNvSpPr txBox="1">
            <a:spLocks noGrp="1"/>
          </p:cNvSpPr>
          <p:nvPr>
            <p:ph type="body" idx="1"/>
          </p:nvPr>
        </p:nvSpPr>
        <p:spPr>
          <a:xfrm>
            <a:off x="838200" y="140358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g24ca5a673f2_1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807" y="1255583"/>
            <a:ext cx="9843130" cy="54729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6476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4ca5a673f2_1_22"/>
          <p:cNvSpPr txBox="1">
            <a:spLocks noGrp="1"/>
          </p:cNvSpPr>
          <p:nvPr>
            <p:ph type="title"/>
          </p:nvPr>
        </p:nvSpPr>
        <p:spPr>
          <a:xfrm>
            <a:off x="838200" y="384195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  <a:sym typeface="Calibri"/>
              </a:rPr>
              <a:t>Zadatak za samostalni rad – 7 slika 2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24ca5a673f2_1_22"/>
          <p:cNvSpPr txBox="1">
            <a:spLocks noGrp="1"/>
          </p:cNvSpPr>
          <p:nvPr>
            <p:ph type="body" idx="1"/>
          </p:nvPr>
        </p:nvSpPr>
        <p:spPr>
          <a:xfrm>
            <a:off x="838200" y="140358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g24ca5a673f2_1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8653" y="1102857"/>
            <a:ext cx="8220815" cy="57551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8633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d09c48710_0_196"/>
          <p:cNvSpPr txBox="1">
            <a:spLocks noGrp="1"/>
          </p:cNvSpPr>
          <p:nvPr>
            <p:ph type="title"/>
          </p:nvPr>
        </p:nvSpPr>
        <p:spPr>
          <a:xfrm>
            <a:off x="838200" y="384195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Domaći zadatak 14</a:t>
            </a:r>
            <a:endParaRPr/>
          </a:p>
        </p:txBody>
      </p:sp>
      <p:sp>
        <p:nvSpPr>
          <p:cNvPr id="263" name="Google Shape;263;g22d09c48710_0_196"/>
          <p:cNvSpPr txBox="1">
            <a:spLocks noGrp="1"/>
          </p:cNvSpPr>
          <p:nvPr>
            <p:ph type="body" idx="1"/>
          </p:nvPr>
        </p:nvSpPr>
        <p:spPr>
          <a:xfrm>
            <a:off x="838200" y="1403573"/>
            <a:ext cx="10515600" cy="520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US"/>
              <a:t>Očekivano vreme izrade zadatka: 40 min.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Kreirajte HTML stranicu jedne prodavnice. Stranica ima meni, footer, responzivan dizajn. Osmislite sadržaj stranice. Na stranici se nalazi i lista proizvoda (ovo možete implementirati na proizvoljan način: liste, kartice i slično). Uz svaki proizvod postoji cena i dugme koje dodaje proizvod u listu želja. Klikom na dugme dodajete proizvod u listu želja. Listu želja prikazujete na stranici (na proizvoljan način: liste, tabele, accordion i slično). Uz svaki proizvod na listi želja postoji dugme za uklanjanje proizvoda sa liste želja.Na kraju liste želja izračunajte i prikažite ukupnu cenu proizvoda na listi želja. Implementirati navedene funkcionalnosti koristeći JQUERY. Za dizajn možete koristiti Bootstrap. Sami osmislite tematiku prodavnice i sadržaj na stranici.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/>
              <a:t>Zadatak dostaviti kao arhivu CS105-DZ14-Ime_Prezime_BrojIndeksa.zip. Arhiva treba da sadrži sve fajlove (html I js i css). Domaći zadatak pošaljite predmetnom asistentu na e-mail. Subject mail-a je CS105-DZ14.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25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d09c48710_0_1"/>
          <p:cNvSpPr txBox="1"/>
          <p:nvPr/>
        </p:nvSpPr>
        <p:spPr>
          <a:xfrm>
            <a:off x="422550" y="1258175"/>
            <a:ext cx="11341800" cy="12098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&lt;!DOCTYPE html&gt;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&lt;html&gt;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&lt;head&gt;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&lt;title&gt;</a:t>
            </a:r>
            <a:r>
              <a:rPr lang="en-US" sz="1800" dirty="0" err="1" smtClean="0"/>
              <a:t>Zadatak</a:t>
            </a:r>
            <a:r>
              <a:rPr lang="en-US" sz="1800" dirty="0" smtClean="0"/>
              <a:t> 1&lt;/title&gt;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&lt;/head&gt;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&lt;body&gt;	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&lt;p&gt;Color picker&lt;/p&gt;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&lt;label for="colors"&gt;Color:&lt;/label&gt;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&lt;input type="color" value="#ff0000" id="colors" /&gt;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	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&lt;p&gt;Choose color.&lt;/p&gt;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&lt;script&gt;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var</a:t>
            </a:r>
            <a:r>
              <a:rPr lang="en-US" sz="1800" dirty="0" smtClean="0"/>
              <a:t> colors;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defaultColor</a:t>
            </a:r>
            <a:r>
              <a:rPr lang="en-US" sz="1800" dirty="0" smtClean="0"/>
              <a:t> = "#0000ff";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window.addEventListener</a:t>
            </a:r>
            <a:r>
              <a:rPr lang="en-US" sz="1800" dirty="0" smtClean="0"/>
              <a:t>("load", startup, false);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function startup() {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	colors = </a:t>
            </a:r>
            <a:r>
              <a:rPr lang="en-US" sz="1800" dirty="0" err="1" smtClean="0"/>
              <a:t>document.querySelector</a:t>
            </a:r>
            <a:r>
              <a:rPr lang="en-US" sz="1800" dirty="0" smtClean="0"/>
              <a:t>("#colors");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	</a:t>
            </a:r>
            <a:r>
              <a:rPr lang="en-US" sz="1800" dirty="0" err="1" smtClean="0"/>
              <a:t>colors.value</a:t>
            </a:r>
            <a:r>
              <a:rPr lang="en-US" sz="1800" dirty="0" smtClean="0"/>
              <a:t> = </a:t>
            </a:r>
            <a:r>
              <a:rPr lang="en-US" sz="1800" dirty="0" err="1" smtClean="0"/>
              <a:t>defaultColor</a:t>
            </a:r>
            <a:r>
              <a:rPr lang="en-US" sz="1800" dirty="0" smtClean="0"/>
              <a:t>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	</a:t>
            </a:r>
            <a:r>
              <a:rPr lang="en-US" sz="1800" dirty="0" err="1" smtClean="0"/>
              <a:t>colors.addEventListener</a:t>
            </a:r>
            <a:r>
              <a:rPr lang="en-US" sz="1800" dirty="0" smtClean="0"/>
              <a:t>("input", </a:t>
            </a:r>
            <a:r>
              <a:rPr lang="en-US" sz="1800" dirty="0" err="1" smtClean="0"/>
              <a:t>updateFirst</a:t>
            </a:r>
            <a:r>
              <a:rPr lang="en-US" sz="1800" dirty="0" smtClean="0"/>
              <a:t>, false);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	</a:t>
            </a:r>
            <a:r>
              <a:rPr lang="en-US" sz="1800" dirty="0" err="1" smtClean="0"/>
              <a:t>colors.addEventListener</a:t>
            </a:r>
            <a:r>
              <a:rPr lang="en-US" sz="1800" dirty="0" smtClean="0"/>
              <a:t>("change", </a:t>
            </a:r>
            <a:r>
              <a:rPr lang="en-US" sz="1800" dirty="0" err="1" smtClean="0"/>
              <a:t>updateAll</a:t>
            </a:r>
            <a:r>
              <a:rPr lang="en-US" sz="1800" dirty="0" smtClean="0"/>
              <a:t>, false);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	</a:t>
            </a:r>
            <a:r>
              <a:rPr lang="en-US" sz="1800" dirty="0" err="1" smtClean="0"/>
              <a:t>colors.select</a:t>
            </a:r>
            <a:r>
              <a:rPr lang="en-US" sz="1800" dirty="0" smtClean="0"/>
              <a:t>();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}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function </a:t>
            </a:r>
            <a:r>
              <a:rPr lang="en-US" sz="1800" dirty="0" err="1" smtClean="0"/>
              <a:t>updateFirst</a:t>
            </a:r>
            <a:r>
              <a:rPr lang="en-US" sz="1800" dirty="0" smtClean="0"/>
              <a:t>(event)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{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	</a:t>
            </a:r>
            <a:r>
              <a:rPr lang="en-US" sz="1800" dirty="0" err="1" smtClean="0"/>
              <a:t>var</a:t>
            </a:r>
            <a:r>
              <a:rPr lang="en-US" sz="1800" dirty="0" smtClean="0"/>
              <a:t> p = </a:t>
            </a:r>
            <a:r>
              <a:rPr lang="en-US" sz="1800" dirty="0" err="1" smtClean="0"/>
              <a:t>document.querySelector</a:t>
            </a:r>
            <a:r>
              <a:rPr lang="en-US" sz="1800" dirty="0" smtClean="0"/>
              <a:t>("p");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	if (p)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	{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		</a:t>
            </a:r>
            <a:r>
              <a:rPr lang="en-US" sz="1800" dirty="0" err="1" smtClean="0"/>
              <a:t>p.style.color</a:t>
            </a:r>
            <a:r>
              <a:rPr lang="en-US" sz="1800" dirty="0" smtClean="0"/>
              <a:t> = </a:t>
            </a:r>
            <a:r>
              <a:rPr lang="en-US" sz="1800" dirty="0" err="1" smtClean="0"/>
              <a:t>event.target.value</a:t>
            </a:r>
            <a:r>
              <a:rPr lang="en-US" sz="1800" dirty="0" smtClean="0"/>
              <a:t>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	}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}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function </a:t>
            </a:r>
            <a:r>
              <a:rPr lang="en-US" sz="1800" dirty="0" err="1" smtClean="0"/>
              <a:t>updateAll</a:t>
            </a:r>
            <a:r>
              <a:rPr lang="en-US" sz="1800" dirty="0" smtClean="0"/>
              <a:t>(event) {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	</a:t>
            </a:r>
            <a:r>
              <a:rPr lang="en-US" sz="1800" dirty="0" err="1" smtClean="0"/>
              <a:t>document.querySelectorAll</a:t>
            </a:r>
            <a:r>
              <a:rPr lang="en-US" sz="1800" dirty="0" smtClean="0"/>
              <a:t>("p").</a:t>
            </a:r>
            <a:r>
              <a:rPr lang="en-US" sz="1800" dirty="0" err="1" smtClean="0"/>
              <a:t>forEach</a:t>
            </a:r>
            <a:r>
              <a:rPr lang="en-US" sz="1800" dirty="0" smtClean="0"/>
              <a:t>(function (p)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	{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		</a:t>
            </a:r>
            <a:r>
              <a:rPr lang="en-US" sz="1800" dirty="0" err="1" smtClean="0"/>
              <a:t>p.style.color</a:t>
            </a:r>
            <a:r>
              <a:rPr lang="en-US" sz="1800" dirty="0" smtClean="0"/>
              <a:t> = </a:t>
            </a:r>
            <a:r>
              <a:rPr lang="en-US" sz="1800" dirty="0" err="1" smtClean="0"/>
              <a:t>event.target.value</a:t>
            </a:r>
            <a:r>
              <a:rPr lang="en-US" sz="1800" dirty="0" smtClean="0"/>
              <a:t>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	});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}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&lt;/script&gt;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&lt;/body&gt;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&lt;/html&gt;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  <p:sp>
        <p:nvSpPr>
          <p:cNvPr id="59" name="Google Shape;59;g22d09c48710_0_1"/>
          <p:cNvSpPr txBox="1">
            <a:spLocks noGrp="1"/>
          </p:cNvSpPr>
          <p:nvPr>
            <p:ph type="title"/>
          </p:nvPr>
        </p:nvSpPr>
        <p:spPr>
          <a:xfrm>
            <a:off x="838199" y="384194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</a:pPr>
            <a:r>
              <a:rPr lang="en-US"/>
              <a:t>Zadatak 1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73148" y="445285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developer.mozilla.org/en-US/docs/Web/API/EventTarget/addEventListener</a:t>
            </a:r>
            <a:r>
              <a:rPr lang="sr-Latn-R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73148" y="4991147"/>
            <a:ext cx="5756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www.w3schools.com/jsref/met_document_addeventlistener.asp</a:t>
            </a:r>
            <a:r>
              <a:rPr lang="sr-Latn-R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bad12119d_0_3"/>
          <p:cNvSpPr txBox="1"/>
          <p:nvPr/>
        </p:nvSpPr>
        <p:spPr>
          <a:xfrm>
            <a:off x="425100" y="115850"/>
            <a:ext cx="11341800" cy="6834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function startup() {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		colors = </a:t>
            </a:r>
            <a:r>
              <a:rPr lang="en-US" sz="1800" dirty="0" err="1"/>
              <a:t>document.querySelector</a:t>
            </a:r>
            <a:r>
              <a:rPr lang="en-US" sz="1800" dirty="0"/>
              <a:t>("#colors");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		</a:t>
            </a:r>
            <a:r>
              <a:rPr lang="en-US" sz="1800" dirty="0" err="1"/>
              <a:t>colors.value</a:t>
            </a:r>
            <a:r>
              <a:rPr lang="en-US" sz="1800" dirty="0"/>
              <a:t> = </a:t>
            </a:r>
            <a:r>
              <a:rPr lang="en-US" sz="1800" dirty="0" err="1"/>
              <a:t>defaultColor</a:t>
            </a:r>
            <a:r>
              <a:rPr lang="en-US" sz="1800" dirty="0"/>
              <a:t>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		</a:t>
            </a:r>
            <a:r>
              <a:rPr lang="en-US" sz="1800" dirty="0" err="1"/>
              <a:t>colors.addEventListener</a:t>
            </a:r>
            <a:r>
              <a:rPr lang="en-US" sz="1800" dirty="0"/>
              <a:t>("input", </a:t>
            </a:r>
            <a:r>
              <a:rPr lang="en-US" sz="1800" dirty="0" err="1"/>
              <a:t>updateFirst</a:t>
            </a:r>
            <a:r>
              <a:rPr lang="en-US" sz="1800" dirty="0"/>
              <a:t>, false);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		</a:t>
            </a:r>
            <a:r>
              <a:rPr lang="en-US" sz="1800" dirty="0" err="1"/>
              <a:t>colors.addEventListener</a:t>
            </a:r>
            <a:r>
              <a:rPr lang="en-US" sz="1800" dirty="0"/>
              <a:t>("change", </a:t>
            </a:r>
            <a:r>
              <a:rPr lang="en-US" sz="1800" dirty="0" err="1"/>
              <a:t>updateAll</a:t>
            </a:r>
            <a:r>
              <a:rPr lang="en-US" sz="1800" dirty="0"/>
              <a:t>, false);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		</a:t>
            </a:r>
            <a:r>
              <a:rPr lang="en-US" sz="1800" dirty="0" err="1"/>
              <a:t>colors.select</a:t>
            </a:r>
            <a:r>
              <a:rPr lang="en-US" sz="1800" dirty="0"/>
              <a:t>();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	}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	function </a:t>
            </a:r>
            <a:r>
              <a:rPr lang="en-US" sz="1800" dirty="0" err="1"/>
              <a:t>updateFirst</a:t>
            </a:r>
            <a:r>
              <a:rPr lang="en-US" sz="1800" dirty="0"/>
              <a:t>(event)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	{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		</a:t>
            </a:r>
            <a:r>
              <a:rPr lang="en-US" sz="1800" dirty="0" err="1"/>
              <a:t>var</a:t>
            </a:r>
            <a:r>
              <a:rPr lang="en-US" sz="1800" dirty="0"/>
              <a:t> p = </a:t>
            </a:r>
            <a:r>
              <a:rPr lang="en-US" sz="1800" dirty="0" err="1"/>
              <a:t>document.querySelector</a:t>
            </a:r>
            <a:r>
              <a:rPr lang="en-US" sz="1800" dirty="0"/>
              <a:t>("p");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		if (p)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		{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			</a:t>
            </a:r>
            <a:r>
              <a:rPr lang="en-US" sz="1800" dirty="0" err="1"/>
              <a:t>p.style.color</a:t>
            </a:r>
            <a:r>
              <a:rPr lang="en-US" sz="1800" dirty="0"/>
              <a:t> = </a:t>
            </a:r>
            <a:r>
              <a:rPr lang="en-US" sz="1800" dirty="0" err="1"/>
              <a:t>event.target.value</a:t>
            </a:r>
            <a:r>
              <a:rPr lang="en-US" sz="1800" dirty="0"/>
              <a:t>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		}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	}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	function </a:t>
            </a:r>
            <a:r>
              <a:rPr lang="en-US" sz="1800" dirty="0" err="1"/>
              <a:t>updateAll</a:t>
            </a:r>
            <a:r>
              <a:rPr lang="en-US" sz="1800" dirty="0"/>
              <a:t>(event) {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		</a:t>
            </a:r>
            <a:r>
              <a:rPr lang="en-US" sz="1800" dirty="0" err="1"/>
              <a:t>document.querySelectorAll</a:t>
            </a:r>
            <a:r>
              <a:rPr lang="en-US" sz="1800" dirty="0"/>
              <a:t>("p").</a:t>
            </a:r>
            <a:r>
              <a:rPr lang="en-US" sz="1800" dirty="0" err="1"/>
              <a:t>forEach</a:t>
            </a:r>
            <a:r>
              <a:rPr lang="en-US" sz="1800" dirty="0"/>
              <a:t>(function (p)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		{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			</a:t>
            </a:r>
            <a:r>
              <a:rPr lang="en-US" sz="1800" dirty="0" err="1"/>
              <a:t>p.style.color</a:t>
            </a:r>
            <a:r>
              <a:rPr lang="en-US" sz="1800" dirty="0"/>
              <a:t> = </a:t>
            </a:r>
            <a:r>
              <a:rPr lang="en-US" sz="1800" dirty="0" err="1"/>
              <a:t>event.target.value</a:t>
            </a:r>
            <a:r>
              <a:rPr lang="en-US" sz="1800" dirty="0"/>
              <a:t>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		});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	}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&lt;/script&gt;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&lt;/body&gt;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&lt;/html&gt;</a:t>
            </a:r>
            <a:endParaRPr sz="1800" dirty="0"/>
          </a:p>
        </p:txBody>
      </p:sp>
      <p:sp>
        <p:nvSpPr>
          <p:cNvPr id="2" name="Rectangle 1"/>
          <p:cNvSpPr/>
          <p:nvPr/>
        </p:nvSpPr>
        <p:spPr>
          <a:xfrm>
            <a:off x="5909187" y="169255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developer.mozilla.org/en-US/docs/Web/API/Document/querySelector</a:t>
            </a:r>
            <a:r>
              <a:rPr lang="sr-Latn-R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09187" y="2215772"/>
            <a:ext cx="5517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www.w3schools.com/jsref/met_document_queryselector.asp</a:t>
            </a:r>
            <a:r>
              <a:rPr lang="sr-Latn-R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5354" y="3938789"/>
            <a:ext cx="4204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www.w3schools.com/jsref/event_target.asp</a:t>
            </a:r>
            <a:r>
              <a:rPr lang="sr-Latn-R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d09c48710_0_60"/>
          <p:cNvSpPr txBox="1">
            <a:spLocks noGrp="1"/>
          </p:cNvSpPr>
          <p:nvPr>
            <p:ph type="title"/>
          </p:nvPr>
        </p:nvSpPr>
        <p:spPr>
          <a:xfrm>
            <a:off x="838200" y="384195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Zadatak 2</a:t>
            </a:r>
            <a:endParaRPr/>
          </a:p>
        </p:txBody>
      </p:sp>
      <p:sp>
        <p:nvSpPr>
          <p:cNvPr id="70" name="Google Shape;70;g22d09c48710_0_60"/>
          <p:cNvSpPr txBox="1">
            <a:spLocks noGrp="1"/>
          </p:cNvSpPr>
          <p:nvPr>
            <p:ph type="body" idx="1"/>
          </p:nvPr>
        </p:nvSpPr>
        <p:spPr>
          <a:xfrm>
            <a:off x="838200" y="140358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Predviđeno vreme izrade zadatka: 10 minuta.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u="sng"/>
              <a:t>Zadatak 2: </a:t>
            </a:r>
            <a:r>
              <a:rPr lang="en-US"/>
              <a:t>Kreirajte stranicu sa stilizovanim tekstom. Klikom na dugme uklanja se sva stilizacija teksta.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pic>
        <p:nvPicPr>
          <p:cNvPr id="71" name="Google Shape;71;g22d09c48710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13" y="3287788"/>
            <a:ext cx="4238625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g22d09c48710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8788" y="3988063"/>
            <a:ext cx="36480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d09c48710_0_11"/>
          <p:cNvSpPr txBox="1"/>
          <p:nvPr/>
        </p:nvSpPr>
        <p:spPr>
          <a:xfrm>
            <a:off x="422550" y="1258175"/>
            <a:ext cx="11346900" cy="544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&lt;!DOCTYPE html&gt;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&lt;html&gt;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&lt;head&gt;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&lt;title&gt;</a:t>
            </a:r>
            <a:r>
              <a:rPr lang="en-US" sz="1800" dirty="0" err="1"/>
              <a:t>Zadatak</a:t>
            </a:r>
            <a:r>
              <a:rPr lang="en-US" sz="1800" dirty="0"/>
              <a:t> 2&lt;/title&gt;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&lt;script </a:t>
            </a:r>
            <a:r>
              <a:rPr lang="en-US" sz="1800" dirty="0" err="1"/>
              <a:t>src</a:t>
            </a:r>
            <a:r>
              <a:rPr lang="en-US" sz="1800" dirty="0"/>
              <a:t>="https://ajax.googleapis.com/</a:t>
            </a:r>
            <a:r>
              <a:rPr lang="en-US" sz="1800" dirty="0" err="1"/>
              <a:t>ajax</a:t>
            </a:r>
            <a:r>
              <a:rPr lang="en-US" sz="1800" dirty="0"/>
              <a:t>/libs/</a:t>
            </a:r>
            <a:r>
              <a:rPr lang="en-US" sz="1800" dirty="0" err="1"/>
              <a:t>jquery</a:t>
            </a:r>
            <a:r>
              <a:rPr lang="en-US" sz="1800" dirty="0"/>
              <a:t>/3.2.1/jquery.min.js"&gt;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&lt;/script&gt;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&lt;style&gt;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	.basic {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		</a:t>
            </a:r>
            <a:r>
              <a:rPr lang="en-US" sz="1800" dirty="0" err="1"/>
              <a:t>all:unset</a:t>
            </a:r>
            <a:r>
              <a:rPr lang="en-US" sz="1800" dirty="0"/>
              <a:t>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	}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	div {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		color: Green;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		font-size: 44px;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	}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	&lt;/style&gt;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&lt;/head&gt;</a:t>
            </a:r>
            <a:endParaRPr sz="1800" dirty="0"/>
          </a:p>
        </p:txBody>
      </p:sp>
      <p:sp>
        <p:nvSpPr>
          <p:cNvPr id="78" name="Google Shape;78;g22d09c48710_0_11"/>
          <p:cNvSpPr txBox="1">
            <a:spLocks noGrp="1"/>
          </p:cNvSpPr>
          <p:nvPr>
            <p:ph type="title"/>
          </p:nvPr>
        </p:nvSpPr>
        <p:spPr>
          <a:xfrm>
            <a:off x="838199" y="384194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</a:pPr>
            <a:r>
              <a:rPr lang="en-US"/>
              <a:t>Zadatak 2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06976" y="4366492"/>
            <a:ext cx="4525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developer.mozilla.org/en-US/docs/Web/CSS/all</a:t>
            </a:r>
            <a:r>
              <a:rPr lang="sr-Latn-R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bad12119d_0_11"/>
          <p:cNvSpPr txBox="1"/>
          <p:nvPr/>
        </p:nvSpPr>
        <p:spPr>
          <a:xfrm>
            <a:off x="422550" y="1258175"/>
            <a:ext cx="11346900" cy="544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&lt;body&gt;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&lt;center&gt;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&lt;div id="</a:t>
            </a:r>
            <a:r>
              <a:rPr lang="en-US" sz="1800" dirty="0" err="1" smtClean="0"/>
              <a:t>myid</a:t>
            </a:r>
            <a:r>
              <a:rPr lang="en-US" sz="1800" dirty="0" smtClean="0"/>
              <a:t>"&gt;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	Styled text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&lt;/div&gt;&lt;</a:t>
            </a:r>
            <a:r>
              <a:rPr lang="en-US" sz="1800" dirty="0" err="1" smtClean="0"/>
              <a:t>br</a:t>
            </a:r>
            <a:r>
              <a:rPr lang="en-US" sz="1800" dirty="0" smtClean="0"/>
              <a:t>&gt;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&lt;button id="</a:t>
            </a:r>
            <a:r>
              <a:rPr lang="en-US" sz="1800" dirty="0" err="1" smtClean="0"/>
              <a:t>btn</a:t>
            </a:r>
            <a:r>
              <a:rPr lang="en-US" sz="1800" dirty="0" smtClean="0"/>
              <a:t>"&gt;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	Click me to Unset CSS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&lt;/button&gt;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&lt;script&gt;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	$('#</a:t>
            </a:r>
            <a:r>
              <a:rPr lang="en-US" sz="1800" dirty="0" err="1" smtClean="0"/>
              <a:t>btn</a:t>
            </a:r>
            <a:r>
              <a:rPr lang="en-US" sz="1800" dirty="0" smtClean="0"/>
              <a:t>').click(function() {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	$('#</a:t>
            </a:r>
            <a:r>
              <a:rPr lang="en-US" sz="1800" dirty="0" err="1" smtClean="0"/>
              <a:t>myid</a:t>
            </a:r>
            <a:r>
              <a:rPr lang="en-US" sz="1800" dirty="0" smtClean="0"/>
              <a:t>').</a:t>
            </a:r>
            <a:r>
              <a:rPr lang="en-US" sz="1800" dirty="0" err="1" smtClean="0"/>
              <a:t>addClass</a:t>
            </a:r>
            <a:r>
              <a:rPr lang="en-US" sz="1800" dirty="0" smtClean="0"/>
              <a:t>('basic');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	});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	&lt;/script&gt;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	&lt;/center&gt;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&lt;/body&gt;</a:t>
            </a: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&lt;/html&gt;		</a:t>
            </a:r>
            <a:endParaRPr sz="1800" dirty="0"/>
          </a:p>
        </p:txBody>
      </p:sp>
      <p:sp>
        <p:nvSpPr>
          <p:cNvPr id="84" name="Google Shape;84;g24bad12119d_0_11"/>
          <p:cNvSpPr txBox="1">
            <a:spLocks noGrp="1"/>
          </p:cNvSpPr>
          <p:nvPr>
            <p:ph type="title"/>
          </p:nvPr>
        </p:nvSpPr>
        <p:spPr>
          <a:xfrm>
            <a:off x="838199" y="384194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</a:pPr>
            <a:r>
              <a:rPr lang="en-US"/>
              <a:t>Zadatak 2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16647" y="4499228"/>
            <a:ext cx="2383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https://api.jquery.com/click</a:t>
            </a:r>
            <a:r>
              <a:rPr lang="en-US" dirty="0" smtClean="0">
                <a:hlinkClick r:id="rId3"/>
              </a:rPr>
              <a:t>/</a:t>
            </a:r>
            <a:r>
              <a:rPr lang="sr-Latn-R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16647" y="4822723"/>
            <a:ext cx="3348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https://codylindley.com/jqueryselectors</a:t>
            </a:r>
            <a:r>
              <a:rPr lang="en-US" dirty="0" smtClean="0">
                <a:hlinkClick r:id="rId4"/>
              </a:rPr>
              <a:t>/</a:t>
            </a:r>
            <a:r>
              <a:rPr lang="sr-Latn-R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e7292bdfd_1_38"/>
          <p:cNvSpPr txBox="1">
            <a:spLocks noGrp="1"/>
          </p:cNvSpPr>
          <p:nvPr>
            <p:ph type="title"/>
          </p:nvPr>
        </p:nvSpPr>
        <p:spPr>
          <a:xfrm>
            <a:off x="838200" y="384195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Zadatak 3</a:t>
            </a:r>
            <a:endParaRPr/>
          </a:p>
        </p:txBody>
      </p:sp>
      <p:sp>
        <p:nvSpPr>
          <p:cNvPr id="90" name="Google Shape;90;g23e7292bdfd_1_38"/>
          <p:cNvSpPr txBox="1">
            <a:spLocks noGrp="1"/>
          </p:cNvSpPr>
          <p:nvPr>
            <p:ph type="body" idx="1"/>
          </p:nvPr>
        </p:nvSpPr>
        <p:spPr>
          <a:xfrm>
            <a:off x="838200" y="140358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Predviđeno vreme izrade zadatka: 10 minuta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Zadatak 3: </a:t>
            </a:r>
            <a:r>
              <a:rPr lang="en-US"/>
              <a:t>Kreirajte HTML stranicu sa tekstom. Klikom na dugme animirajte tekst.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pic>
        <p:nvPicPr>
          <p:cNvPr id="91" name="Google Shape;91;g23e7292bdfd_1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63" y="2878175"/>
            <a:ext cx="5591175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23e7292bdfd_1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6251" y="2801976"/>
            <a:ext cx="6159447" cy="39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1258</Words>
  <Application>Microsoft Office PowerPoint</Application>
  <PresentationFormat>Widescreen</PresentationFormat>
  <Paragraphs>454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PowerPoint Presentation</vt:lpstr>
      <vt:lpstr>Sadržaj vežbe broj 14:</vt:lpstr>
      <vt:lpstr>Zadatak 1 - JQUERY</vt:lpstr>
      <vt:lpstr>Zadatak 1</vt:lpstr>
      <vt:lpstr>PowerPoint Presentation</vt:lpstr>
      <vt:lpstr>Zadatak 2</vt:lpstr>
      <vt:lpstr>Zadatak 2</vt:lpstr>
      <vt:lpstr>Zadatak 2</vt:lpstr>
      <vt:lpstr>Zadatak 3</vt:lpstr>
      <vt:lpstr>Zadatak 3</vt:lpstr>
      <vt:lpstr>Zadatak 3</vt:lpstr>
      <vt:lpstr>Zadatak 4</vt:lpstr>
      <vt:lpstr>Zadatak 4 </vt:lpstr>
      <vt:lpstr>Zadatak 4</vt:lpstr>
      <vt:lpstr>Zadatak 5</vt:lpstr>
      <vt:lpstr>Zadatak 5 </vt:lpstr>
      <vt:lpstr>Zadatak 5 </vt:lpstr>
      <vt:lpstr>Zadatak 6</vt:lpstr>
      <vt:lpstr>Zadatak 6</vt:lpstr>
      <vt:lpstr>Zadatak 6</vt:lpstr>
      <vt:lpstr>Zadatak 6</vt:lpstr>
      <vt:lpstr>Zadatak 7</vt:lpstr>
      <vt:lpstr>Zadatak 7 </vt:lpstr>
      <vt:lpstr>Zadatak 7 </vt:lpstr>
      <vt:lpstr>Zadatak 7 </vt:lpstr>
      <vt:lpstr>Zadatak 7 </vt:lpstr>
      <vt:lpstr>Zadatak 8</vt:lpstr>
      <vt:lpstr>Zadatak 8</vt:lpstr>
      <vt:lpstr>Zadatak 8</vt:lpstr>
      <vt:lpstr>Zadatak za samostalni rad - 1</vt:lpstr>
      <vt:lpstr>Zadatak za samostalni rad - 2-4</vt:lpstr>
      <vt:lpstr>Zadatak za samostalni rad - 5-6</vt:lpstr>
      <vt:lpstr>Zadatak za samostalni rad - 7</vt:lpstr>
      <vt:lpstr>Zadatak za samostalni rad – 7 slika 1</vt:lpstr>
      <vt:lpstr>Zadatak za samostalni rad – 7 slika 2</vt:lpstr>
      <vt:lpstr>Domaći zadatak 14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dizajn sluzba;Nemanja Zdravkovic</dc:creator>
  <cp:lastModifiedBy>profesor</cp:lastModifiedBy>
  <cp:revision>8</cp:revision>
  <dcterms:created xsi:type="dcterms:W3CDTF">2015-09-11T12:39:33Z</dcterms:created>
  <dcterms:modified xsi:type="dcterms:W3CDTF">2023-05-31T10:15:32Z</dcterms:modified>
</cp:coreProperties>
</file>