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Manrope ExtraBold" panose="020B060402020202020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0CADF5-CC69-4534-9601-AB904DCEE089}">
  <a:tblStyle styleId="{4E0CADF5-CC69-4534-9601-AB904DCEE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851952" y="1292475"/>
            <a:ext cx="6745200" cy="1068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Flutter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anrope ExtraBold" panose="020B0604020202020204" charset="0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anrope ExtraBold" panose="020B0604020202020204" charset="0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anrope ExtraBold" panose="020B0604020202020204" charset="0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B25394-F164-E5B4-A583-B92C401F2678}"/>
              </a:ext>
            </a:extLst>
          </p:cNvPr>
          <p:cNvSpPr txBox="1"/>
          <p:nvPr/>
        </p:nvSpPr>
        <p:spPr>
          <a:xfrm>
            <a:off x="3298861" y="223330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rope ExtraBold" panose="020B0604020202020204" charset="0"/>
              </a:rPr>
              <a:t>NT213 Presentation</a:t>
            </a:r>
            <a:endParaRPr lang="sr-Cyrl-RS" dirty="0">
              <a:latin typeface="Manrope ExtraBold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1DDF0-0F39-69E0-9DCC-51E51282A13C}"/>
              </a:ext>
            </a:extLst>
          </p:cNvPr>
          <p:cNvSpPr txBox="1"/>
          <p:nvPr/>
        </p:nvSpPr>
        <p:spPr>
          <a:xfrm>
            <a:off x="3370996" y="286352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rope ExtraBold" panose="020B0604020202020204" charset="0"/>
              </a:rPr>
              <a:t>Petar </a:t>
            </a:r>
            <a:r>
              <a:rPr lang="en-US" dirty="0" err="1">
                <a:latin typeface="Manrope ExtraBold" panose="020B0604020202020204" charset="0"/>
              </a:rPr>
              <a:t>Otovic</a:t>
            </a:r>
            <a:r>
              <a:rPr lang="en-US" dirty="0">
                <a:latin typeface="Manrope ExtraBold" panose="020B0604020202020204" charset="0"/>
              </a:rPr>
              <a:t> 5460</a:t>
            </a:r>
            <a:endParaRPr lang="sr-Cyrl-RS" dirty="0">
              <a:latin typeface="Manrope Extra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9A9C-E6A2-6B1C-203F-BF60B620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12" y="1350948"/>
            <a:ext cx="6323100" cy="461167"/>
          </a:xfrm>
        </p:spPr>
        <p:txBody>
          <a:bodyPr/>
          <a:lstStyle/>
          <a:p>
            <a:r>
              <a:rPr lang="en-US" sz="2000" dirty="0"/>
              <a:t>- Platform updates</a:t>
            </a:r>
            <a:endParaRPr lang="sr-Cyrl-R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45B1C9-6DED-BE25-679F-99B089704B2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8810" y="435048"/>
            <a:ext cx="5248384" cy="915900"/>
          </a:xfrm>
        </p:spPr>
        <p:txBody>
          <a:bodyPr/>
          <a:lstStyle/>
          <a:p>
            <a:r>
              <a:rPr lang="en-US" dirty="0"/>
              <a:t>Flutter Cons</a:t>
            </a:r>
            <a:endParaRPr lang="sr-Cyrl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0523B8-0264-0123-8AA7-A2125BE1D082}"/>
              </a:ext>
            </a:extLst>
          </p:cNvPr>
          <p:cNvSpPr txBox="1">
            <a:spLocks/>
          </p:cNvSpPr>
          <p:nvPr/>
        </p:nvSpPr>
        <p:spPr>
          <a:xfrm>
            <a:off x="892112" y="1720268"/>
            <a:ext cx="6323100" cy="4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Larger app size</a:t>
            </a: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226DE2-F804-B60A-F984-15B618B20F58}"/>
              </a:ext>
            </a:extLst>
          </p:cNvPr>
          <p:cNvSpPr txBox="1">
            <a:spLocks/>
          </p:cNvSpPr>
          <p:nvPr/>
        </p:nvSpPr>
        <p:spPr>
          <a:xfrm>
            <a:off x="892112" y="2089588"/>
            <a:ext cx="6323100" cy="4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Limited native features</a:t>
            </a:r>
            <a:endParaRPr lang="sr-Cyrl-R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CC3449-ACA4-998F-0DFB-DBF94C8E8206}"/>
              </a:ext>
            </a:extLst>
          </p:cNvPr>
          <p:cNvSpPr txBox="1">
            <a:spLocks/>
          </p:cNvSpPr>
          <p:nvPr/>
        </p:nvSpPr>
        <p:spPr>
          <a:xfrm>
            <a:off x="892112" y="2458908"/>
            <a:ext cx="6323100" cy="4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Not so many job ads</a:t>
            </a:r>
            <a:endParaRPr lang="sr-Cyrl-R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9C2C93-99CC-064F-25CD-D51C009B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84" y="1507037"/>
            <a:ext cx="3710996" cy="2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6482-A615-BCE9-A406-8C2D8306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12" y="1774775"/>
            <a:ext cx="7535456" cy="1511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12428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2"/>
          </p:nvPr>
        </p:nvSpPr>
        <p:spPr>
          <a:xfrm>
            <a:off x="720000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Dart programming language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4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Dart Deepdive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3"/>
          </p:nvPr>
        </p:nvSpPr>
        <p:spPr>
          <a:xfrm>
            <a:off x="720000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title" idx="5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 Deepdive</a:t>
            </a:r>
            <a:endParaRPr dirty="0"/>
          </a:p>
        </p:txBody>
      </p:sp>
      <p:sp>
        <p:nvSpPr>
          <p:cNvPr id="248" name="Google Shape;248;p29"/>
          <p:cNvSpPr/>
          <p:nvPr/>
        </p:nvSpPr>
        <p:spPr>
          <a:xfrm rot="-1084991">
            <a:off x="7652135" y="4274656"/>
            <a:ext cx="448867" cy="2769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anrope ExtraBold" panose="020B0604020202020204" charset="0"/>
              </a:rPr>
              <a:t>+8</a:t>
            </a:r>
          </a:p>
        </p:txBody>
      </p:sp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nrope ExtraBold" panose="020B0604020202020204" charset="0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 idx="2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Dart?</a:t>
            </a:r>
            <a:endParaRPr dirty="0"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nrope ExtraBold" panose="020B0604020202020204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1084991">
            <a:off x="7659860" y="3137037"/>
            <a:ext cx="442934" cy="335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anrope ExtraBold" panose="020B0604020202020204" charset="0"/>
              </a:rPr>
              <a:t>-5</a:t>
            </a:r>
          </a:p>
        </p:txBody>
      </p:sp>
      <p:sp>
        <p:nvSpPr>
          <p:cNvPr id="280" name="Google Shape;280;p30"/>
          <p:cNvSpPr/>
          <p:nvPr/>
        </p:nvSpPr>
        <p:spPr>
          <a:xfrm rot="-431286">
            <a:off x="222177" y="4641625"/>
            <a:ext cx="40825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anrope ExtraBold" panose="020B0604020202020204" charset="0"/>
              </a:rPr>
              <a:t>-4</a:t>
            </a:r>
          </a:p>
        </p:txBody>
      </p:sp>
      <p:sp>
        <p:nvSpPr>
          <p:cNvPr id="281" name="Google Shape;281;p30"/>
          <p:cNvSpPr/>
          <p:nvPr/>
        </p:nvSpPr>
        <p:spPr>
          <a:xfrm rot="797114">
            <a:off x="6935082" y="745367"/>
            <a:ext cx="417763" cy="2661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anrope ExtraBold" panose="020B0604020202020204" charset="0"/>
              </a:rPr>
              <a:t>+7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8A52-7873-97DB-DFBE-7CA0449B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75" y="1206817"/>
            <a:ext cx="3258329" cy="467841"/>
          </a:xfrm>
        </p:spPr>
        <p:txBody>
          <a:bodyPr/>
          <a:lstStyle/>
          <a:p>
            <a:r>
              <a:rPr lang="en-US" sz="2000" dirty="0"/>
              <a:t>- Developed by Google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D6F1F-023B-2A8F-8A05-907360AF353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88775" y="284872"/>
            <a:ext cx="1981240" cy="915900"/>
          </a:xfrm>
        </p:spPr>
        <p:txBody>
          <a:bodyPr/>
          <a:lstStyle/>
          <a:p>
            <a:r>
              <a:rPr lang="en-US" dirty="0"/>
              <a:t>Dart</a:t>
            </a:r>
            <a:endParaRPr lang="sr-Cyrl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53AFF3-2DC5-9C7C-D7D5-419B1FE725EF}"/>
              </a:ext>
            </a:extLst>
          </p:cNvPr>
          <p:cNvSpPr txBox="1">
            <a:spLocks/>
          </p:cNvSpPr>
          <p:nvPr/>
        </p:nvSpPr>
        <p:spPr>
          <a:xfrm>
            <a:off x="888775" y="1630057"/>
            <a:ext cx="3258329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Released in 2011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4EC0A2-843D-0794-3202-77C48353F6B9}"/>
              </a:ext>
            </a:extLst>
          </p:cNvPr>
          <p:cNvSpPr txBox="1">
            <a:spLocks/>
          </p:cNvSpPr>
          <p:nvPr/>
        </p:nvSpPr>
        <p:spPr>
          <a:xfrm>
            <a:off x="888775" y="2041578"/>
            <a:ext cx="3491930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Alternative to </a:t>
            </a:r>
            <a:r>
              <a:rPr lang="en-US" sz="2000" dirty="0" err="1"/>
              <a:t>Javascript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382AF6-C5F6-B37F-EC7F-D1D5C903C1A2}"/>
              </a:ext>
            </a:extLst>
          </p:cNvPr>
          <p:cNvSpPr txBox="1">
            <a:spLocks/>
          </p:cNvSpPr>
          <p:nvPr/>
        </p:nvSpPr>
        <p:spPr>
          <a:xfrm>
            <a:off x="888775" y="2440382"/>
            <a:ext cx="3491930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Just-in-time compiler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805387-6E88-C080-4F21-4C8765050FEC}"/>
              </a:ext>
            </a:extLst>
          </p:cNvPr>
          <p:cNvSpPr txBox="1">
            <a:spLocks/>
          </p:cNvSpPr>
          <p:nvPr/>
        </p:nvSpPr>
        <p:spPr>
          <a:xfrm>
            <a:off x="888775" y="2839186"/>
            <a:ext cx="3491930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Single isolate</a:t>
            </a:r>
            <a:br>
              <a:rPr lang="en-US" sz="2000" dirty="0"/>
            </a:br>
            <a:endParaRPr lang="sr-Cyrl-R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8C381-086F-C34B-7792-179E50FE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26" y="1446518"/>
            <a:ext cx="1543051" cy="14617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A4351A1-412A-1A16-F569-7B17FB98E0F2}"/>
              </a:ext>
            </a:extLst>
          </p:cNvPr>
          <p:cNvSpPr txBox="1">
            <a:spLocks/>
          </p:cNvSpPr>
          <p:nvPr/>
        </p:nvSpPr>
        <p:spPr>
          <a:xfrm>
            <a:off x="4572000" y="2908223"/>
            <a:ext cx="3491930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pPr algn="ctr"/>
            <a:r>
              <a:rPr lang="en-US" sz="2000" dirty="0"/>
              <a:t>.dart</a:t>
            </a:r>
            <a:br>
              <a:rPr lang="en-US" sz="2000" dirty="0"/>
            </a:b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363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97D7-FEDE-7E14-9DBE-5D982E2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35" y="1013888"/>
            <a:ext cx="6323100" cy="481189"/>
          </a:xfrm>
        </p:spPr>
        <p:txBody>
          <a:bodyPr/>
          <a:lstStyle/>
          <a:p>
            <a:r>
              <a:rPr lang="en-US" sz="2000" dirty="0"/>
              <a:t>- Type safe</a:t>
            </a:r>
            <a:endParaRPr lang="sr-Cyrl-R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8B838-8D91-0F23-E6F6-F949947A3D2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2135" y="164732"/>
            <a:ext cx="6015946" cy="915900"/>
          </a:xfrm>
        </p:spPr>
        <p:txBody>
          <a:bodyPr/>
          <a:lstStyle/>
          <a:p>
            <a:r>
              <a:rPr lang="en-US" dirty="0"/>
              <a:t>Dart </a:t>
            </a:r>
            <a:r>
              <a:rPr lang="en-US" dirty="0" err="1"/>
              <a:t>Deepdive</a:t>
            </a:r>
            <a:endParaRPr lang="sr-Cyrl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5ED5C5-BC36-09DC-2841-F75ED7998B8A}"/>
              </a:ext>
            </a:extLst>
          </p:cNvPr>
          <p:cNvSpPr txBox="1">
            <a:spLocks/>
          </p:cNvSpPr>
          <p:nvPr/>
        </p:nvSpPr>
        <p:spPr>
          <a:xfrm>
            <a:off x="912135" y="1410703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Dynamic type</a:t>
            </a: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363ECB-5766-81D1-7186-BCBC45B88C48}"/>
              </a:ext>
            </a:extLst>
          </p:cNvPr>
          <p:cNvSpPr txBox="1">
            <a:spLocks/>
          </p:cNvSpPr>
          <p:nvPr/>
        </p:nvSpPr>
        <p:spPr>
          <a:xfrm>
            <a:off x="912135" y="1811001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Null safety</a:t>
            </a:r>
            <a:endParaRPr lang="sr-Cyrl-R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01568B-3B89-91C8-FF17-D663BCFFB614}"/>
              </a:ext>
            </a:extLst>
          </p:cNvPr>
          <p:cNvSpPr txBox="1">
            <a:spLocks/>
          </p:cNvSpPr>
          <p:nvPr/>
        </p:nvSpPr>
        <p:spPr>
          <a:xfrm>
            <a:off x="912135" y="2207816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Supports multiple paradigms</a:t>
            </a:r>
            <a:endParaRPr lang="sr-Cyrl-R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28D4E5-A002-FFDC-4B96-C76B049D3D05}"/>
              </a:ext>
            </a:extLst>
          </p:cNvPr>
          <p:cNvSpPr txBox="1">
            <a:spLocks/>
          </p:cNvSpPr>
          <p:nvPr/>
        </p:nvSpPr>
        <p:spPr>
          <a:xfrm>
            <a:off x="912135" y="2610716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</a:t>
            </a:r>
            <a:r>
              <a:rPr lang="en-US" sz="2000" dirty="0" err="1"/>
              <a:t>Pub.dev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868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82B3C4-F985-A63D-33B2-9CE661289B8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5471" y="418361"/>
            <a:ext cx="5218349" cy="915900"/>
          </a:xfrm>
        </p:spPr>
        <p:txBody>
          <a:bodyPr/>
          <a:lstStyle/>
          <a:p>
            <a:r>
              <a:rPr lang="en-US" dirty="0"/>
              <a:t>Dart Syntax</a:t>
            </a:r>
            <a:endParaRPr lang="sr-Cyrl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A905A-CAA6-42CF-2016-55D26407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56" y="1334261"/>
            <a:ext cx="3507357" cy="3596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D7F3D-DA95-7479-52EB-84160EF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92" y="1334260"/>
            <a:ext cx="3678061" cy="35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304-2A45-3346-2A2F-5D7B637C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71" y="1177153"/>
            <a:ext cx="6323100" cy="498135"/>
          </a:xfrm>
        </p:spPr>
        <p:txBody>
          <a:bodyPr/>
          <a:lstStyle/>
          <a:p>
            <a:r>
              <a:rPr lang="en-US" sz="2000" dirty="0"/>
              <a:t>- Framework for building UI</a:t>
            </a:r>
            <a:endParaRPr lang="sr-Cyrl-R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F16DD-6DE5-A9C5-F312-9D676D997EA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5471" y="418362"/>
            <a:ext cx="3312793" cy="915900"/>
          </a:xfrm>
        </p:spPr>
        <p:txBody>
          <a:bodyPr/>
          <a:lstStyle/>
          <a:p>
            <a:r>
              <a:rPr lang="en-US" dirty="0"/>
              <a:t>Flutter</a:t>
            </a:r>
            <a:endParaRPr lang="sr-Cyrl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417B7-FE5D-BB44-A26A-80C7E5E5A53B}"/>
              </a:ext>
            </a:extLst>
          </p:cNvPr>
          <p:cNvSpPr txBox="1">
            <a:spLocks/>
          </p:cNvSpPr>
          <p:nvPr/>
        </p:nvSpPr>
        <p:spPr>
          <a:xfrm>
            <a:off x="915471" y="1553147"/>
            <a:ext cx="6323100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Supports various different platforms</a:t>
            </a: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CD8B37-6C22-E5D1-89C2-F7BBD263E9D9}"/>
              </a:ext>
            </a:extLst>
          </p:cNvPr>
          <p:cNvSpPr txBox="1">
            <a:spLocks/>
          </p:cNvSpPr>
          <p:nvPr/>
        </p:nvSpPr>
        <p:spPr>
          <a:xfrm>
            <a:off x="915471" y="1929141"/>
            <a:ext cx="6323100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</a:t>
            </a:r>
            <a:r>
              <a:rPr lang="en-US" sz="2000" dirty="0" err="1"/>
              <a:t>Skia</a:t>
            </a:r>
            <a:r>
              <a:rPr lang="en-US" sz="2000" dirty="0"/>
              <a:t> 2D graphics engine &amp; Dart</a:t>
            </a:r>
            <a:endParaRPr lang="sr-Cyrl-R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2E8A98-FA0D-D358-BC5A-7AD670083A59}"/>
              </a:ext>
            </a:extLst>
          </p:cNvPr>
          <p:cNvSpPr txBox="1">
            <a:spLocks/>
          </p:cNvSpPr>
          <p:nvPr/>
        </p:nvSpPr>
        <p:spPr>
          <a:xfrm>
            <a:off x="915471" y="2305135"/>
            <a:ext cx="6323100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Introduced in 2017 by Google</a:t>
            </a:r>
            <a:endParaRPr lang="sr-Cyrl-R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6DD962-565B-0D0F-3015-E54BA8F9D66A}"/>
              </a:ext>
            </a:extLst>
          </p:cNvPr>
          <p:cNvSpPr txBox="1">
            <a:spLocks/>
          </p:cNvSpPr>
          <p:nvPr/>
        </p:nvSpPr>
        <p:spPr>
          <a:xfrm>
            <a:off x="915471" y="2681129"/>
            <a:ext cx="6323100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Supported by Google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40224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00F-8D62-28F7-4C44-A9D7FC05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10" y="1247493"/>
            <a:ext cx="6323100" cy="494539"/>
          </a:xfrm>
        </p:spPr>
        <p:txBody>
          <a:bodyPr/>
          <a:lstStyle/>
          <a:p>
            <a:r>
              <a:rPr lang="en-US" sz="2000" dirty="0"/>
              <a:t>- Install Flutter SDK </a:t>
            </a:r>
            <a:endParaRPr lang="sr-Cyrl-R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9306-B773-CD47-7D0E-BA5BF244CF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8810" y="425036"/>
            <a:ext cx="6499844" cy="915900"/>
          </a:xfrm>
        </p:spPr>
        <p:txBody>
          <a:bodyPr/>
          <a:lstStyle/>
          <a:p>
            <a:r>
              <a:rPr lang="en-US" dirty="0"/>
              <a:t>Flutter </a:t>
            </a:r>
            <a:r>
              <a:rPr lang="en-US" dirty="0" err="1"/>
              <a:t>Deepdive</a:t>
            </a:r>
            <a:endParaRPr lang="sr-Cyrl-R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991B44-4871-3AA6-CA69-3A314A4A0499}"/>
              </a:ext>
            </a:extLst>
          </p:cNvPr>
          <p:cNvSpPr txBox="1">
            <a:spLocks/>
          </p:cNvSpPr>
          <p:nvPr/>
        </p:nvSpPr>
        <p:spPr>
          <a:xfrm>
            <a:off x="918810" y="1620151"/>
            <a:ext cx="6323100" cy="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Init app</a:t>
            </a:r>
            <a:endParaRPr lang="sr-Cyrl-R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351EA-8D58-2DFD-2E3D-008A0F89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13" y="1443675"/>
            <a:ext cx="4945770" cy="27745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C5B71E-8834-4EDA-F48A-1715E9C9833A}"/>
              </a:ext>
            </a:extLst>
          </p:cNvPr>
          <p:cNvSpPr txBox="1">
            <a:spLocks/>
          </p:cNvSpPr>
          <p:nvPr/>
        </p:nvSpPr>
        <p:spPr>
          <a:xfrm>
            <a:off x="918810" y="2433321"/>
            <a:ext cx="6323100" cy="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Prebuilt widgets</a:t>
            </a:r>
            <a:endParaRPr lang="sr-Cyrl-R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AA68EF-2D93-7407-CEBC-BC6B049A74EC}"/>
              </a:ext>
            </a:extLst>
          </p:cNvPr>
          <p:cNvSpPr txBox="1">
            <a:spLocks/>
          </p:cNvSpPr>
          <p:nvPr/>
        </p:nvSpPr>
        <p:spPr>
          <a:xfrm>
            <a:off x="918810" y="2830964"/>
            <a:ext cx="6323100" cy="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Custom widgets</a:t>
            </a:r>
            <a:endParaRPr lang="sr-Cyrl-R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B59B1F-E2BD-0B8D-3CF9-45AD1564B8F5}"/>
              </a:ext>
            </a:extLst>
          </p:cNvPr>
          <p:cNvSpPr txBox="1">
            <a:spLocks/>
          </p:cNvSpPr>
          <p:nvPr/>
        </p:nvSpPr>
        <p:spPr>
          <a:xfrm>
            <a:off x="918810" y="2018078"/>
            <a:ext cx="6323100" cy="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Widgets</a:t>
            </a:r>
            <a:endParaRPr lang="sr-Cyrl-R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8E8ED-7285-4BFB-C0BC-4F7F745C4808}"/>
              </a:ext>
            </a:extLst>
          </p:cNvPr>
          <p:cNvSpPr txBox="1">
            <a:spLocks/>
          </p:cNvSpPr>
          <p:nvPr/>
        </p:nvSpPr>
        <p:spPr>
          <a:xfrm>
            <a:off x="918810" y="3246207"/>
            <a:ext cx="6323100" cy="49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Stateless &amp; Stateful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92535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56962-9A47-A5D9-E580-8221193D6A4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8809" y="178081"/>
            <a:ext cx="7444279" cy="915900"/>
          </a:xfrm>
        </p:spPr>
        <p:txBody>
          <a:bodyPr/>
          <a:lstStyle/>
          <a:p>
            <a:r>
              <a:rPr lang="en-US" dirty="0"/>
              <a:t>Flutter Pros</a:t>
            </a:r>
            <a:endParaRPr lang="sr-Cyrl-R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014BC5-62FA-AE73-88E2-41F3D9FB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57" y="1003875"/>
            <a:ext cx="2755476" cy="541260"/>
          </a:xfrm>
        </p:spPr>
        <p:txBody>
          <a:bodyPr/>
          <a:lstStyle/>
          <a:p>
            <a:r>
              <a:rPr lang="en-US" sz="2400" dirty="0"/>
              <a:t>Pros:</a:t>
            </a:r>
            <a:br>
              <a:rPr lang="en-US" sz="2400" dirty="0"/>
            </a:br>
            <a:endParaRPr lang="sr-Cyrl-RS" sz="24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AF9935-1E42-6801-DE89-79CBAFCE771C}"/>
              </a:ext>
            </a:extLst>
          </p:cNvPr>
          <p:cNvSpPr txBox="1">
            <a:spLocks/>
          </p:cNvSpPr>
          <p:nvPr/>
        </p:nvSpPr>
        <p:spPr>
          <a:xfrm>
            <a:off x="918812" y="1469974"/>
            <a:ext cx="2789921" cy="5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400" dirty="0"/>
              <a:t> - One codebase</a:t>
            </a:r>
            <a:br>
              <a:rPr lang="en-US" sz="2400" dirty="0"/>
            </a:br>
            <a:endParaRPr lang="sr-Cyrl-RS" sz="24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1F486DF-268B-047B-959C-DC475F0EEDE3}"/>
              </a:ext>
            </a:extLst>
          </p:cNvPr>
          <p:cNvSpPr txBox="1">
            <a:spLocks/>
          </p:cNvSpPr>
          <p:nvPr/>
        </p:nvSpPr>
        <p:spPr>
          <a:xfrm>
            <a:off x="918812" y="1853030"/>
            <a:ext cx="2789921" cy="5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400" dirty="0"/>
              <a:t> - Many platforms</a:t>
            </a:r>
            <a:br>
              <a:rPr lang="en-US" sz="2400" dirty="0"/>
            </a:br>
            <a:endParaRPr lang="sr-Cyrl-RS" sz="2400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88811C9-AE9F-16B6-2434-BD22164E0720}"/>
              </a:ext>
            </a:extLst>
          </p:cNvPr>
          <p:cNvSpPr txBox="1">
            <a:spLocks/>
          </p:cNvSpPr>
          <p:nvPr/>
        </p:nvSpPr>
        <p:spPr>
          <a:xfrm>
            <a:off x="918811" y="2248322"/>
            <a:ext cx="4288337" cy="5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400" dirty="0"/>
              <a:t> - Faster Development time</a:t>
            </a:r>
            <a:br>
              <a:rPr lang="en-US" sz="2400" dirty="0"/>
            </a:br>
            <a:endParaRPr lang="sr-Cyrl-RS" sz="2400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54A27D4-7F21-F7B2-3C13-61B98727C5AD}"/>
              </a:ext>
            </a:extLst>
          </p:cNvPr>
          <p:cNvSpPr txBox="1">
            <a:spLocks/>
          </p:cNvSpPr>
          <p:nvPr/>
        </p:nvSpPr>
        <p:spPr>
          <a:xfrm>
            <a:off x="918810" y="2671037"/>
            <a:ext cx="4288337" cy="5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400" dirty="0"/>
              <a:t> - Supported by Google</a:t>
            </a:r>
            <a:br>
              <a:rPr lang="en-US" sz="2400" dirty="0"/>
            </a:br>
            <a:endParaRPr lang="sr-Cyrl-RS" sz="2400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6FB0959C-2704-C756-C6F4-3D508E5A158D}"/>
              </a:ext>
            </a:extLst>
          </p:cNvPr>
          <p:cNvSpPr txBox="1">
            <a:spLocks/>
          </p:cNvSpPr>
          <p:nvPr/>
        </p:nvSpPr>
        <p:spPr>
          <a:xfrm>
            <a:off x="918809" y="3097477"/>
            <a:ext cx="4288337" cy="54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400" dirty="0"/>
              <a:t> - Raising in popularity</a:t>
            </a:r>
            <a:br>
              <a:rPr lang="en-US" sz="2400" dirty="0"/>
            </a:br>
            <a:endParaRPr lang="sr-Cyrl-R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308B79-7FA8-5CF2-F529-7AF0CE63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46" y="1820861"/>
            <a:ext cx="3020930" cy="17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6833"/>
      </p:ext>
    </p:extLst>
  </p:cSld>
  <p:clrMapOvr>
    <a:masterClrMapping/>
  </p:clrMapOvr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On-screen Show (16:9)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Manrope ExtraBold</vt:lpstr>
      <vt:lpstr>Manrope</vt:lpstr>
      <vt:lpstr>DM Sans</vt:lpstr>
      <vt:lpstr>Albert Sans</vt:lpstr>
      <vt:lpstr>Arial</vt:lpstr>
      <vt:lpstr>Integers: positive or negative? by Slidesgo</vt:lpstr>
      <vt:lpstr>Flutter</vt:lpstr>
      <vt:lpstr>Table of contents</vt:lpstr>
      <vt:lpstr>01</vt:lpstr>
      <vt:lpstr>- Developed by Google </vt:lpstr>
      <vt:lpstr>- Type safe</vt:lpstr>
      <vt:lpstr>Dart Syntax</vt:lpstr>
      <vt:lpstr>- Framework for building UI</vt:lpstr>
      <vt:lpstr>- Install Flutter SDK </vt:lpstr>
      <vt:lpstr>Flutter Pros</vt:lpstr>
      <vt:lpstr>- Platform updates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Petar</dc:creator>
  <cp:lastModifiedBy>Petar</cp:lastModifiedBy>
  <cp:revision>6</cp:revision>
  <dcterms:modified xsi:type="dcterms:W3CDTF">2024-01-10T07:25:29Z</dcterms:modified>
</cp:coreProperties>
</file>