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Albert Sans" panose="020B0604020202020204" charset="0"/>
      <p:regular r:id="rId15"/>
      <p:bold r:id="rId16"/>
      <p:italic r:id="rId17"/>
      <p:boldItalic r:id="rId18"/>
    </p:embeddedFont>
    <p:embeddedFont>
      <p:font typeface="DM Sans" pitchFamily="2" charset="0"/>
      <p:regular r:id="rId19"/>
      <p:bold r:id="rId20"/>
      <p:italic r:id="rId21"/>
      <p:boldItalic r:id="rId22"/>
    </p:embeddedFont>
    <p:embeddedFont>
      <p:font typeface="Manrope" panose="020B0604020202020204" charset="0"/>
      <p:regular r:id="rId23"/>
      <p:bold r:id="rId24"/>
    </p:embeddedFont>
    <p:embeddedFont>
      <p:font typeface="Manrope ExtraBold" panose="020B0604020202020204" charset="0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0CADF5-CC69-4534-9601-AB904DCEE089}">
  <a:tblStyle styleId="{4E0CADF5-CC69-4534-9601-AB904DCEE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93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870a93ff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870a93ff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e870a93ff7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e870a93ff7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93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835" b="845"/>
          <a:stretch/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96402" y="-536388"/>
            <a:ext cx="9936804" cy="6150201"/>
            <a:chOff x="-396402" y="-536388"/>
            <a:chExt cx="9936804" cy="6150201"/>
          </a:xfrm>
        </p:grpSpPr>
        <p:sp>
          <p:nvSpPr>
            <p:cNvPr id="11" name="Google Shape;11;p2"/>
            <p:cNvSpPr/>
            <p:nvPr/>
          </p:nvSpPr>
          <p:spPr>
            <a:xfrm>
              <a:off x="5188502" y="3870002"/>
              <a:ext cx="4144196" cy="1743811"/>
            </a:xfrm>
            <a:custGeom>
              <a:avLst/>
              <a:gdLst/>
              <a:ahLst/>
              <a:cxnLst/>
              <a:rect l="l" t="t" r="r" b="b"/>
              <a:pathLst>
                <a:path w="67985" h="28607" extrusionOk="0">
                  <a:moveTo>
                    <a:pt x="65362" y="0"/>
                  </a:moveTo>
                  <a:cubicBezTo>
                    <a:pt x="62926" y="0"/>
                    <a:pt x="60336" y="1525"/>
                    <a:pt x="58411" y="3232"/>
                  </a:cubicBezTo>
                  <a:cubicBezTo>
                    <a:pt x="55768" y="5592"/>
                    <a:pt x="53139" y="8519"/>
                    <a:pt x="49600" y="8743"/>
                  </a:cubicBezTo>
                  <a:cubicBezTo>
                    <a:pt x="49451" y="8753"/>
                    <a:pt x="49303" y="8758"/>
                    <a:pt x="49156" y="8758"/>
                  </a:cubicBezTo>
                  <a:cubicBezTo>
                    <a:pt x="45971" y="8758"/>
                    <a:pt x="42955" y="6603"/>
                    <a:pt x="39809" y="6603"/>
                  </a:cubicBezTo>
                  <a:cubicBezTo>
                    <a:pt x="39504" y="6603"/>
                    <a:pt x="39199" y="6623"/>
                    <a:pt x="38891" y="6667"/>
                  </a:cubicBezTo>
                  <a:cubicBezTo>
                    <a:pt x="35755" y="7115"/>
                    <a:pt x="33515" y="9893"/>
                    <a:pt x="30632" y="11178"/>
                  </a:cubicBezTo>
                  <a:cubicBezTo>
                    <a:pt x="29067" y="11873"/>
                    <a:pt x="27423" y="12099"/>
                    <a:pt x="25737" y="12099"/>
                  </a:cubicBezTo>
                  <a:cubicBezTo>
                    <a:pt x="22587" y="12099"/>
                    <a:pt x="19287" y="11309"/>
                    <a:pt x="16067" y="11309"/>
                  </a:cubicBezTo>
                  <a:cubicBezTo>
                    <a:pt x="15568" y="11309"/>
                    <a:pt x="15071" y="11328"/>
                    <a:pt x="14577" y="11372"/>
                  </a:cubicBezTo>
                  <a:cubicBezTo>
                    <a:pt x="6498" y="12074"/>
                    <a:pt x="1" y="20617"/>
                    <a:pt x="1494" y="28607"/>
                  </a:cubicBezTo>
                  <a:lnTo>
                    <a:pt x="66775" y="25650"/>
                  </a:lnTo>
                  <a:lnTo>
                    <a:pt x="67985" y="708"/>
                  </a:lnTo>
                  <a:cubicBezTo>
                    <a:pt x="67160" y="213"/>
                    <a:pt x="66272" y="0"/>
                    <a:pt x="65362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397121" y="-536388"/>
              <a:ext cx="4143281" cy="1743445"/>
            </a:xfrm>
            <a:custGeom>
              <a:avLst/>
              <a:gdLst/>
              <a:ahLst/>
              <a:cxnLst/>
              <a:rect l="l" t="t" r="r" b="b"/>
              <a:pathLst>
                <a:path w="67970" h="28601" extrusionOk="0">
                  <a:moveTo>
                    <a:pt x="1479" y="0"/>
                  </a:moveTo>
                  <a:cubicBezTo>
                    <a:pt x="1" y="7976"/>
                    <a:pt x="6482" y="16518"/>
                    <a:pt x="14577" y="17235"/>
                  </a:cubicBezTo>
                  <a:cubicBezTo>
                    <a:pt x="15058" y="17277"/>
                    <a:pt x="15542" y="17295"/>
                    <a:pt x="16027" y="17295"/>
                  </a:cubicBezTo>
                  <a:cubicBezTo>
                    <a:pt x="19245" y="17295"/>
                    <a:pt x="22549" y="16505"/>
                    <a:pt x="25705" y="16505"/>
                  </a:cubicBezTo>
                  <a:cubicBezTo>
                    <a:pt x="27397" y="16505"/>
                    <a:pt x="29046" y="16732"/>
                    <a:pt x="30617" y="17429"/>
                  </a:cubicBezTo>
                  <a:cubicBezTo>
                    <a:pt x="33500" y="18714"/>
                    <a:pt x="35740" y="21492"/>
                    <a:pt x="38876" y="21940"/>
                  </a:cubicBezTo>
                  <a:cubicBezTo>
                    <a:pt x="39182" y="21984"/>
                    <a:pt x="39486" y="22004"/>
                    <a:pt x="39789" y="22004"/>
                  </a:cubicBezTo>
                  <a:cubicBezTo>
                    <a:pt x="42938" y="22004"/>
                    <a:pt x="45956" y="19835"/>
                    <a:pt x="49143" y="19835"/>
                  </a:cubicBezTo>
                  <a:cubicBezTo>
                    <a:pt x="49290" y="19835"/>
                    <a:pt x="49437" y="19839"/>
                    <a:pt x="49584" y="19849"/>
                  </a:cubicBezTo>
                  <a:cubicBezTo>
                    <a:pt x="53124" y="20073"/>
                    <a:pt x="55768" y="23000"/>
                    <a:pt x="58411" y="25360"/>
                  </a:cubicBezTo>
                  <a:cubicBezTo>
                    <a:pt x="60333" y="27075"/>
                    <a:pt x="62909" y="28601"/>
                    <a:pt x="65337" y="28601"/>
                  </a:cubicBezTo>
                  <a:cubicBezTo>
                    <a:pt x="66250" y="28601"/>
                    <a:pt x="67141" y="28385"/>
                    <a:pt x="67969" y="27884"/>
                  </a:cubicBezTo>
                  <a:lnTo>
                    <a:pt x="66760" y="2957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396402" y="-536388"/>
              <a:ext cx="4144196" cy="1743445"/>
            </a:xfrm>
            <a:custGeom>
              <a:avLst/>
              <a:gdLst/>
              <a:ahLst/>
              <a:cxnLst/>
              <a:rect l="l" t="t" r="r" b="b"/>
              <a:pathLst>
                <a:path w="67985" h="28601" extrusionOk="0">
                  <a:moveTo>
                    <a:pt x="66491" y="0"/>
                  </a:moveTo>
                  <a:lnTo>
                    <a:pt x="1210" y="2958"/>
                  </a:lnTo>
                  <a:lnTo>
                    <a:pt x="1" y="27884"/>
                  </a:lnTo>
                  <a:cubicBezTo>
                    <a:pt x="829" y="28386"/>
                    <a:pt x="1721" y="28601"/>
                    <a:pt x="2635" y="28601"/>
                  </a:cubicBezTo>
                  <a:cubicBezTo>
                    <a:pt x="5068" y="28601"/>
                    <a:pt x="7652" y="27075"/>
                    <a:pt x="9574" y="25360"/>
                  </a:cubicBezTo>
                  <a:cubicBezTo>
                    <a:pt x="12217" y="23015"/>
                    <a:pt x="14846" y="20073"/>
                    <a:pt x="18386" y="19849"/>
                  </a:cubicBezTo>
                  <a:cubicBezTo>
                    <a:pt x="18525" y="19840"/>
                    <a:pt x="18664" y="19836"/>
                    <a:pt x="18803" y="19836"/>
                  </a:cubicBezTo>
                  <a:cubicBezTo>
                    <a:pt x="21997" y="19836"/>
                    <a:pt x="25021" y="22004"/>
                    <a:pt x="28177" y="22004"/>
                  </a:cubicBezTo>
                  <a:cubicBezTo>
                    <a:pt x="28481" y="22004"/>
                    <a:pt x="28787" y="21984"/>
                    <a:pt x="29094" y="21940"/>
                  </a:cubicBezTo>
                  <a:cubicBezTo>
                    <a:pt x="32230" y="21492"/>
                    <a:pt x="34470" y="18714"/>
                    <a:pt x="37353" y="17429"/>
                  </a:cubicBezTo>
                  <a:cubicBezTo>
                    <a:pt x="38924" y="16732"/>
                    <a:pt x="40573" y="16505"/>
                    <a:pt x="42266" y="16505"/>
                  </a:cubicBezTo>
                  <a:cubicBezTo>
                    <a:pt x="45422" y="16505"/>
                    <a:pt x="48729" y="17295"/>
                    <a:pt x="51954" y="17295"/>
                  </a:cubicBezTo>
                  <a:cubicBezTo>
                    <a:pt x="52441" y="17295"/>
                    <a:pt x="52926" y="17277"/>
                    <a:pt x="53408" y="17235"/>
                  </a:cubicBezTo>
                  <a:cubicBezTo>
                    <a:pt x="61488" y="16518"/>
                    <a:pt x="67984" y="7991"/>
                    <a:pt x="66491" y="0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484975" y="-235697"/>
            <a:ext cx="8659031" cy="2471548"/>
            <a:chOff x="484975" y="-235697"/>
            <a:chExt cx="8659031" cy="2471548"/>
          </a:xfrm>
        </p:grpSpPr>
        <p:sp>
          <p:nvSpPr>
            <p:cNvPr id="15" name="Google Shape;15;p2"/>
            <p:cNvSpPr/>
            <p:nvPr/>
          </p:nvSpPr>
          <p:spPr>
            <a:xfrm>
              <a:off x="484975" y="59930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922903">
              <a:off x="7087076" y="239811"/>
              <a:ext cx="2267335" cy="1520533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123200" y="1378950"/>
            <a:ext cx="67452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5230975" y="-266238"/>
            <a:ext cx="4143281" cy="1743445"/>
          </a:xfrm>
          <a:custGeom>
            <a:avLst/>
            <a:gdLst/>
            <a:ahLst/>
            <a:cxnLst/>
            <a:rect l="l" t="t" r="r" b="b"/>
            <a:pathLst>
              <a:path w="67970" h="28601" extrusionOk="0">
                <a:moveTo>
                  <a:pt x="1479" y="0"/>
                </a:moveTo>
                <a:cubicBezTo>
                  <a:pt x="1" y="7976"/>
                  <a:pt x="6482" y="16518"/>
                  <a:pt x="14577" y="17235"/>
                </a:cubicBezTo>
                <a:cubicBezTo>
                  <a:pt x="15058" y="17277"/>
                  <a:pt x="15542" y="17295"/>
                  <a:pt x="16027" y="17295"/>
                </a:cubicBezTo>
                <a:cubicBezTo>
                  <a:pt x="19245" y="17295"/>
                  <a:pt x="22549" y="16505"/>
                  <a:pt x="25705" y="16505"/>
                </a:cubicBezTo>
                <a:cubicBezTo>
                  <a:pt x="27397" y="16505"/>
                  <a:pt x="29046" y="16732"/>
                  <a:pt x="30617" y="17429"/>
                </a:cubicBezTo>
                <a:cubicBezTo>
                  <a:pt x="33500" y="18714"/>
                  <a:pt x="35740" y="21492"/>
                  <a:pt x="38876" y="21940"/>
                </a:cubicBezTo>
                <a:cubicBezTo>
                  <a:pt x="39182" y="21984"/>
                  <a:pt x="39486" y="22004"/>
                  <a:pt x="39789" y="22004"/>
                </a:cubicBezTo>
                <a:cubicBezTo>
                  <a:pt x="42938" y="22004"/>
                  <a:pt x="45956" y="19835"/>
                  <a:pt x="49143" y="19835"/>
                </a:cubicBezTo>
                <a:cubicBezTo>
                  <a:pt x="49290" y="19835"/>
                  <a:pt x="49437" y="19839"/>
                  <a:pt x="49584" y="19849"/>
                </a:cubicBezTo>
                <a:cubicBezTo>
                  <a:pt x="53124" y="20073"/>
                  <a:pt x="55768" y="23000"/>
                  <a:pt x="58411" y="25360"/>
                </a:cubicBezTo>
                <a:cubicBezTo>
                  <a:pt x="60333" y="27075"/>
                  <a:pt x="62909" y="28601"/>
                  <a:pt x="65337" y="28601"/>
                </a:cubicBezTo>
                <a:cubicBezTo>
                  <a:pt x="66250" y="28601"/>
                  <a:pt x="67141" y="28385"/>
                  <a:pt x="67969" y="27884"/>
                </a:cubicBezTo>
                <a:lnTo>
                  <a:pt x="66760" y="2957"/>
                </a:lnTo>
                <a:lnTo>
                  <a:pt x="1479" y="0"/>
                </a:ln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-99400" y="4030275"/>
            <a:ext cx="2420497" cy="1277990"/>
          </a:xfrm>
          <a:custGeom>
            <a:avLst/>
            <a:gdLst/>
            <a:ahLst/>
            <a:cxnLst/>
            <a:rect l="l" t="t" r="r" b="b"/>
            <a:pathLst>
              <a:path w="35785" h="18894" fill="none" extrusionOk="0">
                <a:moveTo>
                  <a:pt x="0" y="1434"/>
                </a:moveTo>
                <a:cubicBezTo>
                  <a:pt x="2465" y="1"/>
                  <a:pt x="5661" y="882"/>
                  <a:pt x="8110" y="2360"/>
                </a:cubicBezTo>
                <a:cubicBezTo>
                  <a:pt x="10544" y="3854"/>
                  <a:pt x="12650" y="5915"/>
                  <a:pt x="15294" y="7005"/>
                </a:cubicBezTo>
                <a:cubicBezTo>
                  <a:pt x="17922" y="8095"/>
                  <a:pt x="21477" y="7886"/>
                  <a:pt x="23030" y="5482"/>
                </a:cubicBezTo>
                <a:cubicBezTo>
                  <a:pt x="23672" y="4526"/>
                  <a:pt x="23762" y="3003"/>
                  <a:pt x="22776" y="2420"/>
                </a:cubicBezTo>
                <a:cubicBezTo>
                  <a:pt x="21641" y="1733"/>
                  <a:pt x="20103" y="3107"/>
                  <a:pt x="20282" y="4421"/>
                </a:cubicBezTo>
                <a:cubicBezTo>
                  <a:pt x="20461" y="5736"/>
                  <a:pt x="21746" y="6662"/>
                  <a:pt x="23030" y="6990"/>
                </a:cubicBezTo>
                <a:cubicBezTo>
                  <a:pt x="24314" y="7319"/>
                  <a:pt x="25674" y="7214"/>
                  <a:pt x="26988" y="7378"/>
                </a:cubicBezTo>
                <a:cubicBezTo>
                  <a:pt x="29616" y="7722"/>
                  <a:pt x="32081" y="9186"/>
                  <a:pt x="33634" y="11336"/>
                </a:cubicBezTo>
                <a:cubicBezTo>
                  <a:pt x="35172" y="13487"/>
                  <a:pt x="35784" y="16295"/>
                  <a:pt x="35277" y="1889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888775" y="85887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5188502" y="3870002"/>
            <a:ext cx="4144196" cy="1743811"/>
          </a:xfrm>
          <a:custGeom>
            <a:avLst/>
            <a:gdLst/>
            <a:ahLst/>
            <a:cxnLst/>
            <a:rect l="l" t="t" r="r" b="b"/>
            <a:pathLst>
              <a:path w="67985" h="28607" extrusionOk="0">
                <a:moveTo>
                  <a:pt x="65362" y="0"/>
                </a:moveTo>
                <a:cubicBezTo>
                  <a:pt x="62926" y="0"/>
                  <a:pt x="60336" y="1525"/>
                  <a:pt x="58411" y="3232"/>
                </a:cubicBezTo>
                <a:cubicBezTo>
                  <a:pt x="55768" y="5592"/>
                  <a:pt x="53139" y="8519"/>
                  <a:pt x="49600" y="8743"/>
                </a:cubicBezTo>
                <a:cubicBezTo>
                  <a:pt x="49451" y="8753"/>
                  <a:pt x="49303" y="8758"/>
                  <a:pt x="49156" y="8758"/>
                </a:cubicBezTo>
                <a:cubicBezTo>
                  <a:pt x="45971" y="8758"/>
                  <a:pt x="42955" y="6603"/>
                  <a:pt x="39809" y="6603"/>
                </a:cubicBezTo>
                <a:cubicBezTo>
                  <a:pt x="39504" y="6603"/>
                  <a:pt x="39199" y="6623"/>
                  <a:pt x="38891" y="6667"/>
                </a:cubicBezTo>
                <a:cubicBezTo>
                  <a:pt x="35755" y="7115"/>
                  <a:pt x="33515" y="9893"/>
                  <a:pt x="30632" y="11178"/>
                </a:cubicBezTo>
                <a:cubicBezTo>
                  <a:pt x="29067" y="11873"/>
                  <a:pt x="27423" y="12099"/>
                  <a:pt x="25737" y="12099"/>
                </a:cubicBezTo>
                <a:cubicBezTo>
                  <a:pt x="22587" y="12099"/>
                  <a:pt x="19287" y="11309"/>
                  <a:pt x="16067" y="11309"/>
                </a:cubicBezTo>
                <a:cubicBezTo>
                  <a:pt x="15568" y="11309"/>
                  <a:pt x="15071" y="11328"/>
                  <a:pt x="14577" y="11372"/>
                </a:cubicBezTo>
                <a:cubicBezTo>
                  <a:pt x="6498" y="12074"/>
                  <a:pt x="1" y="20617"/>
                  <a:pt x="1494" y="28607"/>
                </a:cubicBezTo>
                <a:lnTo>
                  <a:pt x="66775" y="25650"/>
                </a:lnTo>
                <a:lnTo>
                  <a:pt x="67985" y="708"/>
                </a:lnTo>
                <a:cubicBezTo>
                  <a:pt x="67160" y="213"/>
                  <a:pt x="66272" y="0"/>
                  <a:pt x="65362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057549"/>
            <a:ext cx="6576000" cy="17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3"/>
          <p:cNvGrpSpPr/>
          <p:nvPr/>
        </p:nvGrpSpPr>
        <p:grpSpPr>
          <a:xfrm>
            <a:off x="5287796" y="-43875"/>
            <a:ext cx="4129446" cy="5274372"/>
            <a:chOff x="5287796" y="-43875"/>
            <a:chExt cx="4129446" cy="5274372"/>
          </a:xfrm>
        </p:grpSpPr>
        <p:sp>
          <p:nvSpPr>
            <p:cNvPr id="66" name="Google Shape;66;p13"/>
            <p:cNvSpPr/>
            <p:nvPr/>
          </p:nvSpPr>
          <p:spPr>
            <a:xfrm flipH="1">
              <a:off x="5287796" y="-43875"/>
              <a:ext cx="4078329" cy="1229306"/>
            </a:xfrm>
            <a:custGeom>
              <a:avLst/>
              <a:gdLst/>
              <a:ahLst/>
              <a:cxnLst/>
              <a:rect l="l" t="t" r="r" b="b"/>
              <a:pathLst>
                <a:path w="113342" h="34164" extrusionOk="0">
                  <a:moveTo>
                    <a:pt x="1568" y="1"/>
                  </a:moveTo>
                  <a:lnTo>
                    <a:pt x="0" y="20028"/>
                  </a:lnTo>
                  <a:cubicBezTo>
                    <a:pt x="1718" y="24509"/>
                    <a:pt x="4242" y="28855"/>
                    <a:pt x="8170" y="31603"/>
                  </a:cubicBezTo>
                  <a:cubicBezTo>
                    <a:pt x="10473" y="33215"/>
                    <a:pt x="13332" y="34164"/>
                    <a:pt x="16125" y="34164"/>
                  </a:cubicBezTo>
                  <a:cubicBezTo>
                    <a:pt x="18094" y="34164"/>
                    <a:pt x="20030" y="33692"/>
                    <a:pt x="21716" y="32648"/>
                  </a:cubicBezTo>
                  <a:cubicBezTo>
                    <a:pt x="25524" y="30289"/>
                    <a:pt x="27242" y="25748"/>
                    <a:pt x="29810" y="22089"/>
                  </a:cubicBezTo>
                  <a:cubicBezTo>
                    <a:pt x="34350" y="15625"/>
                    <a:pt x="42232" y="11749"/>
                    <a:pt x="50098" y="11749"/>
                  </a:cubicBezTo>
                  <a:cubicBezTo>
                    <a:pt x="51755" y="11749"/>
                    <a:pt x="53411" y="11921"/>
                    <a:pt x="55036" y="12277"/>
                  </a:cubicBezTo>
                  <a:cubicBezTo>
                    <a:pt x="59904" y="13352"/>
                    <a:pt x="64310" y="15876"/>
                    <a:pt x="69030" y="17504"/>
                  </a:cubicBezTo>
                  <a:cubicBezTo>
                    <a:pt x="71490" y="18356"/>
                    <a:pt x="74162" y="18941"/>
                    <a:pt x="76765" y="18941"/>
                  </a:cubicBezTo>
                  <a:cubicBezTo>
                    <a:pt x="79140" y="18941"/>
                    <a:pt x="81457" y="18454"/>
                    <a:pt x="83502" y="17236"/>
                  </a:cubicBezTo>
                  <a:cubicBezTo>
                    <a:pt x="86713" y="15309"/>
                    <a:pt x="88863" y="11799"/>
                    <a:pt x="92313" y="10365"/>
                  </a:cubicBezTo>
                  <a:cubicBezTo>
                    <a:pt x="93797" y="9746"/>
                    <a:pt x="95387" y="9562"/>
                    <a:pt x="97005" y="9562"/>
                  </a:cubicBezTo>
                  <a:cubicBezTo>
                    <a:pt x="98350" y="9562"/>
                    <a:pt x="99714" y="9689"/>
                    <a:pt x="101050" y="9798"/>
                  </a:cubicBezTo>
                  <a:cubicBezTo>
                    <a:pt x="101911" y="9863"/>
                    <a:pt x="102791" y="9915"/>
                    <a:pt x="103668" y="9915"/>
                  </a:cubicBezTo>
                  <a:cubicBezTo>
                    <a:pt x="105786" y="9915"/>
                    <a:pt x="107884" y="9614"/>
                    <a:pt x="109638" y="8484"/>
                  </a:cubicBezTo>
                  <a:cubicBezTo>
                    <a:pt x="112132" y="6901"/>
                    <a:pt x="113342" y="3062"/>
                    <a:pt x="111295" y="942"/>
                  </a:cubicBezTo>
                  <a:lnTo>
                    <a:pt x="1568" y="1"/>
                  </a:ln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64600" y="4160075"/>
              <a:ext cx="3552643" cy="1070422"/>
            </a:xfrm>
            <a:custGeom>
              <a:avLst/>
              <a:gdLst/>
              <a:ahLst/>
              <a:cxnLst/>
              <a:rect l="l" t="t" r="r" b="b"/>
              <a:pathLst>
                <a:path w="87251" h="26289" extrusionOk="0">
                  <a:moveTo>
                    <a:pt x="74840" y="1"/>
                  </a:moveTo>
                  <a:cubicBezTo>
                    <a:pt x="73325" y="1"/>
                    <a:pt x="71836" y="364"/>
                    <a:pt x="70538" y="1168"/>
                  </a:cubicBezTo>
                  <a:cubicBezTo>
                    <a:pt x="67611" y="2990"/>
                    <a:pt x="66281" y="6469"/>
                    <a:pt x="64295" y="9292"/>
                  </a:cubicBezTo>
                  <a:cubicBezTo>
                    <a:pt x="60801" y="14267"/>
                    <a:pt x="54736" y="17252"/>
                    <a:pt x="48672" y="17252"/>
                  </a:cubicBezTo>
                  <a:cubicBezTo>
                    <a:pt x="47400" y="17252"/>
                    <a:pt x="46128" y="17121"/>
                    <a:pt x="44880" y="16849"/>
                  </a:cubicBezTo>
                  <a:cubicBezTo>
                    <a:pt x="41131" y="16013"/>
                    <a:pt x="37741" y="14071"/>
                    <a:pt x="34112" y="12817"/>
                  </a:cubicBezTo>
                  <a:cubicBezTo>
                    <a:pt x="32222" y="12161"/>
                    <a:pt x="30165" y="11709"/>
                    <a:pt x="28160" y="11709"/>
                  </a:cubicBezTo>
                  <a:cubicBezTo>
                    <a:pt x="26331" y="11709"/>
                    <a:pt x="24545" y="12085"/>
                    <a:pt x="22970" y="13026"/>
                  </a:cubicBezTo>
                  <a:cubicBezTo>
                    <a:pt x="20506" y="14504"/>
                    <a:pt x="18848" y="17208"/>
                    <a:pt x="16190" y="18313"/>
                  </a:cubicBezTo>
                  <a:cubicBezTo>
                    <a:pt x="15059" y="18789"/>
                    <a:pt x="13846" y="18929"/>
                    <a:pt x="12611" y="18929"/>
                  </a:cubicBezTo>
                  <a:cubicBezTo>
                    <a:pt x="11562" y="18929"/>
                    <a:pt x="10497" y="18828"/>
                    <a:pt x="9454" y="18746"/>
                  </a:cubicBezTo>
                  <a:cubicBezTo>
                    <a:pt x="8801" y="18694"/>
                    <a:pt x="8133" y="18655"/>
                    <a:pt x="7467" y="18655"/>
                  </a:cubicBezTo>
                  <a:cubicBezTo>
                    <a:pt x="5833" y="18655"/>
                    <a:pt x="4211" y="18892"/>
                    <a:pt x="2853" y="19762"/>
                  </a:cubicBezTo>
                  <a:cubicBezTo>
                    <a:pt x="941" y="20986"/>
                    <a:pt x="0" y="23943"/>
                    <a:pt x="1568" y="25571"/>
                  </a:cubicBezTo>
                  <a:lnTo>
                    <a:pt x="86040" y="26288"/>
                  </a:lnTo>
                  <a:lnTo>
                    <a:pt x="87250" y="10875"/>
                  </a:lnTo>
                  <a:cubicBezTo>
                    <a:pt x="85921" y="7440"/>
                    <a:pt x="83979" y="4095"/>
                    <a:pt x="80963" y="1974"/>
                  </a:cubicBezTo>
                  <a:cubicBezTo>
                    <a:pt x="79185" y="731"/>
                    <a:pt x="76987" y="1"/>
                    <a:pt x="74840" y="1"/>
                  </a:cubicBezTo>
                  <a:close/>
                </a:path>
              </a:pathLst>
            </a:custGeom>
            <a:solidFill>
              <a:srgbClr val="D6E6EB">
                <a:alpha val="52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4099746" y="1332025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5" hasCustomPrompt="1"/>
          </p:nvPr>
        </p:nvSpPr>
        <p:spPr>
          <a:xfrm>
            <a:off x="4099746" y="3064617"/>
            <a:ext cx="920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4099746" y="17796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720000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8"/>
          </p:nvPr>
        </p:nvSpPr>
        <p:spPr>
          <a:xfrm>
            <a:off x="4099746" y="3512225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 flipH="1">
            <a:off x="5151255" y="3819000"/>
            <a:ext cx="4144196" cy="1743872"/>
          </a:xfrm>
          <a:custGeom>
            <a:avLst/>
            <a:gdLst/>
            <a:ahLst/>
            <a:cxnLst/>
            <a:rect l="l" t="t" r="r" b="b"/>
            <a:pathLst>
              <a:path w="67985" h="28608" extrusionOk="0">
                <a:moveTo>
                  <a:pt x="2624" y="0"/>
                </a:moveTo>
                <a:cubicBezTo>
                  <a:pt x="1714" y="0"/>
                  <a:pt x="825" y="213"/>
                  <a:pt x="1" y="709"/>
                </a:cubicBezTo>
                <a:lnTo>
                  <a:pt x="1225" y="25635"/>
                </a:lnTo>
                <a:lnTo>
                  <a:pt x="66491" y="28607"/>
                </a:lnTo>
                <a:cubicBezTo>
                  <a:pt x="67984" y="20617"/>
                  <a:pt x="61488" y="12074"/>
                  <a:pt x="53408" y="11372"/>
                </a:cubicBezTo>
                <a:cubicBezTo>
                  <a:pt x="52914" y="11328"/>
                  <a:pt x="52417" y="11309"/>
                  <a:pt x="51918" y="11309"/>
                </a:cubicBezTo>
                <a:cubicBezTo>
                  <a:pt x="48698" y="11309"/>
                  <a:pt x="45399" y="12100"/>
                  <a:pt x="42248" y="12100"/>
                </a:cubicBezTo>
                <a:cubicBezTo>
                  <a:pt x="40562" y="12100"/>
                  <a:pt x="38919" y="11873"/>
                  <a:pt x="37353" y="11178"/>
                </a:cubicBezTo>
                <a:cubicBezTo>
                  <a:pt x="34471" y="9894"/>
                  <a:pt x="32230" y="7116"/>
                  <a:pt x="29094" y="6668"/>
                </a:cubicBezTo>
                <a:cubicBezTo>
                  <a:pt x="28787" y="6623"/>
                  <a:pt x="28481" y="6603"/>
                  <a:pt x="28177" y="6603"/>
                </a:cubicBezTo>
                <a:cubicBezTo>
                  <a:pt x="25030" y="6603"/>
                  <a:pt x="22014" y="8758"/>
                  <a:pt x="18830" y="8758"/>
                </a:cubicBezTo>
                <a:cubicBezTo>
                  <a:pt x="18682" y="8758"/>
                  <a:pt x="18534" y="8753"/>
                  <a:pt x="18386" y="8744"/>
                </a:cubicBezTo>
                <a:cubicBezTo>
                  <a:pt x="14846" y="8520"/>
                  <a:pt x="12217" y="5592"/>
                  <a:pt x="9574" y="3233"/>
                </a:cubicBezTo>
                <a:cubicBezTo>
                  <a:pt x="7649" y="1525"/>
                  <a:pt x="5060" y="0"/>
                  <a:pt x="2624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" name="Google Shape;136;p22"/>
          <p:cNvGrpSpPr/>
          <p:nvPr/>
        </p:nvGrpSpPr>
        <p:grpSpPr>
          <a:xfrm>
            <a:off x="-291571" y="297125"/>
            <a:ext cx="9216725" cy="5076680"/>
            <a:chOff x="-291571" y="297125"/>
            <a:chExt cx="9216725" cy="5076680"/>
          </a:xfrm>
        </p:grpSpPr>
        <p:sp>
          <p:nvSpPr>
            <p:cNvPr id="137" name="Google Shape;137;p22"/>
            <p:cNvSpPr/>
            <p:nvPr/>
          </p:nvSpPr>
          <p:spPr>
            <a:xfrm rot="-10558294" flipH="1">
              <a:off x="-240965" y="3775604"/>
              <a:ext cx="2267198" cy="1520441"/>
            </a:xfrm>
            <a:custGeom>
              <a:avLst/>
              <a:gdLst/>
              <a:ahLst/>
              <a:cxnLst/>
              <a:rect l="l" t="t" r="r" b="b"/>
              <a:pathLst>
                <a:path w="62892" h="42177" fill="none" extrusionOk="0">
                  <a:moveTo>
                    <a:pt x="1" y="42176"/>
                  </a:moveTo>
                  <a:cubicBezTo>
                    <a:pt x="1838" y="37352"/>
                    <a:pt x="3675" y="32513"/>
                    <a:pt x="6273" y="28078"/>
                  </a:cubicBezTo>
                  <a:cubicBezTo>
                    <a:pt x="8887" y="23627"/>
                    <a:pt x="12337" y="19565"/>
                    <a:pt x="16773" y="16966"/>
                  </a:cubicBezTo>
                  <a:cubicBezTo>
                    <a:pt x="19401" y="15413"/>
                    <a:pt x="23000" y="14487"/>
                    <a:pt x="25345" y="16443"/>
                  </a:cubicBezTo>
                  <a:cubicBezTo>
                    <a:pt x="27571" y="18295"/>
                    <a:pt x="27451" y="21925"/>
                    <a:pt x="25928" y="24389"/>
                  </a:cubicBezTo>
                  <a:cubicBezTo>
                    <a:pt x="24584" y="26554"/>
                    <a:pt x="21522" y="28137"/>
                    <a:pt x="19536" y="26539"/>
                  </a:cubicBezTo>
                  <a:cubicBezTo>
                    <a:pt x="17594" y="24956"/>
                    <a:pt x="18430" y="21686"/>
                    <a:pt x="20208" y="19923"/>
                  </a:cubicBezTo>
                  <a:cubicBezTo>
                    <a:pt x="22836" y="17295"/>
                    <a:pt x="26824" y="16518"/>
                    <a:pt x="30543" y="16533"/>
                  </a:cubicBezTo>
                  <a:cubicBezTo>
                    <a:pt x="34276" y="16563"/>
                    <a:pt x="37980" y="17265"/>
                    <a:pt x="41699" y="17071"/>
                  </a:cubicBezTo>
                  <a:cubicBezTo>
                    <a:pt x="51377" y="16563"/>
                    <a:pt x="60338" y="9349"/>
                    <a:pt x="62892" y="0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 rot="10800000" flipH="1">
              <a:off x="5003800" y="48799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8696900" y="4329950"/>
              <a:ext cx="228254" cy="228296"/>
            </a:xfrm>
            <a:custGeom>
              <a:avLst/>
              <a:gdLst/>
              <a:ahLst/>
              <a:cxnLst/>
              <a:rect l="l" t="t" r="r" b="b"/>
              <a:pathLst>
                <a:path w="3719" h="3720" fill="none" extrusionOk="0">
                  <a:moveTo>
                    <a:pt x="0" y="1867"/>
                  </a:moveTo>
                  <a:cubicBezTo>
                    <a:pt x="1195" y="2226"/>
                    <a:pt x="1494" y="2509"/>
                    <a:pt x="1852" y="3719"/>
                  </a:cubicBezTo>
                  <a:cubicBezTo>
                    <a:pt x="2211" y="2509"/>
                    <a:pt x="2509" y="2226"/>
                    <a:pt x="3719" y="1867"/>
                  </a:cubicBezTo>
                  <a:cubicBezTo>
                    <a:pt x="2509" y="1494"/>
                    <a:pt x="2211" y="1210"/>
                    <a:pt x="1852" y="0"/>
                  </a:cubicBezTo>
                  <a:cubicBezTo>
                    <a:pt x="1494" y="1210"/>
                    <a:pt x="1195" y="1494"/>
                    <a:pt x="0" y="18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8737075" y="2971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3885"/>
            <a:ext cx="9143998" cy="523125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-396402" y="-536388"/>
            <a:ext cx="4144196" cy="1743445"/>
          </a:xfrm>
          <a:custGeom>
            <a:avLst/>
            <a:gdLst/>
            <a:ahLst/>
            <a:cxnLst/>
            <a:rect l="l" t="t" r="r" b="b"/>
            <a:pathLst>
              <a:path w="67985" h="28601" extrusionOk="0">
                <a:moveTo>
                  <a:pt x="66491" y="0"/>
                </a:moveTo>
                <a:lnTo>
                  <a:pt x="1210" y="2958"/>
                </a:lnTo>
                <a:lnTo>
                  <a:pt x="1" y="27884"/>
                </a:lnTo>
                <a:cubicBezTo>
                  <a:pt x="829" y="28386"/>
                  <a:pt x="1721" y="28601"/>
                  <a:pt x="2635" y="28601"/>
                </a:cubicBezTo>
                <a:cubicBezTo>
                  <a:pt x="5068" y="28601"/>
                  <a:pt x="7652" y="27075"/>
                  <a:pt x="9574" y="25360"/>
                </a:cubicBezTo>
                <a:cubicBezTo>
                  <a:pt x="12217" y="23015"/>
                  <a:pt x="14846" y="20073"/>
                  <a:pt x="18386" y="19849"/>
                </a:cubicBezTo>
                <a:cubicBezTo>
                  <a:pt x="18525" y="19840"/>
                  <a:pt x="18664" y="19836"/>
                  <a:pt x="18803" y="19836"/>
                </a:cubicBezTo>
                <a:cubicBezTo>
                  <a:pt x="21997" y="19836"/>
                  <a:pt x="25021" y="22004"/>
                  <a:pt x="28177" y="22004"/>
                </a:cubicBezTo>
                <a:cubicBezTo>
                  <a:pt x="28481" y="22004"/>
                  <a:pt x="28787" y="21984"/>
                  <a:pt x="29094" y="21940"/>
                </a:cubicBezTo>
                <a:cubicBezTo>
                  <a:pt x="32230" y="21492"/>
                  <a:pt x="34470" y="18714"/>
                  <a:pt x="37353" y="17429"/>
                </a:cubicBezTo>
                <a:cubicBezTo>
                  <a:pt x="38924" y="16732"/>
                  <a:pt x="40573" y="16505"/>
                  <a:pt x="42266" y="16505"/>
                </a:cubicBezTo>
                <a:cubicBezTo>
                  <a:pt x="45422" y="16505"/>
                  <a:pt x="48729" y="17295"/>
                  <a:pt x="51954" y="17295"/>
                </a:cubicBezTo>
                <a:cubicBezTo>
                  <a:pt x="52441" y="17295"/>
                  <a:pt x="52926" y="17277"/>
                  <a:pt x="53408" y="17235"/>
                </a:cubicBezTo>
                <a:cubicBezTo>
                  <a:pt x="61488" y="16518"/>
                  <a:pt x="67984" y="7991"/>
                  <a:pt x="66491" y="0"/>
                </a:cubicBezTo>
                <a:close/>
              </a:path>
            </a:pathLst>
          </a:custGeom>
          <a:solidFill>
            <a:srgbClr val="D6E6EB">
              <a:alpha val="525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3"/>
          <p:cNvSpPr/>
          <p:nvPr/>
        </p:nvSpPr>
        <p:spPr>
          <a:xfrm rot="-4877097" flipH="1">
            <a:off x="7246776" y="3715561"/>
            <a:ext cx="2267335" cy="1520533"/>
          </a:xfrm>
          <a:custGeom>
            <a:avLst/>
            <a:gdLst/>
            <a:ahLst/>
            <a:cxnLst/>
            <a:rect l="l" t="t" r="r" b="b"/>
            <a:pathLst>
              <a:path w="62892" h="42177" fill="none" extrusionOk="0">
                <a:moveTo>
                  <a:pt x="1" y="42176"/>
                </a:moveTo>
                <a:cubicBezTo>
                  <a:pt x="1838" y="37352"/>
                  <a:pt x="3675" y="32513"/>
                  <a:pt x="6273" y="28078"/>
                </a:cubicBezTo>
                <a:cubicBezTo>
                  <a:pt x="8887" y="23627"/>
                  <a:pt x="12337" y="19565"/>
                  <a:pt x="16773" y="16966"/>
                </a:cubicBezTo>
                <a:cubicBezTo>
                  <a:pt x="19401" y="15413"/>
                  <a:pt x="23000" y="14487"/>
                  <a:pt x="25345" y="16443"/>
                </a:cubicBezTo>
                <a:cubicBezTo>
                  <a:pt x="27571" y="18295"/>
                  <a:pt x="27451" y="21925"/>
                  <a:pt x="25928" y="24389"/>
                </a:cubicBezTo>
                <a:cubicBezTo>
                  <a:pt x="24584" y="26554"/>
                  <a:pt x="21522" y="28137"/>
                  <a:pt x="19536" y="26539"/>
                </a:cubicBezTo>
                <a:cubicBezTo>
                  <a:pt x="17594" y="24956"/>
                  <a:pt x="18430" y="21686"/>
                  <a:pt x="20208" y="19923"/>
                </a:cubicBezTo>
                <a:cubicBezTo>
                  <a:pt x="22836" y="17295"/>
                  <a:pt x="26824" y="16518"/>
                  <a:pt x="30543" y="16533"/>
                </a:cubicBezTo>
                <a:cubicBezTo>
                  <a:pt x="34276" y="16563"/>
                  <a:pt x="37980" y="17265"/>
                  <a:pt x="41699" y="17071"/>
                </a:cubicBezTo>
                <a:cubicBezTo>
                  <a:pt x="51377" y="16563"/>
                  <a:pt x="60338" y="9349"/>
                  <a:pt x="62892" y="0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 ExtraBold"/>
              <a:buNone/>
              <a:defRPr sz="3000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8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ctrTitle"/>
          </p:nvPr>
        </p:nvSpPr>
        <p:spPr>
          <a:xfrm>
            <a:off x="851952" y="1292475"/>
            <a:ext cx="6745200" cy="10688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</a:rPr>
              <a:t>Divide &amp; Conquer I Merge Sort </a:t>
            </a:r>
            <a:r>
              <a:rPr lang="en-US" sz="2400" dirty="0" err="1">
                <a:solidFill>
                  <a:schemeClr val="dk2"/>
                </a:solidFill>
              </a:rPr>
              <a:t>Algoritam</a:t>
            </a:r>
            <a:endParaRPr sz="2400" dirty="0">
              <a:solidFill>
                <a:schemeClr val="dk2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32775" y="4134975"/>
            <a:ext cx="812402" cy="555675"/>
            <a:chOff x="565325" y="4048325"/>
            <a:chExt cx="812402" cy="555675"/>
          </a:xfrm>
        </p:grpSpPr>
        <p:sp>
          <p:nvSpPr>
            <p:cNvPr id="157" name="Google Shape;157;p27"/>
            <p:cNvSpPr/>
            <p:nvPr/>
          </p:nvSpPr>
          <p:spPr>
            <a:xfrm flipH="1">
              <a:off x="713225" y="4537174"/>
              <a:ext cx="664502" cy="66826"/>
            </a:xfrm>
            <a:custGeom>
              <a:avLst/>
              <a:gdLst/>
              <a:ahLst/>
              <a:cxnLst/>
              <a:rect l="l" t="t" r="r" b="b"/>
              <a:pathLst>
                <a:path w="7289" h="733" fill="none" extrusionOk="0">
                  <a:moveTo>
                    <a:pt x="0" y="1"/>
                  </a:moveTo>
                  <a:cubicBezTo>
                    <a:pt x="732" y="1"/>
                    <a:pt x="732" y="733"/>
                    <a:pt x="1464" y="733"/>
                  </a:cubicBezTo>
                  <a:cubicBezTo>
                    <a:pt x="2196" y="733"/>
                    <a:pt x="2196" y="1"/>
                    <a:pt x="2913" y="1"/>
                  </a:cubicBezTo>
                  <a:cubicBezTo>
                    <a:pt x="3644" y="1"/>
                    <a:pt x="3644" y="733"/>
                    <a:pt x="4376" y="733"/>
                  </a:cubicBezTo>
                  <a:cubicBezTo>
                    <a:pt x="5108" y="733"/>
                    <a:pt x="5108" y="1"/>
                    <a:pt x="5840" y="1"/>
                  </a:cubicBezTo>
                  <a:cubicBezTo>
                    <a:pt x="6557" y="1"/>
                    <a:pt x="6572" y="733"/>
                    <a:pt x="7289" y="733"/>
                  </a:cubicBez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565325" y="4048325"/>
              <a:ext cx="147900" cy="147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grpSp>
        <p:nvGrpSpPr>
          <p:cNvPr id="159" name="Google Shape;159;p27"/>
          <p:cNvGrpSpPr/>
          <p:nvPr/>
        </p:nvGrpSpPr>
        <p:grpSpPr>
          <a:xfrm>
            <a:off x="5761170" y="3298643"/>
            <a:ext cx="1985325" cy="1305371"/>
            <a:chOff x="6970075" y="3722775"/>
            <a:chExt cx="1546806" cy="1017040"/>
          </a:xfrm>
        </p:grpSpPr>
        <p:sp>
          <p:nvSpPr>
            <p:cNvPr id="160" name="Google Shape;160;p27"/>
            <p:cNvSpPr/>
            <p:nvPr/>
          </p:nvSpPr>
          <p:spPr>
            <a:xfrm>
              <a:off x="6970075" y="4084966"/>
              <a:ext cx="1385713" cy="293308"/>
            </a:xfrm>
            <a:custGeom>
              <a:avLst/>
              <a:gdLst/>
              <a:ahLst/>
              <a:cxnLst/>
              <a:rect l="l" t="t" r="r" b="b"/>
              <a:pathLst>
                <a:path w="32112" h="6797" extrusionOk="0">
                  <a:moveTo>
                    <a:pt x="1" y="1"/>
                  </a:moveTo>
                  <a:lnTo>
                    <a:pt x="61" y="1166"/>
                  </a:lnTo>
                  <a:lnTo>
                    <a:pt x="359" y="5766"/>
                  </a:lnTo>
                  <a:lnTo>
                    <a:pt x="419" y="6796"/>
                  </a:lnTo>
                  <a:lnTo>
                    <a:pt x="30513" y="6796"/>
                  </a:lnTo>
                  <a:cubicBezTo>
                    <a:pt x="30722" y="6602"/>
                    <a:pt x="32111" y="5243"/>
                    <a:pt x="31977" y="3122"/>
                  </a:cubicBezTo>
                  <a:cubicBezTo>
                    <a:pt x="31872" y="1345"/>
                    <a:pt x="30767" y="240"/>
                    <a:pt x="30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6972664" y="4135240"/>
              <a:ext cx="1320596" cy="198545"/>
            </a:xfrm>
            <a:custGeom>
              <a:avLst/>
              <a:gdLst/>
              <a:ahLst/>
              <a:cxnLst/>
              <a:rect l="l" t="t" r="r" b="b"/>
              <a:pathLst>
                <a:path w="30603" h="4601" extrusionOk="0">
                  <a:moveTo>
                    <a:pt x="1" y="1"/>
                  </a:moveTo>
                  <a:lnTo>
                    <a:pt x="299" y="4601"/>
                  </a:lnTo>
                  <a:lnTo>
                    <a:pt x="28795" y="4601"/>
                  </a:lnTo>
                  <a:cubicBezTo>
                    <a:pt x="29915" y="4168"/>
                    <a:pt x="30602" y="3062"/>
                    <a:pt x="30453" y="1957"/>
                  </a:cubicBezTo>
                  <a:cubicBezTo>
                    <a:pt x="30334" y="1076"/>
                    <a:pt x="29676" y="314"/>
                    <a:pt x="287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6975901" y="4186162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1"/>
                  </a:moveTo>
                  <a:lnTo>
                    <a:pt x="288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6975901" y="4237731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6975901" y="4289300"/>
              <a:ext cx="1247107" cy="43"/>
            </a:xfrm>
            <a:custGeom>
              <a:avLst/>
              <a:gdLst/>
              <a:ahLst/>
              <a:cxnLst/>
              <a:rect l="l" t="t" r="r" b="b"/>
              <a:pathLst>
                <a:path w="28900" h="1" fill="none" extrusionOk="0">
                  <a:moveTo>
                    <a:pt x="0" y="0"/>
                  </a:moveTo>
                  <a:lnTo>
                    <a:pt x="288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7112526" y="3722775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9"/>
                  </a:lnTo>
                  <a:lnTo>
                    <a:pt x="32320" y="1106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7592698" y="3770460"/>
              <a:ext cx="922903" cy="266855"/>
            </a:xfrm>
            <a:custGeom>
              <a:avLst/>
              <a:gdLst/>
              <a:ahLst/>
              <a:cxnLst/>
              <a:rect l="l" t="t" r="r" b="b"/>
              <a:pathLst>
                <a:path w="21387" h="6184" extrusionOk="0">
                  <a:moveTo>
                    <a:pt x="1867" y="1"/>
                  </a:moveTo>
                  <a:cubicBezTo>
                    <a:pt x="1688" y="105"/>
                    <a:pt x="329" y="1001"/>
                    <a:pt x="149" y="2689"/>
                  </a:cubicBezTo>
                  <a:cubicBezTo>
                    <a:pt x="0" y="4063"/>
                    <a:pt x="672" y="5407"/>
                    <a:pt x="1867" y="6184"/>
                  </a:cubicBezTo>
                  <a:lnTo>
                    <a:pt x="21387" y="6184"/>
                  </a:lnTo>
                  <a:lnTo>
                    <a:pt x="211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7191799" y="3864579"/>
              <a:ext cx="333224" cy="79271"/>
            </a:xfrm>
            <a:custGeom>
              <a:avLst/>
              <a:gdLst/>
              <a:ahLst/>
              <a:cxnLst/>
              <a:rect l="l" t="t" r="r" b="b"/>
              <a:pathLst>
                <a:path w="7722" h="1837" extrusionOk="0">
                  <a:moveTo>
                    <a:pt x="3869" y="0"/>
                  </a:moveTo>
                  <a:cubicBezTo>
                    <a:pt x="1733" y="0"/>
                    <a:pt x="1" y="403"/>
                    <a:pt x="1" y="911"/>
                  </a:cubicBezTo>
                  <a:cubicBezTo>
                    <a:pt x="1" y="1419"/>
                    <a:pt x="1733" y="1837"/>
                    <a:pt x="3869" y="1837"/>
                  </a:cubicBezTo>
                  <a:cubicBezTo>
                    <a:pt x="5989" y="1837"/>
                    <a:pt x="7722" y="1419"/>
                    <a:pt x="7722" y="911"/>
                  </a:cubicBezTo>
                  <a:cubicBezTo>
                    <a:pt x="7722" y="403"/>
                    <a:pt x="5989" y="0"/>
                    <a:pt x="38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7660363" y="385426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7660363" y="3905791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7660363" y="395736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7112526" y="4377593"/>
              <a:ext cx="1404355" cy="362222"/>
            </a:xfrm>
            <a:custGeom>
              <a:avLst/>
              <a:gdLst/>
              <a:ahLst/>
              <a:cxnLst/>
              <a:rect l="l" t="t" r="r" b="b"/>
              <a:pathLst>
                <a:path w="32544" h="8394" extrusionOk="0">
                  <a:moveTo>
                    <a:pt x="1897" y="0"/>
                  </a:moveTo>
                  <a:cubicBezTo>
                    <a:pt x="1584" y="314"/>
                    <a:pt x="225" y="1703"/>
                    <a:pt x="120" y="3928"/>
                  </a:cubicBezTo>
                  <a:cubicBezTo>
                    <a:pt x="1" y="6482"/>
                    <a:pt x="1643" y="8140"/>
                    <a:pt x="1897" y="8394"/>
                  </a:cubicBezTo>
                  <a:lnTo>
                    <a:pt x="32544" y="8394"/>
                  </a:lnTo>
                  <a:lnTo>
                    <a:pt x="32499" y="7288"/>
                  </a:lnTo>
                  <a:lnTo>
                    <a:pt x="32320" y="1105"/>
                  </a:lnTo>
                  <a:lnTo>
                    <a:pt x="32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7592698" y="4425278"/>
              <a:ext cx="922903" cy="267502"/>
            </a:xfrm>
            <a:custGeom>
              <a:avLst/>
              <a:gdLst/>
              <a:ahLst/>
              <a:cxnLst/>
              <a:rect l="l" t="t" r="r" b="b"/>
              <a:pathLst>
                <a:path w="21387" h="6199" extrusionOk="0">
                  <a:moveTo>
                    <a:pt x="1867" y="0"/>
                  </a:moveTo>
                  <a:cubicBezTo>
                    <a:pt x="1688" y="120"/>
                    <a:pt x="329" y="1001"/>
                    <a:pt x="149" y="2704"/>
                  </a:cubicBezTo>
                  <a:cubicBezTo>
                    <a:pt x="0" y="4063"/>
                    <a:pt x="672" y="5407"/>
                    <a:pt x="1867" y="6198"/>
                  </a:cubicBezTo>
                  <a:lnTo>
                    <a:pt x="21387" y="6198"/>
                  </a:lnTo>
                  <a:lnTo>
                    <a:pt x="2119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7660363" y="4509040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7660363" y="4560609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1"/>
                  </a:moveTo>
                  <a:lnTo>
                    <a:pt x="19699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7660363" y="4612825"/>
              <a:ext cx="850104" cy="43"/>
            </a:xfrm>
            <a:custGeom>
              <a:avLst/>
              <a:gdLst/>
              <a:ahLst/>
              <a:cxnLst/>
              <a:rect l="l" t="t" r="r" b="b"/>
              <a:pathLst>
                <a:path w="19700" h="1" fill="none" extrusionOk="0">
                  <a:moveTo>
                    <a:pt x="0" y="0"/>
                  </a:moveTo>
                  <a:lnTo>
                    <a:pt x="19699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7159563" y="4474258"/>
              <a:ext cx="376419" cy="154702"/>
            </a:xfrm>
            <a:custGeom>
              <a:avLst/>
              <a:gdLst/>
              <a:ahLst/>
              <a:cxnLst/>
              <a:rect l="l" t="t" r="r" b="b"/>
              <a:pathLst>
                <a:path w="8723" h="3585" fill="none" extrusionOk="0">
                  <a:moveTo>
                    <a:pt x="8723" y="3585"/>
                  </a:moveTo>
                  <a:lnTo>
                    <a:pt x="748" y="3585"/>
                  </a:lnTo>
                  <a:cubicBezTo>
                    <a:pt x="628" y="3435"/>
                    <a:pt x="1" y="2704"/>
                    <a:pt x="75" y="1613"/>
                  </a:cubicBezTo>
                  <a:cubicBezTo>
                    <a:pt x="135" y="747"/>
                    <a:pt x="583" y="180"/>
                    <a:pt x="748" y="0"/>
                  </a:cubicBezTo>
                  <a:lnTo>
                    <a:pt x="8723" y="0"/>
                  </a:lnTo>
                  <a:cubicBezTo>
                    <a:pt x="8559" y="284"/>
                    <a:pt x="8260" y="926"/>
                    <a:pt x="8260" y="1793"/>
                  </a:cubicBezTo>
                  <a:cubicBezTo>
                    <a:pt x="8260" y="2659"/>
                    <a:pt x="8559" y="3301"/>
                    <a:pt x="8723" y="3585"/>
                  </a:cubicBezTo>
                  <a:close/>
                </a:path>
              </a:pathLst>
            </a:custGeom>
            <a:noFill/>
            <a:ln w="952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7194388" y="4084966"/>
              <a:ext cx="1092406" cy="43"/>
            </a:xfrm>
            <a:custGeom>
              <a:avLst/>
              <a:gdLst/>
              <a:ahLst/>
              <a:cxnLst/>
              <a:rect l="l" t="t" r="r" b="b"/>
              <a:pathLst>
                <a:path w="25315" h="1" fill="none" extrusionOk="0">
                  <a:moveTo>
                    <a:pt x="0" y="1"/>
                  </a:moveTo>
                  <a:lnTo>
                    <a:pt x="25315" y="1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7194388" y="4377593"/>
              <a:ext cx="1092406" cy="690"/>
            </a:xfrm>
            <a:custGeom>
              <a:avLst/>
              <a:gdLst/>
              <a:ahLst/>
              <a:cxnLst/>
              <a:rect l="l" t="t" r="r" b="b"/>
              <a:pathLst>
                <a:path w="25315" h="16" fill="none" extrusionOk="0">
                  <a:moveTo>
                    <a:pt x="25315" y="15"/>
                  </a:moveTo>
                  <a:lnTo>
                    <a:pt x="0" y="0"/>
                  </a:lnTo>
                </a:path>
              </a:pathLst>
            </a:custGeom>
            <a:noFill/>
            <a:ln w="9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27"/>
          <p:cNvSpPr/>
          <p:nvPr/>
        </p:nvSpPr>
        <p:spPr>
          <a:xfrm rot="-968752">
            <a:off x="8472351" y="369762"/>
            <a:ext cx="284751" cy="339473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Manrope ExtraBold" panose="020B0604020202020204" charset="0"/>
            </a:endParaRPr>
          </a:p>
        </p:txBody>
      </p:sp>
      <p:grpSp>
        <p:nvGrpSpPr>
          <p:cNvPr id="182" name="Google Shape;182;p27"/>
          <p:cNvGrpSpPr/>
          <p:nvPr/>
        </p:nvGrpSpPr>
        <p:grpSpPr>
          <a:xfrm>
            <a:off x="7393446" y="2649287"/>
            <a:ext cx="1037321" cy="1954710"/>
            <a:chOff x="7393446" y="2649287"/>
            <a:chExt cx="1037321" cy="1954710"/>
          </a:xfrm>
        </p:grpSpPr>
        <p:grpSp>
          <p:nvGrpSpPr>
            <p:cNvPr id="183" name="Google Shape;183;p27"/>
            <p:cNvGrpSpPr/>
            <p:nvPr/>
          </p:nvGrpSpPr>
          <p:grpSpPr>
            <a:xfrm>
              <a:off x="7393446" y="2649287"/>
              <a:ext cx="1037321" cy="1954707"/>
              <a:chOff x="5440801" y="2812401"/>
              <a:chExt cx="867906" cy="1635464"/>
            </a:xfrm>
          </p:grpSpPr>
          <p:sp>
            <p:nvSpPr>
              <p:cNvPr id="184" name="Google Shape;184;p27"/>
              <p:cNvSpPr/>
              <p:nvPr/>
            </p:nvSpPr>
            <p:spPr>
              <a:xfrm>
                <a:off x="5440801" y="3520700"/>
                <a:ext cx="733988" cy="156741"/>
              </a:xfrm>
              <a:custGeom>
                <a:avLst/>
                <a:gdLst/>
                <a:ahLst/>
                <a:cxnLst/>
                <a:rect l="l" t="t" r="r" b="b"/>
                <a:pathLst>
                  <a:path w="19237" h="4108" extrusionOk="0">
                    <a:moveTo>
                      <a:pt x="9619" y="1"/>
                    </a:moveTo>
                    <a:cubicBezTo>
                      <a:pt x="8678" y="1"/>
                      <a:pt x="7782" y="16"/>
                      <a:pt x="6916" y="75"/>
                    </a:cubicBezTo>
                    <a:cubicBezTo>
                      <a:pt x="3033" y="314"/>
                      <a:pt x="165" y="1076"/>
                      <a:pt x="1" y="1972"/>
                    </a:cubicBezTo>
                    <a:lnTo>
                      <a:pt x="31" y="2196"/>
                    </a:lnTo>
                    <a:cubicBezTo>
                      <a:pt x="374" y="3256"/>
                      <a:pt x="4631" y="4108"/>
                      <a:pt x="9619" y="4108"/>
                    </a:cubicBezTo>
                    <a:cubicBezTo>
                      <a:pt x="14592" y="4108"/>
                      <a:pt x="18699" y="3301"/>
                      <a:pt x="19192" y="2256"/>
                    </a:cubicBezTo>
                    <a:lnTo>
                      <a:pt x="19237" y="1972"/>
                    </a:lnTo>
                    <a:lnTo>
                      <a:pt x="19237" y="1957"/>
                    </a:lnTo>
                    <a:cubicBezTo>
                      <a:pt x="19073" y="1151"/>
                      <a:pt x="16683" y="449"/>
                      <a:pt x="13323" y="150"/>
                    </a:cubicBezTo>
                    <a:cubicBezTo>
                      <a:pt x="12188" y="45"/>
                      <a:pt x="10933" y="1"/>
                      <a:pt x="96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6173061" y="3595941"/>
                <a:ext cx="1717" cy="10836"/>
              </a:xfrm>
              <a:custGeom>
                <a:avLst/>
                <a:gdLst/>
                <a:ahLst/>
                <a:cxnLst/>
                <a:rect l="l" t="t" r="r" b="b"/>
                <a:pathLst>
                  <a:path w="45" h="284" extrusionOk="0">
                    <a:moveTo>
                      <a:pt x="45" y="0"/>
                    </a:moveTo>
                    <a:lnTo>
                      <a:pt x="0" y="284"/>
                    </a:lnTo>
                    <a:cubicBezTo>
                      <a:pt x="30" y="224"/>
                      <a:pt x="45" y="149"/>
                      <a:pt x="45" y="75"/>
                    </a:cubicBezTo>
                    <a:cubicBezTo>
                      <a:pt x="45" y="60"/>
                      <a:pt x="45" y="30"/>
                      <a:pt x="45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>
                <a:off x="5694375" y="2812401"/>
                <a:ext cx="250793" cy="104796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27466" extrusionOk="0">
                    <a:moveTo>
                      <a:pt x="1" y="1"/>
                    </a:moveTo>
                    <a:lnTo>
                      <a:pt x="1" y="27466"/>
                    </a:lnTo>
                    <a:lnTo>
                      <a:pt x="6572" y="27466"/>
                    </a:lnTo>
                    <a:lnTo>
                      <a:pt x="65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>
                <a:off x="5852220" y="2888176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5868169" y="297024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7"/>
              <p:cNvSpPr/>
              <p:nvPr/>
            </p:nvSpPr>
            <p:spPr>
              <a:xfrm>
                <a:off x="5852220" y="305174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7"/>
              <p:cNvSpPr/>
              <p:nvPr/>
            </p:nvSpPr>
            <p:spPr>
              <a:xfrm>
                <a:off x="5868169" y="3133776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>
                <a:off x="5852220" y="321527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>
                <a:off x="5868169" y="329734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7"/>
              <p:cNvSpPr/>
              <p:nvPr/>
            </p:nvSpPr>
            <p:spPr>
              <a:xfrm>
                <a:off x="5852220" y="3378804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7"/>
              <p:cNvSpPr/>
              <p:nvPr/>
            </p:nvSpPr>
            <p:spPr>
              <a:xfrm>
                <a:off x="5868169" y="346087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>
                <a:off x="5852220" y="354237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>
                <a:off x="5868169" y="3624404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>
                <a:off x="5852220" y="3705902"/>
                <a:ext cx="92946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1" fill="none" extrusionOk="0">
                    <a:moveTo>
                      <a:pt x="2435" y="1"/>
                    </a:moveTo>
                    <a:lnTo>
                      <a:pt x="1" y="1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>
                <a:off x="5868169" y="3787972"/>
                <a:ext cx="76997" cy="38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1" fill="none" extrusionOk="0">
                    <a:moveTo>
                      <a:pt x="2017" y="0"/>
                    </a:moveTo>
                    <a:lnTo>
                      <a:pt x="1" y="0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7"/>
              <p:cNvSpPr/>
              <p:nvPr/>
            </p:nvSpPr>
            <p:spPr>
              <a:xfrm>
                <a:off x="6053943" y="3061283"/>
                <a:ext cx="152773" cy="281126"/>
              </a:xfrm>
              <a:custGeom>
                <a:avLst/>
                <a:gdLst/>
                <a:ahLst/>
                <a:cxnLst/>
                <a:rect l="l" t="t" r="r" b="b"/>
                <a:pathLst>
                  <a:path w="4004" h="7368" extrusionOk="0">
                    <a:moveTo>
                      <a:pt x="4003" y="333"/>
                    </a:moveTo>
                    <a:lnTo>
                      <a:pt x="3999" y="346"/>
                    </a:lnTo>
                    <a:lnTo>
                      <a:pt x="3999" y="346"/>
                    </a:lnTo>
                    <a:lnTo>
                      <a:pt x="4003" y="348"/>
                    </a:lnTo>
                    <a:lnTo>
                      <a:pt x="4003" y="333"/>
                    </a:lnTo>
                    <a:close/>
                    <a:moveTo>
                      <a:pt x="2886" y="1"/>
                    </a:moveTo>
                    <a:cubicBezTo>
                      <a:pt x="2573" y="1"/>
                      <a:pt x="2286" y="197"/>
                      <a:pt x="2181" y="512"/>
                    </a:cubicBezTo>
                    <a:lnTo>
                      <a:pt x="135" y="6411"/>
                    </a:lnTo>
                    <a:cubicBezTo>
                      <a:pt x="1" y="6800"/>
                      <a:pt x="210" y="7233"/>
                      <a:pt x="598" y="7367"/>
                    </a:cubicBezTo>
                    <a:lnTo>
                      <a:pt x="2689" y="1363"/>
                    </a:lnTo>
                    <a:cubicBezTo>
                      <a:pt x="2760" y="1163"/>
                      <a:pt x="2952" y="1037"/>
                      <a:pt x="3154" y="1037"/>
                    </a:cubicBezTo>
                    <a:cubicBezTo>
                      <a:pt x="3208" y="1037"/>
                      <a:pt x="3263" y="1046"/>
                      <a:pt x="3316" y="1065"/>
                    </a:cubicBezTo>
                    <a:lnTo>
                      <a:pt x="3705" y="1199"/>
                    </a:lnTo>
                    <a:lnTo>
                      <a:pt x="3999" y="346"/>
                    </a:lnTo>
                    <a:lnTo>
                      <a:pt x="3999" y="346"/>
                    </a:lnTo>
                    <a:lnTo>
                      <a:pt x="3152" y="49"/>
                    </a:lnTo>
                    <a:cubicBezTo>
                      <a:pt x="3064" y="16"/>
                      <a:pt x="2974" y="1"/>
                      <a:pt x="28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7"/>
              <p:cNvSpPr/>
              <p:nvPr/>
            </p:nvSpPr>
            <p:spPr>
              <a:xfrm>
                <a:off x="5852220" y="2997603"/>
                <a:ext cx="456486" cy="1084441"/>
              </a:xfrm>
              <a:custGeom>
                <a:avLst/>
                <a:gdLst/>
                <a:ahLst/>
                <a:cxnLst/>
                <a:rect l="l" t="t" r="r" b="b"/>
                <a:pathLst>
                  <a:path w="11964" h="28422" extrusionOk="0">
                    <a:moveTo>
                      <a:pt x="9529" y="0"/>
                    </a:moveTo>
                    <a:cubicBezTo>
                      <a:pt x="9455" y="75"/>
                      <a:pt x="9395" y="165"/>
                      <a:pt x="9350" y="269"/>
                    </a:cubicBezTo>
                    <a:lnTo>
                      <a:pt x="9335" y="284"/>
                    </a:lnTo>
                    <a:lnTo>
                      <a:pt x="5661" y="10993"/>
                    </a:lnTo>
                    <a:lnTo>
                      <a:pt x="5631" y="11082"/>
                    </a:lnTo>
                    <a:lnTo>
                      <a:pt x="5348" y="11918"/>
                    </a:lnTo>
                    <a:lnTo>
                      <a:pt x="1" y="27540"/>
                    </a:lnTo>
                    <a:lnTo>
                      <a:pt x="2585" y="28422"/>
                    </a:lnTo>
                    <a:lnTo>
                      <a:pt x="7946" y="12755"/>
                    </a:lnTo>
                    <a:lnTo>
                      <a:pt x="8230" y="11948"/>
                    </a:lnTo>
                    <a:lnTo>
                      <a:pt x="11919" y="1180"/>
                    </a:lnTo>
                    <a:cubicBezTo>
                      <a:pt x="11964" y="1061"/>
                      <a:pt x="11964" y="941"/>
                      <a:pt x="11934" y="822"/>
                    </a:cubicBezTo>
                    <a:lnTo>
                      <a:pt x="95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>
                <a:off x="6056232" y="3420430"/>
                <a:ext cx="110001" cy="63261"/>
              </a:xfrm>
              <a:custGeom>
                <a:avLst/>
                <a:gdLst/>
                <a:ahLst/>
                <a:cxnLst/>
                <a:rect l="l" t="t" r="r" b="b"/>
                <a:pathLst>
                  <a:path w="2883" h="1658" extrusionOk="0">
                    <a:moveTo>
                      <a:pt x="284" y="0"/>
                    </a:moveTo>
                    <a:lnTo>
                      <a:pt x="1" y="822"/>
                    </a:lnTo>
                    <a:lnTo>
                      <a:pt x="2599" y="1658"/>
                    </a:lnTo>
                    <a:lnTo>
                      <a:pt x="2883" y="866"/>
                    </a:lnTo>
                    <a:lnTo>
                      <a:pt x="2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5852220" y="4047804"/>
                <a:ext cx="98631" cy="107177"/>
              </a:xfrm>
              <a:custGeom>
                <a:avLst/>
                <a:gdLst/>
                <a:ahLst/>
                <a:cxnLst/>
                <a:rect l="l" t="t" r="r" b="b"/>
                <a:pathLst>
                  <a:path w="2585" h="2809" extrusionOk="0">
                    <a:moveTo>
                      <a:pt x="1" y="0"/>
                    </a:moveTo>
                    <a:lnTo>
                      <a:pt x="344" y="2644"/>
                    </a:lnTo>
                    <a:lnTo>
                      <a:pt x="792" y="2808"/>
                    </a:lnTo>
                    <a:lnTo>
                      <a:pt x="2585" y="89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4D7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>
                <a:off x="6208392" y="2991651"/>
                <a:ext cx="100309" cy="51013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1337" extrusionOk="0">
                    <a:moveTo>
                      <a:pt x="611" y="0"/>
                    </a:moveTo>
                    <a:cubicBezTo>
                      <a:pt x="513" y="0"/>
                      <a:pt x="416" y="23"/>
                      <a:pt x="329" y="67"/>
                    </a:cubicBezTo>
                    <a:cubicBezTo>
                      <a:pt x="284" y="97"/>
                      <a:pt x="239" y="127"/>
                      <a:pt x="194" y="156"/>
                    </a:cubicBezTo>
                    <a:cubicBezTo>
                      <a:pt x="120" y="231"/>
                      <a:pt x="60" y="321"/>
                      <a:pt x="15" y="425"/>
                    </a:cubicBezTo>
                    <a:cubicBezTo>
                      <a:pt x="15" y="425"/>
                      <a:pt x="0" y="440"/>
                      <a:pt x="0" y="440"/>
                    </a:cubicBezTo>
                    <a:lnTo>
                      <a:pt x="2584" y="1336"/>
                    </a:lnTo>
                    <a:cubicBezTo>
                      <a:pt x="2629" y="1217"/>
                      <a:pt x="2629" y="1097"/>
                      <a:pt x="2599" y="978"/>
                    </a:cubicBezTo>
                    <a:cubicBezTo>
                      <a:pt x="2554" y="769"/>
                      <a:pt x="2405" y="590"/>
                      <a:pt x="2181" y="515"/>
                    </a:cubicBezTo>
                    <a:lnTo>
                      <a:pt x="822" y="37"/>
                    </a:lnTo>
                    <a:cubicBezTo>
                      <a:pt x="753" y="12"/>
                      <a:pt x="682" y="0"/>
                      <a:pt x="6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7"/>
              <p:cNvSpPr/>
              <p:nvPr/>
            </p:nvSpPr>
            <p:spPr>
              <a:xfrm>
                <a:off x="6242006" y="2968415"/>
                <a:ext cx="51891" cy="5143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1348" extrusionOk="0">
                    <a:moveTo>
                      <a:pt x="732" y="0"/>
                    </a:moveTo>
                    <a:cubicBezTo>
                      <a:pt x="502" y="0"/>
                      <a:pt x="294" y="140"/>
                      <a:pt x="224" y="362"/>
                    </a:cubicBezTo>
                    <a:lnTo>
                      <a:pt x="0" y="989"/>
                    </a:lnTo>
                    <a:lnTo>
                      <a:pt x="1046" y="1348"/>
                    </a:lnTo>
                    <a:lnTo>
                      <a:pt x="1255" y="721"/>
                    </a:lnTo>
                    <a:cubicBezTo>
                      <a:pt x="1359" y="437"/>
                      <a:pt x="1210" y="123"/>
                      <a:pt x="926" y="34"/>
                    </a:cubicBezTo>
                    <a:cubicBezTo>
                      <a:pt x="861" y="11"/>
                      <a:pt x="796" y="0"/>
                      <a:pt x="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208392" y="3008439"/>
                <a:ext cx="98593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97" fill="none" extrusionOk="0">
                    <a:moveTo>
                      <a:pt x="0" y="0"/>
                    </a:moveTo>
                    <a:lnTo>
                      <a:pt x="2584" y="896"/>
                    </a:ln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>
                <a:off x="6245974" y="2995314"/>
                <a:ext cx="39376" cy="13736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360" fill="none" extrusionOk="0">
                    <a:moveTo>
                      <a:pt x="1" y="1"/>
                    </a:moveTo>
                    <a:cubicBezTo>
                      <a:pt x="1" y="1"/>
                      <a:pt x="479" y="299"/>
                      <a:pt x="1031" y="359"/>
                    </a:cubicBezTo>
                  </a:path>
                </a:pathLst>
              </a:custGeom>
              <a:noFill/>
              <a:ln w="932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>
                <a:off x="5852220" y="4047804"/>
                <a:ext cx="98058" cy="34225"/>
              </a:xfrm>
              <a:custGeom>
                <a:avLst/>
                <a:gdLst/>
                <a:ahLst/>
                <a:cxnLst/>
                <a:rect l="l" t="t" r="r" b="b"/>
                <a:pathLst>
                  <a:path w="2570" h="897" fill="none" extrusionOk="0">
                    <a:moveTo>
                      <a:pt x="1" y="0"/>
                    </a:moveTo>
                    <a:lnTo>
                      <a:pt x="2570" y="897"/>
                    </a:ln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>
                <a:off x="5864773" y="4148646"/>
                <a:ext cx="17704" cy="20642"/>
              </a:xfrm>
              <a:custGeom>
                <a:avLst/>
                <a:gdLst/>
                <a:ahLst/>
                <a:cxnLst/>
                <a:rect l="l" t="t" r="r" b="b"/>
                <a:pathLst>
                  <a:path w="464" h="541" extrusionOk="0">
                    <a:moveTo>
                      <a:pt x="0" y="1"/>
                    </a:moveTo>
                    <a:lnTo>
                      <a:pt x="15" y="6"/>
                    </a:lnTo>
                    <a:lnTo>
                      <a:pt x="15" y="6"/>
                    </a:lnTo>
                    <a:lnTo>
                      <a:pt x="15" y="1"/>
                    </a:lnTo>
                    <a:close/>
                    <a:moveTo>
                      <a:pt x="15" y="6"/>
                    </a:moveTo>
                    <a:lnTo>
                      <a:pt x="30" y="464"/>
                    </a:lnTo>
                    <a:cubicBezTo>
                      <a:pt x="30" y="511"/>
                      <a:pt x="66" y="541"/>
                      <a:pt x="104" y="541"/>
                    </a:cubicBezTo>
                    <a:cubicBezTo>
                      <a:pt x="126" y="541"/>
                      <a:pt x="148" y="531"/>
                      <a:pt x="165" y="509"/>
                    </a:cubicBezTo>
                    <a:lnTo>
                      <a:pt x="463" y="165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7"/>
              <p:cNvSpPr/>
              <p:nvPr/>
            </p:nvSpPr>
            <p:spPr>
              <a:xfrm>
                <a:off x="5622607" y="3953791"/>
                <a:ext cx="117975" cy="85124"/>
              </a:xfrm>
              <a:custGeom>
                <a:avLst/>
                <a:gdLst/>
                <a:ahLst/>
                <a:cxnLst/>
                <a:rect l="l" t="t" r="r" b="b"/>
                <a:pathLst>
                  <a:path w="3092" h="2231" extrusionOk="0">
                    <a:moveTo>
                      <a:pt x="2778" y="0"/>
                    </a:moveTo>
                    <a:lnTo>
                      <a:pt x="0" y="508"/>
                    </a:lnTo>
                    <a:lnTo>
                      <a:pt x="269" y="1957"/>
                    </a:lnTo>
                    <a:cubicBezTo>
                      <a:pt x="296" y="2117"/>
                      <a:pt x="443" y="2230"/>
                      <a:pt x="613" y="2230"/>
                    </a:cubicBezTo>
                    <a:cubicBezTo>
                      <a:pt x="632" y="2230"/>
                      <a:pt x="652" y="2229"/>
                      <a:pt x="672" y="2226"/>
                    </a:cubicBezTo>
                    <a:lnTo>
                      <a:pt x="2778" y="1822"/>
                    </a:lnTo>
                    <a:cubicBezTo>
                      <a:pt x="2957" y="1792"/>
                      <a:pt x="3092" y="1613"/>
                      <a:pt x="3047" y="1419"/>
                    </a:cubicBezTo>
                    <a:lnTo>
                      <a:pt x="2778" y="0"/>
                    </a:lnTo>
                    <a:close/>
                  </a:path>
                </a:pathLst>
              </a:custGeom>
              <a:solidFill>
                <a:srgbClr val="EC68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7"/>
              <p:cNvSpPr/>
              <p:nvPr/>
            </p:nvSpPr>
            <p:spPr>
              <a:xfrm>
                <a:off x="5502344" y="3129808"/>
                <a:ext cx="102065" cy="181809"/>
              </a:xfrm>
              <a:custGeom>
                <a:avLst/>
                <a:gdLst/>
                <a:ahLst/>
                <a:cxnLst/>
                <a:rect l="l" t="t" r="r" b="b"/>
                <a:pathLst>
                  <a:path w="2675" h="4765" extrusionOk="0">
                    <a:moveTo>
                      <a:pt x="494" y="0"/>
                    </a:moveTo>
                    <a:lnTo>
                      <a:pt x="329" y="1449"/>
                    </a:lnTo>
                    <a:lnTo>
                      <a:pt x="1" y="4361"/>
                    </a:lnTo>
                    <a:lnTo>
                      <a:pt x="16" y="4361"/>
                    </a:lnTo>
                    <a:lnTo>
                      <a:pt x="509" y="4765"/>
                    </a:lnTo>
                    <a:lnTo>
                      <a:pt x="882" y="4242"/>
                    </a:lnTo>
                    <a:cubicBezTo>
                      <a:pt x="912" y="4212"/>
                      <a:pt x="942" y="4197"/>
                      <a:pt x="986" y="4182"/>
                    </a:cubicBezTo>
                    <a:cubicBezTo>
                      <a:pt x="1016" y="4182"/>
                      <a:pt x="1061" y="4197"/>
                      <a:pt x="1091" y="4212"/>
                    </a:cubicBezTo>
                    <a:lnTo>
                      <a:pt x="1584" y="4615"/>
                    </a:lnTo>
                    <a:lnTo>
                      <a:pt x="1957" y="4093"/>
                    </a:lnTo>
                    <a:cubicBezTo>
                      <a:pt x="1987" y="4063"/>
                      <a:pt x="2017" y="4048"/>
                      <a:pt x="2062" y="4048"/>
                    </a:cubicBezTo>
                    <a:cubicBezTo>
                      <a:pt x="2071" y="4043"/>
                      <a:pt x="2079" y="4042"/>
                      <a:pt x="2088" y="4042"/>
                    </a:cubicBezTo>
                    <a:cubicBezTo>
                      <a:pt x="2108" y="4042"/>
                      <a:pt x="2126" y="4052"/>
                      <a:pt x="2136" y="4063"/>
                    </a:cubicBezTo>
                    <a:cubicBezTo>
                      <a:pt x="2151" y="4063"/>
                      <a:pt x="2166" y="4078"/>
                      <a:pt x="2166" y="4078"/>
                    </a:cubicBezTo>
                    <a:lnTo>
                      <a:pt x="2674" y="4481"/>
                    </a:lnTo>
                    <a:lnTo>
                      <a:pt x="2659" y="4391"/>
                    </a:lnTo>
                    <a:lnTo>
                      <a:pt x="1196" y="1419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>
                <a:off x="5500627" y="3283990"/>
                <a:ext cx="227976" cy="689194"/>
              </a:xfrm>
              <a:custGeom>
                <a:avLst/>
                <a:gdLst/>
                <a:ahLst/>
                <a:cxnLst/>
                <a:rect l="l" t="t" r="r" b="b"/>
                <a:pathLst>
                  <a:path w="5975" h="18063" extrusionOk="0">
                    <a:moveTo>
                      <a:pt x="2133" y="1"/>
                    </a:moveTo>
                    <a:cubicBezTo>
                      <a:pt x="2124" y="1"/>
                      <a:pt x="2116" y="2"/>
                      <a:pt x="2107" y="7"/>
                    </a:cubicBezTo>
                    <a:cubicBezTo>
                      <a:pt x="2062" y="7"/>
                      <a:pt x="2032" y="22"/>
                      <a:pt x="2002" y="66"/>
                    </a:cubicBezTo>
                    <a:lnTo>
                      <a:pt x="1629" y="574"/>
                    </a:lnTo>
                    <a:lnTo>
                      <a:pt x="1136" y="171"/>
                    </a:lnTo>
                    <a:cubicBezTo>
                      <a:pt x="1106" y="156"/>
                      <a:pt x="1061" y="141"/>
                      <a:pt x="1031" y="141"/>
                    </a:cubicBezTo>
                    <a:cubicBezTo>
                      <a:pt x="987" y="156"/>
                      <a:pt x="957" y="171"/>
                      <a:pt x="927" y="201"/>
                    </a:cubicBezTo>
                    <a:lnTo>
                      <a:pt x="554" y="724"/>
                    </a:lnTo>
                    <a:lnTo>
                      <a:pt x="61" y="320"/>
                    </a:lnTo>
                    <a:lnTo>
                      <a:pt x="46" y="320"/>
                    </a:lnTo>
                    <a:lnTo>
                      <a:pt x="16" y="649"/>
                    </a:lnTo>
                    <a:lnTo>
                      <a:pt x="1" y="709"/>
                    </a:lnTo>
                    <a:lnTo>
                      <a:pt x="2973" y="16868"/>
                    </a:lnTo>
                    <a:lnTo>
                      <a:pt x="3197" y="18063"/>
                    </a:lnTo>
                    <a:lnTo>
                      <a:pt x="5975" y="17555"/>
                    </a:lnTo>
                    <a:lnTo>
                      <a:pt x="5751" y="16360"/>
                    </a:lnTo>
                    <a:lnTo>
                      <a:pt x="2779" y="768"/>
                    </a:lnTo>
                    <a:lnTo>
                      <a:pt x="2719" y="440"/>
                    </a:lnTo>
                    <a:lnTo>
                      <a:pt x="2211" y="37"/>
                    </a:lnTo>
                    <a:cubicBezTo>
                      <a:pt x="2211" y="22"/>
                      <a:pt x="2196" y="22"/>
                      <a:pt x="2181" y="22"/>
                    </a:cubicBezTo>
                    <a:cubicBezTo>
                      <a:pt x="2171" y="11"/>
                      <a:pt x="2153" y="1"/>
                      <a:pt x="21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>
                <a:off x="5493225" y="3283990"/>
                <a:ext cx="118013" cy="40750"/>
              </a:xfrm>
              <a:custGeom>
                <a:avLst/>
                <a:gdLst/>
                <a:ahLst/>
                <a:cxnLst/>
                <a:rect l="l" t="t" r="r" b="b"/>
                <a:pathLst>
                  <a:path w="3093" h="1068" extrusionOk="0">
                    <a:moveTo>
                      <a:pt x="2327" y="1"/>
                    </a:moveTo>
                    <a:cubicBezTo>
                      <a:pt x="2318" y="1"/>
                      <a:pt x="2310" y="2"/>
                      <a:pt x="2301" y="7"/>
                    </a:cubicBezTo>
                    <a:cubicBezTo>
                      <a:pt x="2256" y="7"/>
                      <a:pt x="2226" y="22"/>
                      <a:pt x="2211" y="52"/>
                    </a:cubicBezTo>
                    <a:lnTo>
                      <a:pt x="1823" y="574"/>
                    </a:lnTo>
                    <a:lnTo>
                      <a:pt x="1330" y="171"/>
                    </a:lnTo>
                    <a:cubicBezTo>
                      <a:pt x="1300" y="156"/>
                      <a:pt x="1255" y="141"/>
                      <a:pt x="1225" y="141"/>
                    </a:cubicBezTo>
                    <a:cubicBezTo>
                      <a:pt x="1181" y="156"/>
                      <a:pt x="1151" y="171"/>
                      <a:pt x="1121" y="201"/>
                    </a:cubicBezTo>
                    <a:lnTo>
                      <a:pt x="748" y="724"/>
                    </a:lnTo>
                    <a:lnTo>
                      <a:pt x="255" y="320"/>
                    </a:lnTo>
                    <a:lnTo>
                      <a:pt x="240" y="320"/>
                    </a:lnTo>
                    <a:cubicBezTo>
                      <a:pt x="212" y="300"/>
                      <a:pt x="178" y="288"/>
                      <a:pt x="145" y="288"/>
                    </a:cubicBezTo>
                    <a:cubicBezTo>
                      <a:pt x="106" y="288"/>
                      <a:pt x="70" y="303"/>
                      <a:pt x="46" y="335"/>
                    </a:cubicBezTo>
                    <a:cubicBezTo>
                      <a:pt x="1" y="395"/>
                      <a:pt x="16" y="485"/>
                      <a:pt x="75" y="544"/>
                    </a:cubicBezTo>
                    <a:lnTo>
                      <a:pt x="210" y="649"/>
                    </a:lnTo>
                    <a:lnTo>
                      <a:pt x="688" y="1037"/>
                    </a:lnTo>
                    <a:cubicBezTo>
                      <a:pt x="718" y="1067"/>
                      <a:pt x="762" y="1067"/>
                      <a:pt x="792" y="1067"/>
                    </a:cubicBezTo>
                    <a:cubicBezTo>
                      <a:pt x="837" y="1067"/>
                      <a:pt x="867" y="1037"/>
                      <a:pt x="897" y="1007"/>
                    </a:cubicBezTo>
                    <a:lnTo>
                      <a:pt x="1270" y="485"/>
                    </a:lnTo>
                    <a:lnTo>
                      <a:pt x="1763" y="888"/>
                    </a:lnTo>
                    <a:cubicBezTo>
                      <a:pt x="1785" y="910"/>
                      <a:pt x="1815" y="924"/>
                      <a:pt x="1841" y="924"/>
                    </a:cubicBezTo>
                    <a:cubicBezTo>
                      <a:pt x="1851" y="924"/>
                      <a:pt x="1860" y="922"/>
                      <a:pt x="1868" y="918"/>
                    </a:cubicBezTo>
                    <a:cubicBezTo>
                      <a:pt x="1912" y="918"/>
                      <a:pt x="1942" y="903"/>
                      <a:pt x="1972" y="858"/>
                    </a:cubicBezTo>
                    <a:lnTo>
                      <a:pt x="2346" y="350"/>
                    </a:lnTo>
                    <a:lnTo>
                      <a:pt x="2838" y="753"/>
                    </a:lnTo>
                    <a:cubicBezTo>
                      <a:pt x="2865" y="771"/>
                      <a:pt x="2891" y="778"/>
                      <a:pt x="2917" y="778"/>
                    </a:cubicBezTo>
                    <a:cubicBezTo>
                      <a:pt x="2936" y="778"/>
                      <a:pt x="2954" y="775"/>
                      <a:pt x="2973" y="768"/>
                    </a:cubicBezTo>
                    <a:cubicBezTo>
                      <a:pt x="3003" y="768"/>
                      <a:pt x="3033" y="753"/>
                      <a:pt x="3048" y="724"/>
                    </a:cubicBezTo>
                    <a:cubicBezTo>
                      <a:pt x="3092" y="664"/>
                      <a:pt x="3077" y="574"/>
                      <a:pt x="3018" y="529"/>
                    </a:cubicBezTo>
                    <a:lnTo>
                      <a:pt x="2913" y="440"/>
                    </a:lnTo>
                    <a:lnTo>
                      <a:pt x="2405" y="37"/>
                    </a:lnTo>
                    <a:cubicBezTo>
                      <a:pt x="2405" y="22"/>
                      <a:pt x="2390" y="22"/>
                      <a:pt x="2390" y="22"/>
                    </a:cubicBezTo>
                    <a:cubicBezTo>
                      <a:pt x="2369" y="11"/>
                      <a:pt x="2348" y="1"/>
                      <a:pt x="23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7"/>
              <p:cNvSpPr/>
              <p:nvPr/>
            </p:nvSpPr>
            <p:spPr>
              <a:xfrm>
                <a:off x="5514897" y="3129808"/>
                <a:ext cx="33080" cy="55325"/>
              </a:xfrm>
              <a:custGeom>
                <a:avLst/>
                <a:gdLst/>
                <a:ahLst/>
                <a:cxnLst/>
                <a:rect l="l" t="t" r="r" b="b"/>
                <a:pathLst>
                  <a:path w="867" h="1450" extrusionOk="0">
                    <a:moveTo>
                      <a:pt x="165" y="0"/>
                    </a:moveTo>
                    <a:lnTo>
                      <a:pt x="0" y="1449"/>
                    </a:lnTo>
                    <a:lnTo>
                      <a:pt x="867" y="1419"/>
                    </a:lnTo>
                    <a:lnTo>
                      <a:pt x="1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7"/>
              <p:cNvSpPr/>
              <p:nvPr/>
            </p:nvSpPr>
            <p:spPr>
              <a:xfrm>
                <a:off x="5561598" y="3306768"/>
                <a:ext cx="123126" cy="614677"/>
              </a:xfrm>
              <a:custGeom>
                <a:avLst/>
                <a:gdLst/>
                <a:ahLst/>
                <a:cxnLst/>
                <a:rect l="l" t="t" r="r" b="b"/>
                <a:pathLst>
                  <a:path w="3227" h="16110" extrusionOk="0">
                    <a:moveTo>
                      <a:pt x="162" y="1"/>
                    </a:moveTo>
                    <a:cubicBezTo>
                      <a:pt x="153" y="1"/>
                      <a:pt x="144" y="3"/>
                      <a:pt x="135" y="7"/>
                    </a:cubicBezTo>
                    <a:cubicBezTo>
                      <a:pt x="61" y="22"/>
                      <a:pt x="1" y="97"/>
                      <a:pt x="16" y="171"/>
                    </a:cubicBezTo>
                    <a:lnTo>
                      <a:pt x="2928" y="15987"/>
                    </a:lnTo>
                    <a:cubicBezTo>
                      <a:pt x="2942" y="16054"/>
                      <a:pt x="3003" y="16109"/>
                      <a:pt x="3069" y="16109"/>
                    </a:cubicBezTo>
                    <a:cubicBezTo>
                      <a:pt x="3077" y="16109"/>
                      <a:pt x="3085" y="16108"/>
                      <a:pt x="3093" y="16107"/>
                    </a:cubicBezTo>
                    <a:cubicBezTo>
                      <a:pt x="3167" y="16092"/>
                      <a:pt x="3227" y="16017"/>
                      <a:pt x="3212" y="15943"/>
                    </a:cubicBezTo>
                    <a:lnTo>
                      <a:pt x="300" y="112"/>
                    </a:lnTo>
                    <a:cubicBezTo>
                      <a:pt x="285" y="67"/>
                      <a:pt x="255" y="37"/>
                      <a:pt x="225" y="22"/>
                    </a:cubicBezTo>
                    <a:cubicBezTo>
                      <a:pt x="204" y="11"/>
                      <a:pt x="183" y="1"/>
                      <a:pt x="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>
                <a:off x="5517186" y="3313865"/>
                <a:ext cx="129956" cy="628069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16461" extrusionOk="0">
                    <a:moveTo>
                      <a:pt x="134" y="0"/>
                    </a:moveTo>
                    <a:cubicBezTo>
                      <a:pt x="60" y="15"/>
                      <a:pt x="0" y="90"/>
                      <a:pt x="15" y="165"/>
                    </a:cubicBezTo>
                    <a:lnTo>
                      <a:pt x="3121" y="16339"/>
                    </a:lnTo>
                    <a:cubicBezTo>
                      <a:pt x="3135" y="16406"/>
                      <a:pt x="3196" y="16461"/>
                      <a:pt x="3262" y="16461"/>
                    </a:cubicBezTo>
                    <a:cubicBezTo>
                      <a:pt x="3270" y="16461"/>
                      <a:pt x="3278" y="16460"/>
                      <a:pt x="3286" y="16459"/>
                    </a:cubicBezTo>
                    <a:cubicBezTo>
                      <a:pt x="3360" y="16444"/>
                      <a:pt x="3405" y="16369"/>
                      <a:pt x="3405" y="16294"/>
                    </a:cubicBezTo>
                    <a:lnTo>
                      <a:pt x="299" y="120"/>
                    </a:lnTo>
                    <a:cubicBezTo>
                      <a:pt x="284" y="75"/>
                      <a:pt x="269" y="30"/>
                      <a:pt x="224" y="15"/>
                    </a:cubicBezTo>
                    <a:cubicBezTo>
                      <a:pt x="194" y="0"/>
                      <a:pt x="164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>
                <a:off x="5595250" y="3906327"/>
                <a:ext cx="155596" cy="68183"/>
              </a:xfrm>
              <a:custGeom>
                <a:avLst/>
                <a:gdLst/>
                <a:ahLst/>
                <a:cxnLst/>
                <a:rect l="l" t="t" r="r" b="b"/>
                <a:pathLst>
                  <a:path w="4078" h="1787" extrusionOk="0">
                    <a:moveTo>
                      <a:pt x="3568" y="0"/>
                    </a:moveTo>
                    <a:cubicBezTo>
                      <a:pt x="3549" y="0"/>
                      <a:pt x="3529" y="2"/>
                      <a:pt x="3510" y="5"/>
                    </a:cubicBezTo>
                    <a:lnTo>
                      <a:pt x="3271" y="49"/>
                    </a:lnTo>
                    <a:lnTo>
                      <a:pt x="493" y="557"/>
                    </a:lnTo>
                    <a:lnTo>
                      <a:pt x="344" y="587"/>
                    </a:lnTo>
                    <a:cubicBezTo>
                      <a:pt x="135" y="617"/>
                      <a:pt x="0" y="826"/>
                      <a:pt x="30" y="1035"/>
                    </a:cubicBezTo>
                    <a:lnTo>
                      <a:pt x="105" y="1468"/>
                    </a:lnTo>
                    <a:cubicBezTo>
                      <a:pt x="145" y="1658"/>
                      <a:pt x="309" y="1786"/>
                      <a:pt x="495" y="1786"/>
                    </a:cubicBezTo>
                    <a:cubicBezTo>
                      <a:pt x="514" y="1786"/>
                      <a:pt x="533" y="1785"/>
                      <a:pt x="553" y="1782"/>
                    </a:cubicBezTo>
                    <a:lnTo>
                      <a:pt x="717" y="1752"/>
                    </a:lnTo>
                    <a:lnTo>
                      <a:pt x="3495" y="1244"/>
                    </a:lnTo>
                    <a:lnTo>
                      <a:pt x="3719" y="1199"/>
                    </a:lnTo>
                    <a:cubicBezTo>
                      <a:pt x="3928" y="1170"/>
                      <a:pt x="4077" y="960"/>
                      <a:pt x="4033" y="751"/>
                    </a:cubicBezTo>
                    <a:lnTo>
                      <a:pt x="3958" y="318"/>
                    </a:lnTo>
                    <a:cubicBezTo>
                      <a:pt x="3917" y="129"/>
                      <a:pt x="3754" y="0"/>
                      <a:pt x="3568" y="0"/>
                    </a:cubicBezTo>
                    <a:close/>
                  </a:path>
                </a:pathLst>
              </a:custGeom>
              <a:solidFill>
                <a:srgbClr val="56BC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5441945" y="3604487"/>
                <a:ext cx="731164" cy="72952"/>
              </a:xfrm>
              <a:custGeom>
                <a:avLst/>
                <a:gdLst/>
                <a:ahLst/>
                <a:cxnLst/>
                <a:rect l="l" t="t" r="r" b="b"/>
                <a:pathLst>
                  <a:path w="19163" h="1912" fill="none" extrusionOk="0">
                    <a:moveTo>
                      <a:pt x="19162" y="60"/>
                    </a:moveTo>
                    <a:cubicBezTo>
                      <a:pt x="19162" y="60"/>
                      <a:pt x="19162" y="60"/>
                      <a:pt x="19162" y="75"/>
                    </a:cubicBezTo>
                    <a:cubicBezTo>
                      <a:pt x="18669" y="1105"/>
                      <a:pt x="14562" y="1912"/>
                      <a:pt x="9589" y="1912"/>
                    </a:cubicBezTo>
                    <a:cubicBezTo>
                      <a:pt x="4601" y="1912"/>
                      <a:pt x="344" y="1075"/>
                      <a:pt x="1" y="0"/>
                    </a:cubicBezTo>
                  </a:path>
                </a:pathLst>
              </a:custGeom>
              <a:noFill/>
              <a:ln w="9325" cap="rnd" cmpd="sng">
                <a:solidFill>
                  <a:srgbClr val="09264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5441373" y="3604487"/>
                <a:ext cx="731737" cy="843378"/>
              </a:xfrm>
              <a:custGeom>
                <a:avLst/>
                <a:gdLst/>
                <a:ahLst/>
                <a:cxnLst/>
                <a:rect l="l" t="t" r="r" b="b"/>
                <a:pathLst>
                  <a:path w="19178" h="22104" extrusionOk="0">
                    <a:moveTo>
                      <a:pt x="1" y="0"/>
                    </a:moveTo>
                    <a:lnTo>
                      <a:pt x="1599" y="22104"/>
                    </a:lnTo>
                    <a:lnTo>
                      <a:pt x="16265" y="22104"/>
                    </a:lnTo>
                    <a:lnTo>
                      <a:pt x="19177" y="75"/>
                    </a:lnTo>
                    <a:lnTo>
                      <a:pt x="19177" y="75"/>
                    </a:lnTo>
                    <a:cubicBezTo>
                      <a:pt x="18684" y="1105"/>
                      <a:pt x="14682" y="1912"/>
                      <a:pt x="9604" y="1912"/>
                    </a:cubicBezTo>
                    <a:cubicBezTo>
                      <a:pt x="4511" y="1912"/>
                      <a:pt x="359" y="1075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9" name="Google Shape;219;p27"/>
            <p:cNvSpPr/>
            <p:nvPr/>
          </p:nvSpPr>
          <p:spPr>
            <a:xfrm rot="405879">
              <a:off x="7763983" y="3643019"/>
              <a:ext cx="367919" cy="387762"/>
            </a:xfrm>
            <a:custGeom>
              <a:avLst/>
              <a:gdLst/>
              <a:ahLst/>
              <a:cxnLst/>
              <a:rect l="l" t="t" r="r" b="b"/>
              <a:pathLst>
                <a:path w="9679" h="10201" fill="none" extrusionOk="0">
                  <a:moveTo>
                    <a:pt x="1255" y="1837"/>
                  </a:moveTo>
                  <a:cubicBezTo>
                    <a:pt x="255" y="2584"/>
                    <a:pt x="1" y="4152"/>
                    <a:pt x="703" y="5183"/>
                  </a:cubicBezTo>
                  <a:cubicBezTo>
                    <a:pt x="1330" y="6079"/>
                    <a:pt x="2525" y="6512"/>
                    <a:pt x="2928" y="7527"/>
                  </a:cubicBezTo>
                  <a:cubicBezTo>
                    <a:pt x="3197" y="8170"/>
                    <a:pt x="3092" y="8946"/>
                    <a:pt x="3481" y="9514"/>
                  </a:cubicBezTo>
                  <a:cubicBezTo>
                    <a:pt x="3824" y="9992"/>
                    <a:pt x="4466" y="10201"/>
                    <a:pt x="5034" y="10096"/>
                  </a:cubicBezTo>
                  <a:cubicBezTo>
                    <a:pt x="5616" y="9992"/>
                    <a:pt x="6109" y="9618"/>
                    <a:pt x="6468" y="9155"/>
                  </a:cubicBezTo>
                  <a:cubicBezTo>
                    <a:pt x="7573" y="7647"/>
                    <a:pt x="7110" y="5556"/>
                    <a:pt x="7453" y="3719"/>
                  </a:cubicBezTo>
                  <a:cubicBezTo>
                    <a:pt x="7707" y="2270"/>
                    <a:pt x="8529" y="911"/>
                    <a:pt x="9679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7491325" y="4020828"/>
              <a:ext cx="472748" cy="583169"/>
            </a:xfrm>
            <a:custGeom>
              <a:avLst/>
              <a:gdLst/>
              <a:ahLst/>
              <a:cxnLst/>
              <a:rect l="l" t="t" r="r" b="b"/>
              <a:pathLst>
                <a:path w="10425" h="12860" fill="none" extrusionOk="0">
                  <a:moveTo>
                    <a:pt x="523" y="12307"/>
                  </a:moveTo>
                  <a:cubicBezTo>
                    <a:pt x="0" y="11605"/>
                    <a:pt x="75" y="10604"/>
                    <a:pt x="448" y="9813"/>
                  </a:cubicBezTo>
                  <a:cubicBezTo>
                    <a:pt x="822" y="9021"/>
                    <a:pt x="1449" y="8379"/>
                    <a:pt x="2016" y="7707"/>
                  </a:cubicBezTo>
                  <a:cubicBezTo>
                    <a:pt x="2584" y="7035"/>
                    <a:pt x="3107" y="6288"/>
                    <a:pt x="3241" y="5422"/>
                  </a:cubicBezTo>
                  <a:cubicBezTo>
                    <a:pt x="3346" y="4660"/>
                    <a:pt x="3122" y="3883"/>
                    <a:pt x="3017" y="3122"/>
                  </a:cubicBezTo>
                  <a:cubicBezTo>
                    <a:pt x="2898" y="2360"/>
                    <a:pt x="2913" y="1509"/>
                    <a:pt x="3405" y="911"/>
                  </a:cubicBezTo>
                  <a:cubicBezTo>
                    <a:pt x="4152" y="0"/>
                    <a:pt x="5720" y="179"/>
                    <a:pt x="6557" y="1016"/>
                  </a:cubicBezTo>
                  <a:cubicBezTo>
                    <a:pt x="7393" y="1852"/>
                    <a:pt x="7677" y="3092"/>
                    <a:pt x="7796" y="4257"/>
                  </a:cubicBezTo>
                  <a:cubicBezTo>
                    <a:pt x="7946" y="5810"/>
                    <a:pt x="7871" y="7378"/>
                    <a:pt x="8155" y="8916"/>
                  </a:cubicBezTo>
                  <a:cubicBezTo>
                    <a:pt x="8438" y="10455"/>
                    <a:pt x="9125" y="11993"/>
                    <a:pt x="10425" y="12859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 rot="433640">
              <a:off x="7944744" y="3998366"/>
              <a:ext cx="243475" cy="459674"/>
            </a:xfrm>
            <a:custGeom>
              <a:avLst/>
              <a:gdLst/>
              <a:ahLst/>
              <a:cxnLst/>
              <a:rect l="l" t="t" r="r" b="b"/>
              <a:pathLst>
                <a:path w="6677" h="12606" fill="none" extrusionOk="0">
                  <a:moveTo>
                    <a:pt x="6677" y="30"/>
                  </a:moveTo>
                  <a:cubicBezTo>
                    <a:pt x="5676" y="15"/>
                    <a:pt x="4660" y="0"/>
                    <a:pt x="3719" y="344"/>
                  </a:cubicBezTo>
                  <a:cubicBezTo>
                    <a:pt x="2779" y="672"/>
                    <a:pt x="1942" y="1449"/>
                    <a:pt x="1808" y="2435"/>
                  </a:cubicBezTo>
                  <a:cubicBezTo>
                    <a:pt x="1733" y="2987"/>
                    <a:pt x="1882" y="3585"/>
                    <a:pt x="1614" y="4063"/>
                  </a:cubicBezTo>
                  <a:cubicBezTo>
                    <a:pt x="1255" y="4705"/>
                    <a:pt x="269" y="4914"/>
                    <a:pt x="105" y="5646"/>
                  </a:cubicBezTo>
                  <a:cubicBezTo>
                    <a:pt x="1" y="6168"/>
                    <a:pt x="404" y="6661"/>
                    <a:pt x="852" y="6945"/>
                  </a:cubicBezTo>
                  <a:cubicBezTo>
                    <a:pt x="1300" y="7229"/>
                    <a:pt x="1838" y="7408"/>
                    <a:pt x="2196" y="7796"/>
                  </a:cubicBezTo>
                  <a:cubicBezTo>
                    <a:pt x="3152" y="8812"/>
                    <a:pt x="2554" y="10604"/>
                    <a:pt x="3376" y="11739"/>
                  </a:cubicBezTo>
                  <a:cubicBezTo>
                    <a:pt x="3794" y="12322"/>
                    <a:pt x="4586" y="12605"/>
                    <a:pt x="5288" y="12426"/>
                  </a:cubicBezTo>
                  <a:cubicBezTo>
                    <a:pt x="5975" y="12247"/>
                    <a:pt x="6542" y="11635"/>
                    <a:pt x="6647" y="10918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49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7491325" y="3818738"/>
              <a:ext cx="147900" cy="1479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FB25394-F164-E5B4-A583-B92C401F2678}"/>
              </a:ext>
            </a:extLst>
          </p:cNvPr>
          <p:cNvSpPr txBox="1"/>
          <p:nvPr/>
        </p:nvSpPr>
        <p:spPr>
          <a:xfrm>
            <a:off x="2957218" y="2341510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nrope ExtraBold" panose="020B0604020202020204" charset="0"/>
              </a:rPr>
              <a:t>CS215 </a:t>
            </a:r>
            <a:r>
              <a:rPr lang="en-US" dirty="0" err="1">
                <a:latin typeface="Manrope ExtraBold" panose="020B0604020202020204" charset="0"/>
              </a:rPr>
              <a:t>Diskretne</a:t>
            </a:r>
            <a:r>
              <a:rPr lang="en-US" dirty="0">
                <a:latin typeface="Manrope ExtraBold" panose="020B0604020202020204" charset="0"/>
              </a:rPr>
              <a:t> </a:t>
            </a:r>
            <a:r>
              <a:rPr lang="en-US" dirty="0" err="1">
                <a:latin typeface="Manrope ExtraBold" panose="020B0604020202020204" charset="0"/>
              </a:rPr>
              <a:t>Strukture</a:t>
            </a:r>
            <a:endParaRPr lang="sr-Cyrl-RS" dirty="0">
              <a:latin typeface="Manrope ExtraBold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1DDF0-0F39-69E0-9DCC-51E51282A13C}"/>
              </a:ext>
            </a:extLst>
          </p:cNvPr>
          <p:cNvSpPr txBox="1"/>
          <p:nvPr/>
        </p:nvSpPr>
        <p:spPr>
          <a:xfrm>
            <a:off x="3336328" y="2053504"/>
            <a:ext cx="1776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anrope ExtraBold" panose="020B0604020202020204" charset="0"/>
              </a:rPr>
              <a:t>Petar </a:t>
            </a:r>
            <a:r>
              <a:rPr lang="en-US" dirty="0" err="1">
                <a:latin typeface="Manrope ExtraBold" panose="020B0604020202020204" charset="0"/>
              </a:rPr>
              <a:t>Otovic</a:t>
            </a:r>
            <a:r>
              <a:rPr lang="en-US" dirty="0">
                <a:latin typeface="Manrope ExtraBold" panose="020B0604020202020204" charset="0"/>
              </a:rPr>
              <a:t> 5460</a:t>
            </a:r>
            <a:endParaRPr lang="sr-Cyrl-RS" dirty="0">
              <a:latin typeface="Manrope ExtraBold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766B7D99-D5EF-E0BF-77C7-D89F9919E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913" y="1850816"/>
            <a:ext cx="2799184" cy="130953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E23624-54C2-928F-92E2-0FE8A43E4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7" y="1243659"/>
            <a:ext cx="3900670" cy="288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AA6F-6C97-6DD6-14C9-2A493924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75" y="1774775"/>
            <a:ext cx="6446448" cy="1511400"/>
          </a:xfrm>
        </p:spPr>
        <p:txBody>
          <a:bodyPr/>
          <a:lstStyle/>
          <a:p>
            <a:pPr algn="ctr"/>
            <a:r>
              <a:rPr lang="en-US" dirty="0" err="1"/>
              <a:t>Hvala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paznji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34742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07282C-5C82-6069-5808-0568783D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60" y="904863"/>
            <a:ext cx="5710279" cy="333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Sadrzaj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2"/>
          </p:nvPr>
        </p:nvSpPr>
        <p:spPr>
          <a:xfrm>
            <a:off x="720000" y="2062878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subTitle" idx="1"/>
          </p:nvPr>
        </p:nvSpPr>
        <p:spPr>
          <a:xfrm>
            <a:off x="720000" y="2510478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Divide &amp; Conquer </a:t>
            </a:r>
            <a:r>
              <a:rPr lang="en-US" dirty="0" err="1"/>
              <a:t>algoritam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4"/>
          </p:nvPr>
        </p:nvSpPr>
        <p:spPr>
          <a:xfrm>
            <a:off x="4099746" y="2062878"/>
            <a:ext cx="92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3" name="Google Shape;243;p29"/>
          <p:cNvSpPr txBox="1">
            <a:spLocks noGrp="1"/>
          </p:cNvSpPr>
          <p:nvPr>
            <p:ph type="subTitle" idx="6"/>
          </p:nvPr>
        </p:nvSpPr>
        <p:spPr>
          <a:xfrm>
            <a:off x="4099746" y="2510478"/>
            <a:ext cx="2886900" cy="8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Dart Deepdive</a:t>
            </a:r>
            <a:endParaRPr dirty="0"/>
          </a:p>
        </p:txBody>
      </p:sp>
      <p:sp>
        <p:nvSpPr>
          <p:cNvPr id="249" name="Google Shape;249;p29"/>
          <p:cNvSpPr/>
          <p:nvPr/>
        </p:nvSpPr>
        <p:spPr>
          <a:xfrm rot="10800000" flipH="1">
            <a:off x="7440450" y="806924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9"/>
          <p:cNvSpPr/>
          <p:nvPr/>
        </p:nvSpPr>
        <p:spPr>
          <a:xfrm>
            <a:off x="8316650" y="3786500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9"/>
          <p:cNvSpPr/>
          <p:nvPr/>
        </p:nvSpPr>
        <p:spPr>
          <a:xfrm>
            <a:off x="374325" y="4621338"/>
            <a:ext cx="147900" cy="147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nrope ExtraBold" panose="020B0604020202020204" charset="0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 idx="2"/>
          </p:nvPr>
        </p:nvSpPr>
        <p:spPr>
          <a:xfrm>
            <a:off x="888775" y="8588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Divide &amp; Conquer </a:t>
            </a:r>
            <a:r>
              <a:rPr lang="en-US" sz="3200" dirty="0" err="1"/>
              <a:t>algoritam</a:t>
            </a:r>
            <a:endParaRPr sz="3200" dirty="0"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nrope ExtraBold" panose="020B0604020202020204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8A52-7873-97DB-DFBE-7CA0449B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99" y="906468"/>
            <a:ext cx="7504351" cy="467841"/>
          </a:xfrm>
        </p:spPr>
        <p:txBody>
          <a:bodyPr/>
          <a:lstStyle/>
          <a:p>
            <a:r>
              <a:rPr lang="en-US" sz="2000" dirty="0"/>
              <a:t>- Divide: </a:t>
            </a:r>
            <a:r>
              <a:rPr lang="en-US" sz="2000" dirty="0" err="1"/>
              <a:t>Razdvajanje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vise </a:t>
            </a:r>
            <a:r>
              <a:rPr lang="en-US" sz="2000" dirty="0" err="1"/>
              <a:t>manjih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br>
              <a:rPr lang="en-US" sz="2000" dirty="0"/>
            </a:br>
            <a:endParaRPr lang="sr-Cyrl-R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53AFF3-2DC5-9C7C-D7D5-419B1FE725EF}"/>
              </a:ext>
            </a:extLst>
          </p:cNvPr>
          <p:cNvSpPr txBox="1">
            <a:spLocks/>
          </p:cNvSpPr>
          <p:nvPr/>
        </p:nvSpPr>
        <p:spPr>
          <a:xfrm>
            <a:off x="882099" y="1478807"/>
            <a:ext cx="7100546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Conquer: </a:t>
            </a:r>
            <a:r>
              <a:rPr lang="en-US" sz="2000" dirty="0" err="1"/>
              <a:t>Resavanje</a:t>
            </a:r>
            <a:r>
              <a:rPr lang="en-US" sz="2000" dirty="0"/>
              <a:t> </a:t>
            </a:r>
            <a:r>
              <a:rPr lang="en-US" sz="2000" dirty="0" err="1"/>
              <a:t>manjih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br>
              <a:rPr lang="en-US" sz="2000" dirty="0"/>
            </a:br>
            <a:endParaRPr lang="sr-Cyrl-R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4EC0A2-843D-0794-3202-77C48353F6B9}"/>
              </a:ext>
            </a:extLst>
          </p:cNvPr>
          <p:cNvSpPr txBox="1">
            <a:spLocks/>
          </p:cNvSpPr>
          <p:nvPr/>
        </p:nvSpPr>
        <p:spPr>
          <a:xfrm>
            <a:off x="882099" y="2051146"/>
            <a:ext cx="7814711" cy="46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Combine: </a:t>
            </a:r>
            <a:r>
              <a:rPr lang="en-US" sz="2000" dirty="0" err="1"/>
              <a:t>Kombinovanje</a:t>
            </a:r>
            <a:r>
              <a:rPr lang="en-US" sz="2000" dirty="0"/>
              <a:t> </a:t>
            </a:r>
            <a:r>
              <a:rPr lang="en-US" sz="2000" dirty="0" err="1"/>
              <a:t>resenja</a:t>
            </a:r>
            <a:r>
              <a:rPr lang="en-US" sz="2000" dirty="0"/>
              <a:t> </a:t>
            </a:r>
            <a:r>
              <a:rPr lang="en-US" sz="2000" dirty="0" err="1"/>
              <a:t>manjih</a:t>
            </a:r>
            <a:r>
              <a:rPr lang="en-US" sz="2000" dirty="0"/>
              <a:t> </a:t>
            </a:r>
            <a:r>
              <a:rPr lang="en-US" sz="2000" dirty="0" err="1"/>
              <a:t>problema</a:t>
            </a:r>
            <a:r>
              <a:rPr lang="en-US" sz="2000" dirty="0"/>
              <a:t> </a:t>
            </a:r>
            <a:r>
              <a:rPr lang="en-US" sz="2000" dirty="0" err="1"/>
              <a:t>kako</a:t>
            </a:r>
            <a:r>
              <a:rPr lang="en-US" sz="2000" dirty="0"/>
              <a:t> bi se </a:t>
            </a:r>
            <a:r>
              <a:rPr lang="en-US" sz="2000" dirty="0" err="1"/>
              <a:t>resio</a:t>
            </a:r>
            <a:r>
              <a:rPr lang="en-US" sz="2000" dirty="0"/>
              <a:t> </a:t>
            </a:r>
            <a:r>
              <a:rPr lang="en-US" sz="2000" dirty="0" err="1"/>
              <a:t>pocetni</a:t>
            </a:r>
            <a:r>
              <a:rPr lang="en-US" sz="2000" dirty="0"/>
              <a:t> problem </a:t>
            </a:r>
            <a:br>
              <a:rPr lang="en-US" sz="2000" dirty="0"/>
            </a:b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23633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97D7-FEDE-7E14-9DBE-5D982E2D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35" y="851582"/>
            <a:ext cx="6323100" cy="481189"/>
          </a:xfrm>
        </p:spPr>
        <p:txBody>
          <a:bodyPr/>
          <a:lstStyle/>
          <a:p>
            <a:r>
              <a:rPr lang="en-US" sz="2000" dirty="0"/>
              <a:t>- Divide &amp; Conquer se </a:t>
            </a:r>
            <a:r>
              <a:rPr lang="en-US" sz="2000" dirty="0" err="1"/>
              <a:t>nalazi</a:t>
            </a:r>
            <a:r>
              <a:rPr lang="en-US" sz="2000" dirty="0"/>
              <a:t> u </a:t>
            </a:r>
            <a:r>
              <a:rPr lang="en-US" sz="2000" dirty="0" err="1"/>
              <a:t>osnovi</a:t>
            </a:r>
            <a:r>
              <a:rPr lang="en-US" sz="2000" dirty="0"/>
              <a:t> </a:t>
            </a:r>
            <a:r>
              <a:rPr lang="en-US" sz="2000" dirty="0" err="1"/>
              <a:t>nekih</a:t>
            </a:r>
            <a:r>
              <a:rPr lang="en-US" sz="2000" dirty="0"/>
              <a:t> </a:t>
            </a:r>
            <a:r>
              <a:rPr lang="en-US" sz="2000" dirty="0" err="1"/>
              <a:t>efikasnih</a:t>
            </a:r>
            <a:r>
              <a:rPr lang="en-US" sz="2000" dirty="0"/>
              <a:t> </a:t>
            </a:r>
            <a:r>
              <a:rPr lang="en-US" sz="2000" dirty="0" err="1"/>
              <a:t>algoritama</a:t>
            </a:r>
            <a:endParaRPr lang="sr-Cyrl-R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5ED5C5-BC36-09DC-2841-F75ED7998B8A}"/>
              </a:ext>
            </a:extLst>
          </p:cNvPr>
          <p:cNvSpPr txBox="1">
            <a:spLocks/>
          </p:cNvSpPr>
          <p:nvPr/>
        </p:nvSpPr>
        <p:spPr>
          <a:xfrm>
            <a:off x="912135" y="1654132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</a:t>
            </a:r>
            <a:r>
              <a:rPr lang="en-US" sz="2000" dirty="0" err="1"/>
              <a:t>Kreiranje</a:t>
            </a:r>
            <a:r>
              <a:rPr lang="en-US" sz="2000" dirty="0"/>
              <a:t> </a:t>
            </a:r>
            <a:r>
              <a:rPr lang="en-US" sz="2000" dirty="0" err="1"/>
              <a:t>efikasnih</a:t>
            </a:r>
            <a:r>
              <a:rPr lang="en-US" sz="2000" dirty="0"/>
              <a:t> D&amp;C </a:t>
            </a:r>
            <a:r>
              <a:rPr lang="en-US" sz="2000" dirty="0" err="1"/>
              <a:t>algoritama</a:t>
            </a:r>
            <a:r>
              <a:rPr lang="en-US" sz="2000" dirty="0"/>
              <a:t> </a:t>
            </a:r>
            <a:r>
              <a:rPr lang="en-US" sz="2000" dirty="0" err="1"/>
              <a:t>moze</a:t>
            </a:r>
            <a:r>
              <a:rPr lang="en-US" sz="2000" dirty="0"/>
              <a:t> da </a:t>
            </a:r>
            <a:r>
              <a:rPr lang="en-US" sz="2000" dirty="0" err="1"/>
              <a:t>bude</a:t>
            </a:r>
            <a:r>
              <a:rPr lang="en-US" sz="2000" dirty="0"/>
              <a:t> </a:t>
            </a:r>
            <a:r>
              <a:rPr lang="en-US" sz="2000" dirty="0" err="1"/>
              <a:t>tesko</a:t>
            </a:r>
            <a:endParaRPr lang="sr-Cyrl-R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363ECB-5766-81D1-7186-BCBC45B88C48}"/>
              </a:ext>
            </a:extLst>
          </p:cNvPr>
          <p:cNvSpPr txBox="1">
            <a:spLocks/>
          </p:cNvSpPr>
          <p:nvPr/>
        </p:nvSpPr>
        <p:spPr>
          <a:xfrm>
            <a:off x="882100" y="2403179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</a:t>
            </a:r>
            <a:r>
              <a:rPr lang="en-US" sz="2000" dirty="0" err="1"/>
              <a:t>Primena</a:t>
            </a:r>
            <a:r>
              <a:rPr lang="en-US" sz="2000" dirty="0"/>
              <a:t> </a:t>
            </a:r>
            <a:r>
              <a:rPr lang="en-US" sz="2000" dirty="0" err="1"/>
              <a:t>matematicke</a:t>
            </a:r>
            <a:r>
              <a:rPr lang="en-US" sz="2000" dirty="0"/>
              <a:t> </a:t>
            </a:r>
            <a:r>
              <a:rPr lang="en-US" sz="2000" dirty="0" err="1"/>
              <a:t>indukcije</a:t>
            </a:r>
            <a:endParaRPr lang="sr-Cyrl-R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601568B-3B89-91C8-FF17-D663BCFFB614}"/>
              </a:ext>
            </a:extLst>
          </p:cNvPr>
          <p:cNvSpPr txBox="1">
            <a:spLocks/>
          </p:cNvSpPr>
          <p:nvPr/>
        </p:nvSpPr>
        <p:spPr>
          <a:xfrm>
            <a:off x="882100" y="2911631"/>
            <a:ext cx="63231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- </a:t>
            </a:r>
            <a:r>
              <a:rPr lang="en-US" sz="2000" dirty="0" err="1"/>
              <a:t>Primena</a:t>
            </a:r>
            <a:r>
              <a:rPr lang="en-US" sz="2000" dirty="0"/>
              <a:t> </a:t>
            </a:r>
            <a:r>
              <a:rPr lang="en-US" sz="2000" dirty="0" err="1"/>
              <a:t>rekurentnih</a:t>
            </a:r>
            <a:r>
              <a:rPr lang="en-US" sz="2000" dirty="0"/>
              <a:t> </a:t>
            </a:r>
            <a:r>
              <a:rPr lang="en-US" sz="2000" dirty="0" err="1"/>
              <a:t>relacija</a:t>
            </a: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28686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D3F3CA-D3C4-2593-E29E-17DEFB33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48" y="1590177"/>
            <a:ext cx="3690964" cy="2857521"/>
          </a:xfrm>
          <a:prstGeom prst="rect">
            <a:avLst/>
          </a:prstGeom>
        </p:spPr>
      </p:pic>
      <p:sp>
        <p:nvSpPr>
          <p:cNvPr id="9" name="Google Shape;257;p30">
            <a:extLst>
              <a:ext uri="{FF2B5EF4-FFF2-40B4-BE49-F238E27FC236}">
                <a16:creationId xmlns:a16="http://schemas.microsoft.com/office/drawing/2014/main" id="{A2A97500-5FE1-CDDC-61D5-BD3E01618C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0380" y="-40677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Prostiji</a:t>
            </a:r>
            <a:r>
              <a:rPr lang="en-US" sz="2400" dirty="0"/>
              <a:t> problem </a:t>
            </a:r>
            <a:r>
              <a:rPr lang="en-US" sz="2400" dirty="0" err="1"/>
              <a:t>preko</a:t>
            </a:r>
            <a:r>
              <a:rPr lang="en-US" sz="2400" dirty="0"/>
              <a:t> D&amp;C </a:t>
            </a:r>
            <a:r>
              <a:rPr lang="en-US" sz="2400" dirty="0" err="1"/>
              <a:t>algoritma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1976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A679AF4-CFB9-B9E4-4E41-45EE57407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34" y="1171003"/>
            <a:ext cx="5319773" cy="3443930"/>
          </a:xfrm>
          <a:prstGeom prst="rect">
            <a:avLst/>
          </a:prstGeom>
        </p:spPr>
      </p:pic>
      <p:sp>
        <p:nvSpPr>
          <p:cNvPr id="14" name="Google Shape;257;p30">
            <a:extLst>
              <a:ext uri="{FF2B5EF4-FFF2-40B4-BE49-F238E27FC236}">
                <a16:creationId xmlns:a16="http://schemas.microsoft.com/office/drawing/2014/main" id="{A284FD97-0E3D-38DC-D86B-1B0B83C96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970" y="-37340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Slozen</a:t>
            </a:r>
            <a:r>
              <a:rPr lang="en-US" sz="2400" dirty="0"/>
              <a:t> problem </a:t>
            </a:r>
            <a:r>
              <a:rPr lang="en-US" sz="2400" dirty="0" err="1"/>
              <a:t>preko</a:t>
            </a:r>
            <a:r>
              <a:rPr lang="en-US" sz="2400" dirty="0"/>
              <a:t> D&amp;C </a:t>
            </a:r>
            <a:r>
              <a:rPr lang="en-US" sz="2400" dirty="0" err="1"/>
              <a:t>algoritma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02243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57;p30">
            <a:extLst>
              <a:ext uri="{FF2B5EF4-FFF2-40B4-BE49-F238E27FC236}">
                <a16:creationId xmlns:a16="http://schemas.microsoft.com/office/drawing/2014/main" id="{61F40F92-F194-AE33-0B0E-3216D2748B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9970" y="-37340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Prakticni</a:t>
            </a:r>
            <a:r>
              <a:rPr lang="en-US" sz="2400" dirty="0"/>
              <a:t> primer D&amp;C </a:t>
            </a:r>
            <a:r>
              <a:rPr lang="en-US" sz="2400" dirty="0" err="1"/>
              <a:t>algoritma</a:t>
            </a:r>
            <a:endParaRPr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DA0C8F-782E-BF98-8701-A649E37A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7" y="1405688"/>
            <a:ext cx="1677973" cy="3700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76DA970-D75D-6E94-EB21-FF77DAF37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600" y="1391535"/>
            <a:ext cx="2047030" cy="7948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8B3E34-3D5E-1467-8CCA-A9B3D333A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947" y="1282510"/>
            <a:ext cx="2938573" cy="1819117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462DFD89-162B-CAAD-B341-B989402EFE23}"/>
              </a:ext>
            </a:extLst>
          </p:cNvPr>
          <p:cNvSpPr txBox="1">
            <a:spLocks/>
          </p:cNvSpPr>
          <p:nvPr/>
        </p:nvSpPr>
        <p:spPr>
          <a:xfrm>
            <a:off x="524597" y="961711"/>
            <a:ext cx="412744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1.</a:t>
            </a:r>
            <a:endParaRPr lang="sr-Cyrl-RS" sz="20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B1BEB99-7BB4-1FD8-F2D5-16F79B9149C5}"/>
              </a:ext>
            </a:extLst>
          </p:cNvPr>
          <p:cNvSpPr txBox="1">
            <a:spLocks/>
          </p:cNvSpPr>
          <p:nvPr/>
        </p:nvSpPr>
        <p:spPr>
          <a:xfrm>
            <a:off x="2905385" y="961710"/>
            <a:ext cx="4819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2.</a:t>
            </a:r>
            <a:endParaRPr lang="sr-Cyrl-RS" sz="20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37F0A01-1344-3218-229D-6756893CC372}"/>
              </a:ext>
            </a:extLst>
          </p:cNvPr>
          <p:cNvSpPr txBox="1">
            <a:spLocks/>
          </p:cNvSpPr>
          <p:nvPr/>
        </p:nvSpPr>
        <p:spPr>
          <a:xfrm>
            <a:off x="5453913" y="961709"/>
            <a:ext cx="4819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3.</a:t>
            </a:r>
            <a:endParaRPr lang="sr-Cyrl-RS" sz="20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BA394FF-1693-825E-8826-499B1D7E0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785" y="3024870"/>
            <a:ext cx="3072914" cy="1543794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49BF1F0-D5E3-98FA-F6C3-D2FCBCB5E63F}"/>
              </a:ext>
            </a:extLst>
          </p:cNvPr>
          <p:cNvSpPr txBox="1">
            <a:spLocks/>
          </p:cNvSpPr>
          <p:nvPr/>
        </p:nvSpPr>
        <p:spPr>
          <a:xfrm>
            <a:off x="1071023" y="2509070"/>
            <a:ext cx="481900" cy="48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5000" b="0" i="0" u="none" strike="noStrike" cap="none">
                <a:solidFill>
                  <a:schemeClr val="dk2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nrope ExtraBold"/>
              <a:buNone/>
              <a:defRPr sz="3600" b="0" i="0" u="none" strike="noStrike" cap="none">
                <a:solidFill>
                  <a:schemeClr val="dk1"/>
                </a:solidFill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>
            <a:r>
              <a:rPr lang="en-US" sz="2000" dirty="0"/>
              <a:t>4.</a:t>
            </a: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292535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 idx="2"/>
          </p:nvPr>
        </p:nvSpPr>
        <p:spPr>
          <a:xfrm>
            <a:off x="888775" y="858875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888775" y="1774775"/>
            <a:ext cx="6323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Merge Sort </a:t>
            </a:r>
            <a:r>
              <a:rPr lang="en-US" sz="3200" dirty="0" err="1"/>
              <a:t>algoritam</a:t>
            </a:r>
            <a:endParaRPr sz="3200" dirty="0"/>
          </a:p>
        </p:txBody>
      </p:sp>
      <p:grpSp>
        <p:nvGrpSpPr>
          <p:cNvPr id="258" name="Google Shape;258;p30"/>
          <p:cNvGrpSpPr/>
          <p:nvPr/>
        </p:nvGrpSpPr>
        <p:grpSpPr>
          <a:xfrm>
            <a:off x="6834882" y="4117141"/>
            <a:ext cx="1850494" cy="1245015"/>
            <a:chOff x="4540875" y="970275"/>
            <a:chExt cx="1186975" cy="798650"/>
          </a:xfrm>
        </p:grpSpPr>
        <p:sp>
          <p:nvSpPr>
            <p:cNvPr id="259" name="Google Shape;259;p30"/>
            <p:cNvSpPr/>
            <p:nvPr/>
          </p:nvSpPr>
          <p:spPr>
            <a:xfrm>
              <a:off x="5058725" y="970275"/>
              <a:ext cx="138925" cy="143750"/>
            </a:xfrm>
            <a:custGeom>
              <a:avLst/>
              <a:gdLst/>
              <a:ahLst/>
              <a:cxnLst/>
              <a:rect l="l" t="t" r="r" b="b"/>
              <a:pathLst>
                <a:path w="5557" h="5750" extrusionOk="0">
                  <a:moveTo>
                    <a:pt x="3421" y="0"/>
                  </a:moveTo>
                  <a:lnTo>
                    <a:pt x="1957" y="15"/>
                  </a:lnTo>
                  <a:lnTo>
                    <a:pt x="1" y="5750"/>
                  </a:lnTo>
                  <a:lnTo>
                    <a:pt x="1" y="5750"/>
                  </a:lnTo>
                  <a:lnTo>
                    <a:pt x="5557" y="5735"/>
                  </a:lnTo>
                  <a:lnTo>
                    <a:pt x="34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5045675" y="1106925"/>
              <a:ext cx="168025" cy="616075"/>
            </a:xfrm>
            <a:custGeom>
              <a:avLst/>
              <a:gdLst/>
              <a:ahLst/>
              <a:cxnLst/>
              <a:rect l="l" t="t" r="r" b="b"/>
              <a:pathLst>
                <a:path w="6721" h="24643" extrusionOk="0">
                  <a:moveTo>
                    <a:pt x="6616" y="0"/>
                  </a:moveTo>
                  <a:lnTo>
                    <a:pt x="0" y="30"/>
                  </a:lnTo>
                  <a:lnTo>
                    <a:pt x="105" y="24643"/>
                  </a:lnTo>
                  <a:lnTo>
                    <a:pt x="6721" y="24613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5045675" y="1151725"/>
              <a:ext cx="165425" cy="34000"/>
            </a:xfrm>
            <a:custGeom>
              <a:avLst/>
              <a:gdLst/>
              <a:ahLst/>
              <a:cxnLst/>
              <a:rect l="l" t="t" r="r" b="b"/>
              <a:pathLst>
                <a:path w="6617" h="1360" extrusionOk="0">
                  <a:moveTo>
                    <a:pt x="6616" y="0"/>
                  </a:moveTo>
                  <a:lnTo>
                    <a:pt x="0" y="30"/>
                  </a:lnTo>
                  <a:lnTo>
                    <a:pt x="15" y="1359"/>
                  </a:lnTo>
                  <a:lnTo>
                    <a:pt x="6616" y="1330"/>
                  </a:lnTo>
                  <a:lnTo>
                    <a:pt x="66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5047900" y="1650550"/>
              <a:ext cx="165800" cy="34375"/>
            </a:xfrm>
            <a:custGeom>
              <a:avLst/>
              <a:gdLst/>
              <a:ahLst/>
              <a:cxnLst/>
              <a:rect l="l" t="t" r="r" b="b"/>
              <a:pathLst>
                <a:path w="6632" h="1375" extrusionOk="0">
                  <a:moveTo>
                    <a:pt x="6617" y="0"/>
                  </a:moveTo>
                  <a:lnTo>
                    <a:pt x="1" y="30"/>
                  </a:lnTo>
                  <a:lnTo>
                    <a:pt x="16" y="1374"/>
                  </a:lnTo>
                  <a:lnTo>
                    <a:pt x="6632" y="1345"/>
                  </a:lnTo>
                  <a:lnTo>
                    <a:pt x="6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5089350" y="1247300"/>
              <a:ext cx="80675" cy="348750"/>
            </a:xfrm>
            <a:custGeom>
              <a:avLst/>
              <a:gdLst/>
              <a:ahLst/>
              <a:cxnLst/>
              <a:rect l="l" t="t" r="r" b="b"/>
              <a:pathLst>
                <a:path w="3227" h="13950" extrusionOk="0">
                  <a:moveTo>
                    <a:pt x="1590" y="1"/>
                  </a:moveTo>
                  <a:cubicBezTo>
                    <a:pt x="1588" y="1"/>
                    <a:pt x="1586" y="1"/>
                    <a:pt x="1584" y="1"/>
                  </a:cubicBezTo>
                  <a:cubicBezTo>
                    <a:pt x="702" y="1"/>
                    <a:pt x="1" y="3122"/>
                    <a:pt x="30" y="6975"/>
                  </a:cubicBezTo>
                  <a:cubicBezTo>
                    <a:pt x="45" y="10829"/>
                    <a:pt x="762" y="13950"/>
                    <a:pt x="1643" y="13950"/>
                  </a:cubicBezTo>
                  <a:cubicBezTo>
                    <a:pt x="2525" y="13950"/>
                    <a:pt x="3226" y="10829"/>
                    <a:pt x="3197" y="6960"/>
                  </a:cubicBezTo>
                  <a:cubicBezTo>
                    <a:pt x="3182" y="3116"/>
                    <a:pt x="2468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60975" y="1106925"/>
              <a:ext cx="134075" cy="400"/>
            </a:xfrm>
            <a:custGeom>
              <a:avLst/>
              <a:gdLst/>
              <a:ahLst/>
              <a:cxnLst/>
              <a:rect l="l" t="t" r="r" b="b"/>
              <a:pathLst>
                <a:path w="5363" h="16" fill="none" extrusionOk="0">
                  <a:moveTo>
                    <a:pt x="0" y="15"/>
                  </a:moveTo>
                  <a:lnTo>
                    <a:pt x="5362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4548325" y="1033725"/>
              <a:ext cx="136325" cy="165450"/>
            </a:xfrm>
            <a:custGeom>
              <a:avLst/>
              <a:gdLst/>
              <a:ahLst/>
              <a:cxnLst/>
              <a:rect l="l" t="t" r="r" b="b"/>
              <a:pathLst>
                <a:path w="5453" h="6618" extrusionOk="0">
                  <a:moveTo>
                    <a:pt x="1360" y="1"/>
                  </a:moveTo>
                  <a:lnTo>
                    <a:pt x="1" y="554"/>
                  </a:lnTo>
                  <a:lnTo>
                    <a:pt x="300" y="6617"/>
                  </a:lnTo>
                  <a:lnTo>
                    <a:pt x="5452" y="4556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4540875" y="1136050"/>
              <a:ext cx="381600" cy="632875"/>
            </a:xfrm>
            <a:custGeom>
              <a:avLst/>
              <a:gdLst/>
              <a:ahLst/>
              <a:cxnLst/>
              <a:rect l="l" t="t" r="r" b="b"/>
              <a:pathLst>
                <a:path w="15264" h="25315" extrusionOk="0">
                  <a:moveTo>
                    <a:pt x="6138" y="0"/>
                  </a:moveTo>
                  <a:lnTo>
                    <a:pt x="0" y="2464"/>
                  </a:lnTo>
                  <a:lnTo>
                    <a:pt x="9125" y="25315"/>
                  </a:lnTo>
                  <a:lnTo>
                    <a:pt x="15264" y="22865"/>
                  </a:lnTo>
                  <a:lnTo>
                    <a:pt x="61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557300" y="1177475"/>
              <a:ext cx="165800" cy="92250"/>
            </a:xfrm>
            <a:custGeom>
              <a:avLst/>
              <a:gdLst/>
              <a:ahLst/>
              <a:cxnLst/>
              <a:rect l="l" t="t" r="r" b="b"/>
              <a:pathLst>
                <a:path w="6632" h="3690" extrusionOk="0">
                  <a:moveTo>
                    <a:pt x="6139" y="1"/>
                  </a:moveTo>
                  <a:lnTo>
                    <a:pt x="0" y="2465"/>
                  </a:lnTo>
                  <a:lnTo>
                    <a:pt x="493" y="3690"/>
                  </a:lnTo>
                  <a:lnTo>
                    <a:pt x="6631" y="1240"/>
                  </a:lnTo>
                  <a:lnTo>
                    <a:pt x="61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4742475" y="1641225"/>
              <a:ext cx="165825" cy="92225"/>
            </a:xfrm>
            <a:custGeom>
              <a:avLst/>
              <a:gdLst/>
              <a:ahLst/>
              <a:cxnLst/>
              <a:rect l="l" t="t" r="r" b="b"/>
              <a:pathLst>
                <a:path w="6633" h="3689" extrusionOk="0">
                  <a:moveTo>
                    <a:pt x="6139" y="0"/>
                  </a:moveTo>
                  <a:lnTo>
                    <a:pt x="1" y="2449"/>
                  </a:lnTo>
                  <a:lnTo>
                    <a:pt x="494" y="3689"/>
                  </a:lnTo>
                  <a:lnTo>
                    <a:pt x="6632" y="1240"/>
                  </a:lnTo>
                  <a:lnTo>
                    <a:pt x="61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4649150" y="1296275"/>
              <a:ext cx="170275" cy="325425"/>
            </a:xfrm>
            <a:custGeom>
              <a:avLst/>
              <a:gdLst/>
              <a:ahLst/>
              <a:cxnLst/>
              <a:rect l="l" t="t" r="r" b="b"/>
              <a:pathLst>
                <a:path w="6811" h="13017" extrusionOk="0">
                  <a:moveTo>
                    <a:pt x="956" y="0"/>
                  </a:moveTo>
                  <a:cubicBezTo>
                    <a:pt x="903" y="0"/>
                    <a:pt x="853" y="9"/>
                    <a:pt x="807" y="28"/>
                  </a:cubicBezTo>
                  <a:cubicBezTo>
                    <a:pt x="0" y="342"/>
                    <a:pt x="493" y="3508"/>
                    <a:pt x="1927" y="7092"/>
                  </a:cubicBezTo>
                  <a:cubicBezTo>
                    <a:pt x="3283" y="10482"/>
                    <a:pt x="4973" y="13017"/>
                    <a:pt x="5847" y="13017"/>
                  </a:cubicBezTo>
                  <a:cubicBezTo>
                    <a:pt x="5897" y="13017"/>
                    <a:pt x="5945" y="13009"/>
                    <a:pt x="5989" y="12992"/>
                  </a:cubicBezTo>
                  <a:cubicBezTo>
                    <a:pt x="6811" y="12663"/>
                    <a:pt x="6303" y="9497"/>
                    <a:pt x="4884" y="5912"/>
                  </a:cubicBezTo>
                  <a:cubicBezTo>
                    <a:pt x="3531" y="2531"/>
                    <a:pt x="1833" y="0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4555425" y="1142025"/>
              <a:ext cx="124350" cy="50050"/>
            </a:xfrm>
            <a:custGeom>
              <a:avLst/>
              <a:gdLst/>
              <a:ahLst/>
              <a:cxnLst/>
              <a:rect l="l" t="t" r="r" b="b"/>
              <a:pathLst>
                <a:path w="4974" h="2002" fill="none" extrusionOk="0">
                  <a:moveTo>
                    <a:pt x="1" y="2001"/>
                  </a:moveTo>
                  <a:lnTo>
                    <a:pt x="4974" y="0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5579600" y="1063600"/>
              <a:ext cx="148250" cy="169175"/>
            </a:xfrm>
            <a:custGeom>
              <a:avLst/>
              <a:gdLst/>
              <a:ahLst/>
              <a:cxnLst/>
              <a:rect l="l" t="t" r="r" b="b"/>
              <a:pathLst>
                <a:path w="5930" h="6767" extrusionOk="0">
                  <a:moveTo>
                    <a:pt x="4690" y="1"/>
                  </a:moveTo>
                  <a:lnTo>
                    <a:pt x="0" y="3869"/>
                  </a:lnTo>
                  <a:lnTo>
                    <a:pt x="4734" y="6766"/>
                  </a:lnTo>
                  <a:lnTo>
                    <a:pt x="5929" y="762"/>
                  </a:lnTo>
                  <a:lnTo>
                    <a:pt x="46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5250650" y="1147625"/>
              <a:ext cx="462250" cy="611225"/>
            </a:xfrm>
            <a:custGeom>
              <a:avLst/>
              <a:gdLst/>
              <a:ahLst/>
              <a:cxnLst/>
              <a:rect l="l" t="t" r="r" b="b"/>
              <a:pathLst>
                <a:path w="18490" h="24449" extrusionOk="0">
                  <a:moveTo>
                    <a:pt x="12859" y="0"/>
                  </a:moveTo>
                  <a:lnTo>
                    <a:pt x="0" y="20999"/>
                  </a:lnTo>
                  <a:lnTo>
                    <a:pt x="5646" y="24449"/>
                  </a:lnTo>
                  <a:lnTo>
                    <a:pt x="18490" y="3465"/>
                  </a:lnTo>
                  <a:lnTo>
                    <a:pt x="12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5531425" y="1185700"/>
              <a:ext cx="158325" cy="115025"/>
            </a:xfrm>
            <a:custGeom>
              <a:avLst/>
              <a:gdLst/>
              <a:ahLst/>
              <a:cxnLst/>
              <a:rect l="l" t="t" r="r" b="b"/>
              <a:pathLst>
                <a:path w="6333" h="4601" extrusionOk="0">
                  <a:moveTo>
                    <a:pt x="688" y="0"/>
                  </a:moveTo>
                  <a:lnTo>
                    <a:pt x="0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5270800" y="1611350"/>
              <a:ext cx="158350" cy="115025"/>
            </a:xfrm>
            <a:custGeom>
              <a:avLst/>
              <a:gdLst/>
              <a:ahLst/>
              <a:cxnLst/>
              <a:rect l="l" t="t" r="r" b="b"/>
              <a:pathLst>
                <a:path w="6334" h="4601" extrusionOk="0">
                  <a:moveTo>
                    <a:pt x="688" y="0"/>
                  </a:moveTo>
                  <a:lnTo>
                    <a:pt x="1" y="1135"/>
                  </a:lnTo>
                  <a:lnTo>
                    <a:pt x="5631" y="4600"/>
                  </a:lnTo>
                  <a:lnTo>
                    <a:pt x="6333" y="3465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0"/>
            <p:cNvSpPr/>
            <p:nvPr/>
          </p:nvSpPr>
          <p:spPr>
            <a:xfrm>
              <a:off x="5368250" y="1308925"/>
              <a:ext cx="219950" cy="300575"/>
            </a:xfrm>
            <a:custGeom>
              <a:avLst/>
              <a:gdLst/>
              <a:ahLst/>
              <a:cxnLst/>
              <a:rect l="l" t="t" r="r" b="b"/>
              <a:pathLst>
                <a:path w="8798" h="12023" extrusionOk="0">
                  <a:moveTo>
                    <a:pt x="7826" y="0"/>
                  </a:moveTo>
                  <a:cubicBezTo>
                    <a:pt x="6920" y="0"/>
                    <a:pt x="4890" y="2180"/>
                    <a:pt x="3048" y="5182"/>
                  </a:cubicBezTo>
                  <a:cubicBezTo>
                    <a:pt x="1031" y="8468"/>
                    <a:pt x="1" y="11500"/>
                    <a:pt x="748" y="11963"/>
                  </a:cubicBezTo>
                  <a:cubicBezTo>
                    <a:pt x="813" y="12003"/>
                    <a:pt x="890" y="12022"/>
                    <a:pt x="976" y="12022"/>
                  </a:cubicBezTo>
                  <a:cubicBezTo>
                    <a:pt x="1894" y="12022"/>
                    <a:pt x="3922" y="9843"/>
                    <a:pt x="5751" y="6840"/>
                  </a:cubicBezTo>
                  <a:cubicBezTo>
                    <a:pt x="7767" y="3554"/>
                    <a:pt x="8798" y="508"/>
                    <a:pt x="8051" y="60"/>
                  </a:cubicBezTo>
                  <a:cubicBezTo>
                    <a:pt x="7987" y="20"/>
                    <a:pt x="7911" y="0"/>
                    <a:pt x="78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0"/>
            <p:cNvSpPr/>
            <p:nvPr/>
          </p:nvSpPr>
          <p:spPr>
            <a:xfrm>
              <a:off x="5585200" y="1155825"/>
              <a:ext cx="114275" cy="69850"/>
            </a:xfrm>
            <a:custGeom>
              <a:avLst/>
              <a:gdLst/>
              <a:ahLst/>
              <a:cxnLst/>
              <a:rect l="l" t="t" r="r" b="b"/>
              <a:pathLst>
                <a:path w="4571" h="2794" fill="none" extrusionOk="0">
                  <a:moveTo>
                    <a:pt x="0" y="1"/>
                  </a:moveTo>
                  <a:lnTo>
                    <a:pt x="4570" y="2793"/>
                  </a:lnTo>
                </a:path>
              </a:pathLst>
            </a:custGeom>
            <a:solidFill>
              <a:schemeClr val="dk1"/>
            </a:solidFill>
            <a:ln w="14200" cap="rnd" cmpd="sng">
              <a:solidFill>
                <a:srgbClr val="0926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Google Shape;277;p30"/>
          <p:cNvSpPr/>
          <p:nvPr/>
        </p:nvSpPr>
        <p:spPr>
          <a:xfrm rot="10800000" flipH="1">
            <a:off x="8211275" y="1182112"/>
            <a:ext cx="664502" cy="66826"/>
          </a:xfrm>
          <a:custGeom>
            <a:avLst/>
            <a:gdLst/>
            <a:ahLst/>
            <a:cxnLst/>
            <a:rect l="l" t="t" r="r" b="b"/>
            <a:pathLst>
              <a:path w="7289" h="733" fill="none" extrusionOk="0">
                <a:moveTo>
                  <a:pt x="0" y="1"/>
                </a:moveTo>
                <a:cubicBezTo>
                  <a:pt x="732" y="1"/>
                  <a:pt x="732" y="733"/>
                  <a:pt x="1464" y="733"/>
                </a:cubicBezTo>
                <a:cubicBezTo>
                  <a:pt x="2196" y="733"/>
                  <a:pt x="2196" y="1"/>
                  <a:pt x="2913" y="1"/>
                </a:cubicBezTo>
                <a:cubicBezTo>
                  <a:pt x="3644" y="1"/>
                  <a:pt x="3644" y="733"/>
                  <a:pt x="4376" y="733"/>
                </a:cubicBezTo>
                <a:cubicBezTo>
                  <a:pt x="5108" y="733"/>
                  <a:pt x="5108" y="1"/>
                  <a:pt x="5840" y="1"/>
                </a:cubicBezTo>
                <a:cubicBezTo>
                  <a:pt x="6557" y="1"/>
                  <a:pt x="6572" y="733"/>
                  <a:pt x="7289" y="733"/>
                </a:cubicBezTo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anrope ExtraBold" panose="020B0604020202020204" charset="0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8688875" y="3689975"/>
            <a:ext cx="228254" cy="228296"/>
          </a:xfrm>
          <a:custGeom>
            <a:avLst/>
            <a:gdLst/>
            <a:ahLst/>
            <a:cxnLst/>
            <a:rect l="l" t="t" r="r" b="b"/>
            <a:pathLst>
              <a:path w="3719" h="3720" fill="none" extrusionOk="0">
                <a:moveTo>
                  <a:pt x="0" y="1867"/>
                </a:moveTo>
                <a:cubicBezTo>
                  <a:pt x="1195" y="2226"/>
                  <a:pt x="1494" y="2509"/>
                  <a:pt x="1852" y="3719"/>
                </a:cubicBezTo>
                <a:cubicBezTo>
                  <a:pt x="2211" y="2509"/>
                  <a:pt x="2509" y="2226"/>
                  <a:pt x="3719" y="1867"/>
                </a:cubicBezTo>
                <a:cubicBezTo>
                  <a:pt x="2509" y="1494"/>
                  <a:pt x="2211" y="1210"/>
                  <a:pt x="1852" y="0"/>
                </a:cubicBezTo>
                <a:cubicBezTo>
                  <a:pt x="1494" y="1210"/>
                  <a:pt x="1195" y="1494"/>
                  <a:pt x="0" y="1867"/>
                </a:cubicBezTo>
                <a:close/>
              </a:path>
            </a:pathLst>
          </a:custGeom>
          <a:noFill/>
          <a:ln w="19050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149117"/>
      </p:ext>
    </p:extLst>
  </p:cSld>
  <p:clrMapOvr>
    <a:masterClrMapping/>
  </p:clrMapOvr>
</p:sld>
</file>

<file path=ppt/theme/theme1.xml><?xml version="1.0" encoding="utf-8"?>
<a:theme xmlns:a="http://schemas.openxmlformats.org/drawingml/2006/main" name="Integers: positive or negative? by Slidesgo">
  <a:themeElements>
    <a:clrScheme name="Simple Light">
      <a:dk1>
        <a:srgbClr val="09264D"/>
      </a:dk1>
      <a:lt1>
        <a:srgbClr val="F6F6F6"/>
      </a:lt1>
      <a:dk2>
        <a:srgbClr val="309985"/>
      </a:dk2>
      <a:lt2>
        <a:srgbClr val="D6E6EB"/>
      </a:lt2>
      <a:accent1>
        <a:srgbClr val="EC687C"/>
      </a:accent1>
      <a:accent2>
        <a:srgbClr val="FFCF06"/>
      </a:accent2>
      <a:accent3>
        <a:srgbClr val="57B8DA"/>
      </a:accent3>
      <a:accent4>
        <a:srgbClr val="FFFFFF"/>
      </a:accent4>
      <a:accent5>
        <a:srgbClr val="FFFFFF"/>
      </a:accent5>
      <a:accent6>
        <a:srgbClr val="FFFFFF"/>
      </a:accent6>
      <a:hlink>
        <a:srgbClr val="092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123</Words>
  <Application>Microsoft Office PowerPoint</Application>
  <PresentationFormat>On-screen Show (16:9)</PresentationFormat>
  <Paragraphs>27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Manrope ExtraBold</vt:lpstr>
      <vt:lpstr>Manrope</vt:lpstr>
      <vt:lpstr>DM Sans</vt:lpstr>
      <vt:lpstr>Albert Sans</vt:lpstr>
      <vt:lpstr>Arial</vt:lpstr>
      <vt:lpstr>Integers: positive or negative? by Slidesgo</vt:lpstr>
      <vt:lpstr>Divide &amp; Conquer I Merge Sort Algoritam</vt:lpstr>
      <vt:lpstr>Sadrzaj</vt:lpstr>
      <vt:lpstr>01</vt:lpstr>
      <vt:lpstr>- Divide: Razdvajanje problema na vise manjih problema </vt:lpstr>
      <vt:lpstr>- Divide &amp; Conquer se nalazi u osnovi nekih efikasnih algoritama</vt:lpstr>
      <vt:lpstr>Prostiji problem preko D&amp;C algoritma</vt:lpstr>
      <vt:lpstr>Slozen problem preko D&amp;C algoritma</vt:lpstr>
      <vt:lpstr>Prakticni primer D&amp;C algoritma</vt:lpstr>
      <vt:lpstr>02</vt:lpstr>
      <vt:lpstr>PowerPoint Presentation</vt:lpstr>
      <vt:lpstr>Hvala na paznji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</dc:title>
  <dc:creator>Petar</dc:creator>
  <cp:lastModifiedBy>Petar</cp:lastModifiedBy>
  <cp:revision>9</cp:revision>
  <dcterms:modified xsi:type="dcterms:W3CDTF">2024-01-18T19:37:46Z</dcterms:modified>
</cp:coreProperties>
</file>