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32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2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987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389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2565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407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01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38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0781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5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72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74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0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9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09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290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611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784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20980-193E-4A04-8068-08BECB96A551}" type="datetimeFigureOut">
              <a:rPr lang="ru-RU" smtClean="0"/>
              <a:t>04.10.2024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AE160-9BC4-47B5-8218-97364DE4688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338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Итоговая аттестация: «Проектирование и создание базы данных </a:t>
            </a:r>
            <a:r>
              <a:rPr lang="en-US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ITBASE</a:t>
            </a:r>
            <a:r>
              <a:rPr lang="ru-RU" sz="4000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265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5: Показать информацию по портам определенного коммутатора. Вывести номер порта коммутатора, его статус, подключенный порт и имя </a:t>
            </a:r>
            <a:r>
              <a:rPr lang="ru-RU" sz="2400" cap="none" dirty="0" err="1"/>
              <a:t>патч</a:t>
            </a:r>
            <a:r>
              <a:rPr lang="ru-RU" sz="2400" cap="none" dirty="0"/>
              <a:t>-панели, подключенное устройство.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9069" y="2194420"/>
            <a:ext cx="8646466" cy="414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439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6: Найти устройства (мониторы, оргтехнику), подключенные к компьютеру.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65" y="2419920"/>
            <a:ext cx="839269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206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7: Посчитать количество оргтехники, установленной в организации, сгруппировав ее по типу.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9712" y="2249488"/>
            <a:ext cx="830940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48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cap="none" dirty="0"/>
              <a:t>Предметная область: информационно-телекоммуникационная сеть организации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/>
              <a:t>Информационно-телекоммуникационная сеть (далее – ИТС) - это технологическая система, предназначенная для передачи по линиям связи информации, доступ к которой осуществляется с использованием средств вычислительной техники. В организации могут быть разные виды ИТС, например, компьютерная сеть или телефонная, которые состоят из разных компонентов. ИТС как и любая система требует технического обслуживания, может расширяться или обновляться. Для облегчения работы по обслуживанию необходима информация о компонентах ИТС, их местоположении и связях между ними.</a:t>
            </a:r>
            <a:r>
              <a:rPr lang="en-US" dirty="0"/>
              <a:t> </a:t>
            </a:r>
            <a:r>
              <a:rPr lang="ru-RU" dirty="0"/>
              <a:t>Для этих целей была спроектирована и реализована база данных </a:t>
            </a:r>
            <a:r>
              <a:rPr lang="en-US" dirty="0"/>
              <a:t>ITBASE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9643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8433"/>
          </a:xfrm>
        </p:spPr>
        <p:txBody>
          <a:bodyPr/>
          <a:lstStyle/>
          <a:p>
            <a:r>
              <a:rPr lang="ru-RU" cap="none" dirty="0"/>
              <a:t>Компоненты ИТС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556951"/>
            <a:ext cx="9740772" cy="4464908"/>
          </a:xfrm>
        </p:spPr>
        <p:txBody>
          <a:bodyPr>
            <a:normAutofit fontScale="55000" lnSpcReduction="20000"/>
          </a:bodyPr>
          <a:lstStyle/>
          <a:p>
            <a:r>
              <a:rPr lang="ru-RU" dirty="0"/>
              <a:t>Компьютеры</a:t>
            </a:r>
          </a:p>
          <a:p>
            <a:pPr marL="0" indent="0" algn="just">
              <a:buNone/>
            </a:pPr>
            <a:r>
              <a:rPr lang="ru-RU" dirty="0"/>
              <a:t>В состав компьютеров входят системные блоки и мониторы. Для их обслуживания и ремонта необходима информация о составе комплектующих в системном блоке, программном обеспечении, установленном на компьютере.</a:t>
            </a:r>
          </a:p>
          <a:p>
            <a:r>
              <a:rPr lang="ru-RU" dirty="0"/>
              <a:t>Оргтехника (принтеры, сканеры, многофункциональные устройства)</a:t>
            </a:r>
          </a:p>
          <a:p>
            <a:pPr marL="0" indent="0" algn="just">
              <a:buNone/>
            </a:pPr>
            <a:r>
              <a:rPr lang="ru-RU" dirty="0"/>
              <a:t>Полезной для обслуживания будет информация о модели устройства, типе его подключения, расходных материалах подходящих к устройству.</a:t>
            </a:r>
          </a:p>
          <a:p>
            <a:r>
              <a:rPr lang="ru-RU" dirty="0"/>
              <a:t>Сетевые коммутаторы</a:t>
            </a:r>
          </a:p>
          <a:p>
            <a:pPr marL="0" indent="0" algn="just">
              <a:buNone/>
            </a:pPr>
            <a:r>
              <a:rPr lang="ru-RU" dirty="0"/>
              <a:t>Используются для подключения компьютеров и оргтехники в общую сеть. Чтобы оценивать возможности расширения сети необходимо знать емкость сетевых коммутаторов, оборудование, которое подключено к ним.</a:t>
            </a:r>
          </a:p>
          <a:p>
            <a:r>
              <a:rPr lang="ru-RU" dirty="0"/>
              <a:t>Коммутационная панель (или </a:t>
            </a:r>
            <a:r>
              <a:rPr lang="ru-RU" dirty="0" err="1"/>
              <a:t>патч</a:t>
            </a:r>
            <a:r>
              <a:rPr lang="ru-RU" dirty="0"/>
              <a:t>-панель)</a:t>
            </a:r>
          </a:p>
          <a:p>
            <a:pPr marL="0" indent="0" algn="just">
              <a:buNone/>
            </a:pPr>
            <a:r>
              <a:rPr lang="ru-RU" dirty="0"/>
              <a:t>Для оценки возможности подключения компьютерной техники в определенном помещении необходима информация о наличии там структурированной кабельной сети (состоит из коммутационных панелей от которых идут кабельные линии к компьютерным розеткам в помещениях), ее состоянии.</a:t>
            </a:r>
          </a:p>
        </p:txBody>
      </p:sp>
    </p:spTree>
    <p:extLst>
      <p:ext uri="{BB962C8B-B14F-4D97-AF65-F5344CB8AC3E}">
        <p14:creationId xmlns:p14="http://schemas.microsoft.com/office/powerpoint/2010/main" val="165020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782594"/>
          </a:xfrm>
        </p:spPr>
        <p:txBody>
          <a:bodyPr/>
          <a:lstStyle/>
          <a:p>
            <a:r>
              <a:rPr lang="en-US" cap="none" dirty="0"/>
              <a:t>ER-</a:t>
            </a:r>
            <a:r>
              <a:rPr lang="ru-RU" cap="none" dirty="0"/>
              <a:t>диаграмма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42679" y="304801"/>
            <a:ext cx="6200254" cy="6128950"/>
          </a:xfrm>
          <a:prstGeom prst="rect">
            <a:avLst/>
          </a:prstGeo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6705" y="1589903"/>
            <a:ext cx="3856037" cy="4201297"/>
          </a:xfrm>
        </p:spPr>
        <p:txBody>
          <a:bodyPr>
            <a:normAutofit/>
          </a:bodyPr>
          <a:lstStyle/>
          <a:p>
            <a:r>
              <a:rPr lang="en-US" sz="1800" dirty="0"/>
              <a:t>ER-</a:t>
            </a:r>
            <a:r>
              <a:rPr lang="ru-RU" sz="1800" dirty="0"/>
              <a:t>диаграмму более подробно можно рассмотреть в файлах «Диаграмма </a:t>
            </a:r>
            <a:r>
              <a:rPr lang="en-US" sz="1800" dirty="0"/>
              <a:t>itbase.pdf</a:t>
            </a:r>
            <a:r>
              <a:rPr lang="ru-RU" sz="1800" dirty="0"/>
              <a:t>» и «Диаграмма </a:t>
            </a:r>
            <a:r>
              <a:rPr lang="en-US" sz="1800" dirty="0" err="1"/>
              <a:t>itbase.drawio</a:t>
            </a:r>
            <a:r>
              <a:rPr lang="ru-RU" sz="1800" dirty="0"/>
              <a:t>», представленных в проекте.</a:t>
            </a:r>
          </a:p>
          <a:p>
            <a:r>
              <a:rPr lang="ru-RU" sz="1800" dirty="0"/>
              <a:t>Формат </a:t>
            </a:r>
            <a:r>
              <a:rPr lang="en-US" sz="1800" dirty="0"/>
              <a:t>.</a:t>
            </a:r>
            <a:r>
              <a:rPr lang="en-US" sz="1800" dirty="0" err="1"/>
              <a:t>drawio</a:t>
            </a:r>
            <a:r>
              <a:rPr lang="ru-RU" sz="1800" dirty="0"/>
              <a:t> можно открыть через онлайн-приложение </a:t>
            </a:r>
            <a:r>
              <a:rPr lang="en-US" sz="1800" dirty="0"/>
              <a:t>draw.io (https://app.diagrams.net/)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8957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6671"/>
          </a:xfrm>
        </p:spPr>
        <p:txBody>
          <a:bodyPr/>
          <a:lstStyle/>
          <a:p>
            <a:r>
              <a:rPr lang="ru-RU" cap="none" dirty="0"/>
              <a:t>Создание базы данных </a:t>
            </a:r>
            <a:r>
              <a:rPr lang="en-US" dirty="0"/>
              <a:t>ITBASE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762897"/>
            <a:ext cx="9905999" cy="4028304"/>
          </a:xfrm>
        </p:spPr>
        <p:txBody>
          <a:bodyPr>
            <a:normAutofit fontScale="92500"/>
          </a:bodyPr>
          <a:lstStyle/>
          <a:p>
            <a:r>
              <a:rPr lang="ru-RU" dirty="0"/>
              <a:t>В качестве СУБД</a:t>
            </a:r>
            <a:r>
              <a:rPr lang="en-US" dirty="0"/>
              <a:t> </a:t>
            </a:r>
            <a:r>
              <a:rPr lang="ru-RU" dirty="0"/>
              <a:t>была выбрана реляционная СУБД </a:t>
            </a:r>
            <a:r>
              <a:rPr lang="en-US" dirty="0"/>
              <a:t>PostgreSQL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Ознакомиться со структурой базы данных можно в файле «Описание таблиц.</a:t>
            </a:r>
            <a:r>
              <a:rPr lang="en-US" dirty="0" err="1"/>
              <a:t>docx</a:t>
            </a:r>
            <a:r>
              <a:rPr lang="ru-RU" dirty="0"/>
              <a:t>».</a:t>
            </a:r>
          </a:p>
          <a:p>
            <a:r>
              <a:rPr lang="ru-RU" dirty="0"/>
              <a:t>Скрипт для создания базы данных – «Создание </a:t>
            </a:r>
            <a:r>
              <a:rPr lang="en-US" dirty="0" err="1"/>
              <a:t>itbase.sql</a:t>
            </a:r>
            <a:r>
              <a:rPr lang="ru-RU" dirty="0"/>
              <a:t>».</a:t>
            </a:r>
            <a:endParaRPr lang="en-US" dirty="0"/>
          </a:p>
          <a:p>
            <a:r>
              <a:rPr lang="ru-RU" dirty="0"/>
              <a:t>Скрипт для наполнения базы данных – «Наполнение </a:t>
            </a:r>
            <a:r>
              <a:rPr lang="en-US" dirty="0" err="1"/>
              <a:t>itbase.sql</a:t>
            </a:r>
            <a:r>
              <a:rPr lang="ru-RU" dirty="0"/>
              <a:t>».</a:t>
            </a:r>
          </a:p>
          <a:p>
            <a:r>
              <a:rPr lang="ru-RU" dirty="0"/>
              <a:t>Типовые запросы к базе данных находятся в файле «Запросы к </a:t>
            </a:r>
            <a:r>
              <a:rPr lang="en-US" dirty="0" err="1"/>
              <a:t>itbase.sql</a:t>
            </a:r>
            <a:r>
              <a:rPr lang="ru-RU" dirty="0"/>
              <a:t>».</a:t>
            </a:r>
          </a:p>
          <a:p>
            <a:r>
              <a:rPr lang="ru-RU" dirty="0"/>
              <a:t>Примеры выполнения запросов представлены ниже на слайдах.</a:t>
            </a:r>
          </a:p>
        </p:txBody>
      </p:sp>
    </p:spTree>
    <p:extLst>
      <p:ext uri="{BB962C8B-B14F-4D97-AF65-F5344CB8AC3E}">
        <p14:creationId xmlns:p14="http://schemas.microsoft.com/office/powerpoint/2010/main" val="282142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1: Выбрать компьютеры, которые используются сотрудниками определенного отдела. Вывести информацию об </a:t>
            </a:r>
            <a:r>
              <a:rPr lang="ru-RU" sz="2400" cap="none" dirty="0" err="1"/>
              <a:t>ит</a:t>
            </a:r>
            <a:r>
              <a:rPr lang="ru-RU" sz="2400" cap="none" dirty="0"/>
              <a:t>-номере компьютера, местоположении компьютера и сотруднике, который работает за компьютером.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332780"/>
            <a:ext cx="9906000" cy="337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01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2: Составить цепочку подключения компьютера к локальной сети. Вывести имя </a:t>
            </a:r>
            <a:r>
              <a:rPr lang="ru-RU" sz="2400" cap="none" dirty="0" err="1"/>
              <a:t>патч</a:t>
            </a:r>
            <a:r>
              <a:rPr lang="ru-RU" sz="2400" cap="none" dirty="0"/>
              <a:t>-панели, номер и имя порта </a:t>
            </a:r>
            <a:r>
              <a:rPr lang="ru-RU" sz="2400" cap="none" dirty="0" err="1"/>
              <a:t>патч</a:t>
            </a:r>
            <a:r>
              <a:rPr lang="ru-RU" sz="2400" cap="none" dirty="0"/>
              <a:t>-панели, имя коммутатора и номер порта коммутатора.</a:t>
            </a: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600694"/>
            <a:ext cx="9906000" cy="283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55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3: Выбрать все компьютеры  с определенным процессором. Вывести ИТ-номер и местоположение компьютера.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712" y="2249488"/>
            <a:ext cx="502540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8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cap="none" dirty="0"/>
              <a:t>Запрос 4: Найти все установленные печатные устройства с их местоположением и моделью, где используется определенный картридж. Отсортировать по модели печатного устройства.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4392" y="2249488"/>
            <a:ext cx="670004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3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81</TotalTime>
  <Words>519</Words>
  <Application>Microsoft Office PowerPoint</Application>
  <PresentationFormat>Широкоэкранный</PresentationFormat>
  <Paragraphs>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Tw Cen MT</vt:lpstr>
      <vt:lpstr>Контур</vt:lpstr>
      <vt:lpstr>Итоговая аттестация: «Проектирование и создание базы данных ITBASE»</vt:lpstr>
      <vt:lpstr>Предметная область: информационно-телекоммуникационная сеть организации</vt:lpstr>
      <vt:lpstr>Компоненты ИТС</vt:lpstr>
      <vt:lpstr>ER-диаграмма</vt:lpstr>
      <vt:lpstr>Создание базы данных ITBASE</vt:lpstr>
      <vt:lpstr>Запрос 1: Выбрать компьютеры, которые используются сотрудниками определенного отдела. Вывести информацию об ит-номере компьютера, местоположении компьютера и сотруднике, который работает за компьютером.</vt:lpstr>
      <vt:lpstr>Запрос 2: Составить цепочку подключения компьютера к локальной сети. Вывести имя патч-панели, номер и имя порта патч-панели, имя коммутатора и номер порта коммутатора.</vt:lpstr>
      <vt:lpstr>Запрос 3: Выбрать все компьютеры  с определенным процессором. Вывести ИТ-номер и местоположение компьютера.</vt:lpstr>
      <vt:lpstr>Запрос 4: Найти все установленные печатные устройства с их местоположением и моделью, где используется определенный картридж. Отсортировать по модели печатного устройства.</vt:lpstr>
      <vt:lpstr>Запрос 5: Показать информацию по портам определенного коммутатора. Вывести номер порта коммутатора, его статус, подключенный порт и имя патч-панели, подключенное устройство.</vt:lpstr>
      <vt:lpstr>Запрос 6: Найти устройства (мониторы, оргтехнику), подключенные к компьютеру.</vt:lpstr>
      <vt:lpstr>Запрос 7: Посчитать количество оргтехники, установленной в организации, сгруппировав ее по типу.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аттестация: «Проектирование и создание базы данных на основе некоторого набора данных»</dc:title>
  <dc:creator>Женечка</dc:creator>
  <cp:lastModifiedBy>Наумова Евгения Владимировна</cp:lastModifiedBy>
  <cp:revision>23</cp:revision>
  <dcterms:created xsi:type="dcterms:W3CDTF">2023-11-30T12:42:44Z</dcterms:created>
  <dcterms:modified xsi:type="dcterms:W3CDTF">2024-10-04T04:18:33Z</dcterms:modified>
</cp:coreProperties>
</file>