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28b9e84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28b9e84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National Vital Statistics System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46cd656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46cd656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28b9e8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28b9e8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46cd656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46cd656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46cd656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46cd656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46cd656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46cd656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140025"/>
            <a:ext cx="8282400" cy="29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</a:t>
            </a:r>
            <a:r>
              <a:rPr lang="en"/>
              <a:t> Machine Learning Models for Heart Disease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779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Bimi, Eric, Kenny, and Marc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3233050"/>
            <a:ext cx="1968999" cy="18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810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obtained from Kaggle and CDC/NVSS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cleaned and renamed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54.46% have heart disease, 45.54% don’t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31.68% female, 68.32% male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 age: 29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age: 77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 age: 54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81075"/>
            <a:ext cx="85206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Models: ...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Percentages: 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graphics...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