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67C3-392F-B00F-FDAE-C05FB34B6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5B794-EAAD-B8CF-0738-60562FC14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56AD5-FA6D-0014-DA5B-B9F1554C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B7374-70B4-F37B-0F0D-20D0F0A6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60480-563E-C837-9BAA-CC096F0D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C1760-19CE-5F89-C5DA-DED99E91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CED4F-B61F-FB6C-B679-E07D2225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5ABA4-EBC8-5CF0-B893-164D0A69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16C54-97B9-EF3E-15C0-8C037593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0F9B8-6CE5-F173-260F-04AA9A1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F82AD-BA80-8CDC-FDD0-3B73697C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99819-8F64-0558-A487-360D4D705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75D22-341B-FD16-72B4-6859D378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62A6A-C640-CCAC-F333-831FA6B2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2BF6E-B2AB-B3D4-1F2B-F0E3EFBF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B262F-28C4-12B1-A71F-3844F497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E8669-D3E1-C418-50B6-6955D988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20C74-5B96-3896-F673-4941004F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E56A3-BD05-1C11-74E9-09ED1370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459C0-2D9A-A7B6-A0CC-7E80990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76CB3-8F77-AF54-11C3-F56C0CD7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40B19-BE3C-2A94-2DF2-0D601930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2448D-1EC8-BBC6-CC32-5661419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5E401-93A3-100B-8D9E-6C7983EE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7A63-9BB5-0786-DFBF-05414341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29A4-1359-1304-E45F-13BB5F41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6B6EC-5E44-4A3A-1582-3F40D3F12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09EE1-125E-EAAB-204E-0AE31506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C5AD6-2081-FB9C-A14F-A2E0B632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611AF-EC48-E756-D839-AF50CEF6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71DFA-B853-62FF-DA6F-EE328F69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0EA1-2677-47FC-8EBD-20E51760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52FDF-D390-30B4-814E-41EDC9C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C192A-22DD-C56C-24F7-AF401DA8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82FB3B-C615-7D47-4968-564083923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227352-9B67-B5F2-8908-48945632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8E5904-3D3F-63F7-5209-79DC1A8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64BAEF-8536-3D6A-8A90-FC4741A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9DE17F-C839-4719-A8EB-3640B5F7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E326C-78A0-6FDA-9FC7-833A6F8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3BCE0C-71F1-6CE6-93C6-7B1D7F3F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680D0-37F2-36FC-9BB5-B3B8EF5E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4126E-D763-297F-E1D6-FDBC7A9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5A01E-7629-B7D6-2DD2-65CA1CD3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4629A5-1D58-E5D8-C49E-6A12E18C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BC7BB-BA86-FDCD-3EBB-7863DBC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73C5-71EB-D45B-D9E5-2016CDBE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5EFDC-5CF1-9BC8-C6F3-01817397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E50A9-4526-20D0-EFD0-2F30961D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3D17-EFBB-50CF-DAF1-6D804349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970F9-566C-270A-F959-382990E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36AB7-4B46-3C3C-375A-06DCC52F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9923-5C9C-9FCA-B849-C379A8E9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6AA85F-CEA1-8BED-3446-BC9F899D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AED44-7451-0466-0531-A727117D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2D136-47F0-7253-26E0-2CCB79C6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2490A-F02D-63FC-9AD9-C55CA82B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8581D-843E-CC0C-16B7-282CB421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0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BD0A6-A59D-A2B1-4A4E-30710279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D3214-D7A1-A059-1B81-503370BA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01893-C4DA-330C-51E7-BBC329A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4623-743B-4F2F-858B-18F17E7AFA6D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916CC-8863-F8B3-AE0A-30C48C044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D7682-4167-8045-AE79-00496AAFC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47AC-4957-41B6-8553-26B1B0198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0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2A91F-E19F-C374-1330-28EFDB05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133" y="708213"/>
            <a:ext cx="5276867" cy="2728257"/>
          </a:xfrm>
        </p:spPr>
        <p:txBody>
          <a:bodyPr>
            <a:normAutofit/>
          </a:bodyPr>
          <a:lstStyle/>
          <a:p>
            <a:r>
              <a:rPr lang="ko-KR" altLang="en-US" sz="4500" dirty="0"/>
              <a:t>스마트 어항</a:t>
            </a:r>
            <a:br>
              <a:rPr lang="en-US" altLang="ko-KR" sz="4500" dirty="0"/>
            </a:br>
            <a:r>
              <a:rPr lang="en-US" altLang="ko-KR" sz="4500" dirty="0"/>
              <a:t>(Smart Fishbowl)</a:t>
            </a:r>
            <a:endParaRPr lang="ko-KR" altLang="en-US" sz="4500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1D109294-0268-63D6-8516-A0EFBDBEC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7964" y="4793129"/>
            <a:ext cx="4531659" cy="1563219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조원</a:t>
            </a:r>
            <a:r>
              <a:rPr lang="en-US" altLang="ko-KR" sz="2000" dirty="0"/>
              <a:t>:20202727 </a:t>
            </a:r>
            <a:r>
              <a:rPr lang="ko-KR" altLang="en-US" sz="2000" dirty="0"/>
              <a:t>김상현</a:t>
            </a:r>
            <a:endParaRPr lang="en-US" altLang="ko-KR" sz="2000" dirty="0"/>
          </a:p>
          <a:p>
            <a:r>
              <a:rPr lang="en-US" altLang="ko-KR" sz="2000" dirty="0"/>
              <a:t>     20201554 </a:t>
            </a:r>
            <a:r>
              <a:rPr lang="ko-KR" altLang="en-US" sz="2000" dirty="0"/>
              <a:t>이순민</a:t>
            </a:r>
          </a:p>
        </p:txBody>
      </p:sp>
      <p:pic>
        <p:nvPicPr>
          <p:cNvPr id="1026" name="Picture 2" descr="무료 벡터 블루 자세한 배경으로 수채화">
            <a:extLst>
              <a:ext uri="{FF2B5EF4-FFF2-40B4-BE49-F238E27FC236}">
                <a16:creationId xmlns:a16="http://schemas.microsoft.com/office/drawing/2014/main" id="{2B000FF8-A803-929F-4C78-133FDA957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/>
          <a:stretch/>
        </p:blipFill>
        <p:spPr bwMode="auto">
          <a:xfrm>
            <a:off x="20" y="-1"/>
            <a:ext cx="691509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7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B4985-ACAD-9588-4C3E-83B92727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460" y="0"/>
            <a:ext cx="659138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238~242 : LED on</a:t>
            </a:r>
          </a:p>
          <a:p>
            <a:pPr marL="0" indent="0">
              <a:buNone/>
            </a:pPr>
            <a:r>
              <a:rPr lang="en-US" altLang="ko-KR" dirty="0"/>
              <a:t>244~247 : LED off</a:t>
            </a:r>
          </a:p>
          <a:p>
            <a:pPr marL="0" indent="0">
              <a:buNone/>
            </a:pPr>
            <a:r>
              <a:rPr lang="en-US" altLang="ko-KR" dirty="0"/>
              <a:t>248~254 : </a:t>
            </a:r>
            <a:r>
              <a:rPr lang="ko-KR" altLang="en-US" dirty="0"/>
              <a:t>사료모터 </a:t>
            </a:r>
            <a:r>
              <a:rPr lang="en-US" altLang="ko-KR" dirty="0"/>
              <a:t>on</a:t>
            </a:r>
          </a:p>
          <a:p>
            <a:pPr marL="0" indent="0">
              <a:buNone/>
            </a:pPr>
            <a:r>
              <a:rPr lang="en-US" altLang="ko-KR" dirty="0"/>
              <a:t>256~262 : </a:t>
            </a:r>
            <a:r>
              <a:rPr lang="ko-KR" altLang="en-US" dirty="0"/>
              <a:t>물순환모터 </a:t>
            </a:r>
            <a:r>
              <a:rPr lang="en-US" altLang="ko-KR" dirty="0"/>
              <a:t>on</a:t>
            </a:r>
          </a:p>
          <a:p>
            <a:pPr marL="0" indent="0">
              <a:buNone/>
            </a:pPr>
            <a:r>
              <a:rPr lang="en-US" altLang="ko-KR" dirty="0"/>
              <a:t>263~269 : </a:t>
            </a:r>
            <a:r>
              <a:rPr lang="ko-KR" altLang="en-US" dirty="0"/>
              <a:t>물순환모터 </a:t>
            </a:r>
            <a:r>
              <a:rPr lang="en-US" altLang="ko-KR" dirty="0"/>
              <a:t>off</a:t>
            </a:r>
          </a:p>
          <a:p>
            <a:pPr marL="0" indent="0">
              <a:buNone/>
            </a:pPr>
            <a:r>
              <a:rPr lang="en-US" altLang="ko-KR" dirty="0"/>
              <a:t>270~276 : </a:t>
            </a:r>
            <a:r>
              <a:rPr lang="ko-KR" altLang="en-US" dirty="0"/>
              <a:t>물공급모터 </a:t>
            </a:r>
            <a:r>
              <a:rPr lang="en-US" altLang="ko-KR" dirty="0"/>
              <a:t>on</a:t>
            </a:r>
          </a:p>
          <a:p>
            <a:pPr marL="0" indent="0">
              <a:buNone/>
            </a:pPr>
            <a:r>
              <a:rPr lang="en-US" altLang="ko-KR" dirty="0"/>
              <a:t>277~283 : </a:t>
            </a:r>
            <a:r>
              <a:rPr lang="ko-KR" altLang="en-US" dirty="0"/>
              <a:t>물공급모터 </a:t>
            </a:r>
            <a:r>
              <a:rPr lang="en-US" altLang="ko-KR" dirty="0"/>
              <a:t>off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42D05-5FBB-A1A6-E8F6-EA8F0F64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6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4797C-ADFB-5470-34A9-6CBCE2B1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92" y="1"/>
            <a:ext cx="4525107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284~287 : CCTV </a:t>
            </a:r>
            <a:r>
              <a:rPr lang="ko-KR" altLang="en-US" dirty="0"/>
              <a:t>웹페이지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289~291 : CCTV </a:t>
            </a:r>
            <a:r>
              <a:rPr lang="ko-KR" altLang="en-US" dirty="0"/>
              <a:t>웹페이지에 파이카메라의 영상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294~295 : flask </a:t>
            </a:r>
            <a:r>
              <a:rPr lang="ko-KR" altLang="en-US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1226F-8121-FD98-2564-0D54F056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351"/>
            <a:ext cx="766689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7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무료 벡터 블루 자세한 배경으로 수채화">
            <a:extLst>
              <a:ext uri="{FF2B5EF4-FFF2-40B4-BE49-F238E27FC236}">
                <a16:creationId xmlns:a16="http://schemas.microsoft.com/office/drawing/2014/main" id="{4944D627-FBE4-89AB-0CBD-52A6F88F5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21E9FC-D664-EE07-8899-EE18515B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84599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CCTV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181636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1F7DB91-DDC2-5CCA-8960-EE37CC48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2" y="0"/>
            <a:ext cx="1221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무료 벡터 블루 자세한 배경으로 수채화">
            <a:extLst>
              <a:ext uri="{FF2B5EF4-FFF2-40B4-BE49-F238E27FC236}">
                <a16:creationId xmlns:a16="http://schemas.microsoft.com/office/drawing/2014/main" id="{4944D627-FBE4-89AB-0CBD-52A6F88F5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21E9FC-D664-EE07-8899-EE18515B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84599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Python </a:t>
            </a:r>
            <a:r>
              <a:rPr lang="ko-KR" altLang="en-US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4052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8C81C-09B5-9BCA-7864-0ABE0ABA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68" y="0"/>
            <a:ext cx="5527432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1~17 : </a:t>
            </a:r>
            <a:r>
              <a:rPr lang="ko-KR" altLang="en-US" sz="2000" dirty="0"/>
              <a:t>스마트 어항에 필요한 라이브러리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19 : flask </a:t>
            </a:r>
            <a:r>
              <a:rPr lang="ko-KR" altLang="en-US" sz="2000" dirty="0"/>
              <a:t>웹 애플리케이션 서버 만들기 시작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21~39 : </a:t>
            </a:r>
            <a:r>
              <a:rPr lang="ko-KR" altLang="en-US" sz="2000" dirty="0"/>
              <a:t>모터 및</a:t>
            </a:r>
            <a:r>
              <a:rPr lang="en-US" altLang="ko-KR" sz="2000" dirty="0"/>
              <a:t> LED </a:t>
            </a:r>
            <a:r>
              <a:rPr lang="ko-KR" altLang="en-US" sz="2000" dirty="0"/>
              <a:t>셋업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물순환</a:t>
            </a:r>
            <a:r>
              <a:rPr lang="en-US" altLang="ko-KR" sz="2000" dirty="0"/>
              <a:t>,</a:t>
            </a:r>
            <a:r>
              <a:rPr lang="ko-KR" altLang="en-US" sz="2000" dirty="0"/>
              <a:t> 물공급모터 회전속도 조절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5462DE-D427-9323-65F1-DBAE286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2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8444E-A58C-BDE7-3C9B-5350D43F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197" y="0"/>
            <a:ext cx="5633803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41~44 : </a:t>
            </a:r>
            <a:r>
              <a:rPr lang="ko-KR" altLang="en-US" dirty="0"/>
              <a:t>모터속도 제어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47~48 : </a:t>
            </a:r>
            <a:r>
              <a:rPr lang="ko-KR" altLang="en-US" dirty="0" err="1"/>
              <a:t>온습도센서</a:t>
            </a:r>
            <a:r>
              <a:rPr lang="en-US" altLang="ko-KR" dirty="0"/>
              <a:t>(DHT11)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50~62 : </a:t>
            </a:r>
            <a:r>
              <a:rPr lang="ko-KR" altLang="en-US" dirty="0"/>
              <a:t>스마트어항에 들어가는 센서들 정의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E834B-8C37-8E57-B57B-95CD7DCD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8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AE96F-27C4-039E-0711-FA853D49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500" y="0"/>
            <a:ext cx="56265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64 : </a:t>
            </a:r>
            <a:r>
              <a:rPr lang="ko-KR" altLang="en-US" dirty="0" err="1"/>
              <a:t>온습도</a:t>
            </a:r>
            <a:r>
              <a:rPr lang="ko-KR" altLang="en-US" dirty="0"/>
              <a:t> 센서 불러오기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66 : PCF8591 </a:t>
            </a:r>
            <a:r>
              <a:rPr lang="ko-KR" altLang="en-US" dirty="0"/>
              <a:t>모듈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67 : LCD</a:t>
            </a:r>
            <a:r>
              <a:rPr lang="ko-KR" altLang="en-US" dirty="0"/>
              <a:t>라이브러리 사용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69~97 : </a:t>
            </a:r>
            <a:r>
              <a:rPr lang="ko-KR" altLang="en-US" dirty="0"/>
              <a:t>수온 및 </a:t>
            </a:r>
            <a:r>
              <a:rPr lang="ko-KR" altLang="en-US" dirty="0" err="1"/>
              <a:t>온습도</a:t>
            </a:r>
            <a:r>
              <a:rPr lang="ko-KR" altLang="en-US" dirty="0"/>
              <a:t> 센서 정의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FF624-835E-A796-E734-BA6A7E08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56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9F1D4-A0D1-8F2D-1594-5FE9672C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301" y="0"/>
            <a:ext cx="5715699" cy="6711193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100 ~128 : </a:t>
            </a:r>
            <a:r>
              <a:rPr lang="ko-KR" altLang="en-US" dirty="0"/>
              <a:t>스마트어항 </a:t>
            </a:r>
            <a:r>
              <a:rPr lang="en-US" altLang="ko-KR" dirty="0"/>
              <a:t>CCTV</a:t>
            </a:r>
            <a:r>
              <a:rPr lang="ko-KR" altLang="en-US" dirty="0"/>
              <a:t>에 사용되는 파이카메라 세팅 및 화면</a:t>
            </a:r>
            <a:r>
              <a:rPr lang="en-US" altLang="ko-KR" dirty="0"/>
              <a:t>(</a:t>
            </a:r>
            <a:r>
              <a:rPr lang="ko-KR" altLang="en-US" dirty="0"/>
              <a:t>이미지파일</a:t>
            </a:r>
            <a:r>
              <a:rPr lang="en-US" altLang="ko-KR" dirty="0"/>
              <a:t>)</a:t>
            </a:r>
            <a:r>
              <a:rPr lang="ko-KR" altLang="en-US" dirty="0"/>
              <a:t>에 현재시간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C3B76-EE90-4B2C-EC10-4122969D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6301" cy="67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227C7-8B08-D1F3-EF50-E5380464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646" y="0"/>
            <a:ext cx="4472354" cy="6727971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130~136 : flask</a:t>
            </a:r>
            <a:r>
              <a:rPr lang="ko-KR" altLang="en-US" dirty="0"/>
              <a:t> 메인</a:t>
            </a:r>
            <a:r>
              <a:rPr lang="en-US" altLang="ko-KR" dirty="0"/>
              <a:t>, </a:t>
            </a:r>
            <a:r>
              <a:rPr lang="ko-KR" altLang="en-US" dirty="0" err="1"/>
              <a:t>센서값</a:t>
            </a:r>
            <a:r>
              <a:rPr lang="ko-KR" altLang="en-US" dirty="0"/>
              <a:t> 불러오기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138~160 : </a:t>
            </a:r>
            <a:r>
              <a:rPr lang="ko-KR" altLang="en-US" dirty="0"/>
              <a:t>자동모드 일 때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904B0-BEF8-EAA2-B324-451FCE5B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9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41ECC-F841-CA63-F2C8-EF14D62D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647" y="0"/>
            <a:ext cx="4472353" cy="6858000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161~190 : </a:t>
            </a:r>
            <a:r>
              <a:rPr lang="ko-KR" altLang="en-US" dirty="0"/>
              <a:t>자동모드 일 때 실행조건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C437F-0585-730F-7EA3-E46B79ED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8539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78B21-B612-D433-D6DB-B9D1FAB5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5" y="0"/>
            <a:ext cx="4612105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191~212 : </a:t>
            </a:r>
            <a:r>
              <a:rPr lang="ko-KR" altLang="en-US" dirty="0"/>
              <a:t>자동모드에서 정지 시</a:t>
            </a:r>
            <a:r>
              <a:rPr lang="en-US" altLang="ko-KR" dirty="0"/>
              <a:t>(</a:t>
            </a:r>
            <a:r>
              <a:rPr lang="ko-KR" altLang="en-US" dirty="0"/>
              <a:t>홈화면으로 돌아갈 때</a:t>
            </a:r>
            <a:r>
              <a:rPr lang="en-US" altLang="ko-KR" dirty="0"/>
              <a:t>) </a:t>
            </a:r>
            <a:r>
              <a:rPr lang="ko-KR" altLang="en-US" dirty="0"/>
              <a:t>모터 및 </a:t>
            </a:r>
            <a:r>
              <a:rPr lang="en-US" altLang="ko-KR" dirty="0"/>
              <a:t>LED </a:t>
            </a:r>
            <a:r>
              <a:rPr lang="ko-KR" altLang="en-US" dirty="0"/>
              <a:t>작동 정지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214~236 : </a:t>
            </a:r>
            <a:r>
              <a:rPr lang="ko-KR" altLang="en-US" dirty="0" err="1"/>
              <a:t>리셋버튼을</a:t>
            </a:r>
            <a:r>
              <a:rPr lang="ko-KR" altLang="en-US" dirty="0"/>
              <a:t> 눌렀을 시 </a:t>
            </a:r>
            <a:r>
              <a:rPr lang="ko-KR" altLang="en-US" dirty="0" err="1"/>
              <a:t>센서값을</a:t>
            </a:r>
            <a:r>
              <a:rPr lang="ko-KR" altLang="en-US" dirty="0"/>
              <a:t> 받아오고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B86DC-97C3-0D32-174A-A422CBEF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9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195</Words>
  <Application>Microsoft Office PowerPoint</Application>
  <PresentationFormat>와이드스크린</PresentationFormat>
  <Paragraphs>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스마트 어항 (Smart Fishbowl)</vt:lpstr>
      <vt:lpstr>Python 부분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CCTV 웹 부분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어항 (Smart Fishbowl)</dc:title>
  <dc:creator>Courtney Sanchez</dc:creator>
  <cp:lastModifiedBy>Courtney Sanchez</cp:lastModifiedBy>
  <cp:revision>12</cp:revision>
  <dcterms:created xsi:type="dcterms:W3CDTF">2023-09-16T06:08:58Z</dcterms:created>
  <dcterms:modified xsi:type="dcterms:W3CDTF">2023-11-26T05:36:05Z</dcterms:modified>
</cp:coreProperties>
</file>