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Current Month Transactions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Returns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Transactions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Weekly Revenue Trending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vs. Target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3f91fb0-5724-45e8-9a41-1fa28ef0807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e69d644eb814bf8" /><Relationship Type="http://schemas.openxmlformats.org/officeDocument/2006/relationships/slideLayout" Target="/ppt/slideLayouts/slideLayout8.xml" Id="R9551897d83e34178" /><Relationship Type="http://schemas.openxmlformats.org/officeDocument/2006/relationships/hyperlink" Target="https://app.powerbi.com/groups/me/reports/03f91fb0-5724-45e8-9a41-1fa28ef08073/?pbi_source=PowerPoint" TargetMode="External" Id="RelId0" /><Relationship Type="http://schemas.openxmlformats.org/officeDocument/2006/relationships/image" Target="/ppt/media/image4.png" Id="imgId1636753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ed40b604a2a4641" /><Relationship Type="http://schemas.openxmlformats.org/officeDocument/2006/relationships/slideLayout" Target="/ppt/slideLayouts/slideLayout8.xml" Id="Rab30036c64d044ed" /><Relationship Type="http://schemas.openxmlformats.org/officeDocument/2006/relationships/hyperlink" Target="https://app.powerbi.com/groups/me/reports/03f91fb0-5724-45e8-9a41-1fa28ef08073/?pbi_source=PowerPoint" TargetMode="External" Id="RelId1" /><Relationship Type="http://schemas.openxmlformats.org/officeDocument/2006/relationships/image" Target="/ppt/media/image5.png" Id="imgId1636753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MavenMarket_Report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10/9/2022 6:46:08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10/8/2022 3:33:45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pivotTable ,Current Month Transactions ,Total Profit ,Total Returns ,Total Transactions ,slicer ,treemap ,Weekly Revenue Trending ,Revenue vs. Target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3675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Topline Performance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actionButton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3675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Notes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