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8"/>
  </p:notesMasterIdLst>
  <p:sldIdLst>
    <p:sldId id="256" r:id="rId2"/>
    <p:sldId id="272" r:id="rId3"/>
    <p:sldId id="258" r:id="rId4"/>
    <p:sldId id="259" r:id="rId5"/>
    <p:sldId id="271" r:id="rId6"/>
    <p:sldId id="273" r:id="rId7"/>
  </p:sldIdLst>
  <p:sldSz cx="12192000" cy="6858000"/>
  <p:notesSz cx="6858000" cy="9144000"/>
  <p:embeddedFontLst>
    <p:embeddedFont>
      <p:font typeface="Abril Fatface" panose="020B0604020202020204" charset="0"/>
      <p:regular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tableStyles" Target="tableStyle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67d557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667d557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7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67d5573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667d5573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67d557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667d557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91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m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89535"/>
            <a:ext cx="12192000" cy="6768465"/>
          </a:xfrm>
          <a:custGeom>
            <a:avLst/>
            <a:gdLst/>
            <a:ahLst/>
            <a:cxnLst/>
            <a:rect l="l" t="t" r="r" b="b"/>
            <a:pathLst>
              <a:path w="12192000" h="6768465" extrusionOk="0">
                <a:moveTo>
                  <a:pt x="12191997" y="382102"/>
                </a:moveTo>
                <a:cubicBezTo>
                  <a:pt x="12191998" y="2510890"/>
                  <a:pt x="12191999" y="4639677"/>
                  <a:pt x="12192000" y="6768465"/>
                </a:cubicBezTo>
                <a:lnTo>
                  <a:pt x="0" y="6768465"/>
                </a:lnTo>
                <a:lnTo>
                  <a:pt x="1902" y="382905"/>
                </a:lnTo>
                <a:lnTo>
                  <a:pt x="765807" y="381952"/>
                </a:lnTo>
                <a:cubicBezTo>
                  <a:pt x="845817" y="381952"/>
                  <a:pt x="878202" y="349567"/>
                  <a:pt x="878202" y="270510"/>
                </a:cubicBezTo>
                <a:lnTo>
                  <a:pt x="878202" y="99060"/>
                </a:lnTo>
                <a:cubicBezTo>
                  <a:pt x="878202" y="37147"/>
                  <a:pt x="915350" y="0"/>
                  <a:pt x="975357" y="0"/>
                </a:cubicBezTo>
                <a:lnTo>
                  <a:pt x="3478527" y="0"/>
                </a:lnTo>
                <a:cubicBezTo>
                  <a:pt x="3536630" y="0"/>
                  <a:pt x="3573777" y="38100"/>
                  <a:pt x="3574730" y="97155"/>
                </a:cubicBezTo>
                <a:lnTo>
                  <a:pt x="3574730" y="274320"/>
                </a:lnTo>
                <a:cubicBezTo>
                  <a:pt x="3574730" y="349567"/>
                  <a:pt x="3608067" y="382905"/>
                  <a:pt x="3682362" y="382905"/>
                </a:cubicBezTo>
                <a:lnTo>
                  <a:pt x="6407465" y="382905"/>
                </a:lnTo>
                <a:lnTo>
                  <a:pt x="9047795" y="382905"/>
                </a:lnTo>
                <a:cubicBezTo>
                  <a:pt x="9058272" y="382905"/>
                  <a:pt x="9069702" y="383857"/>
                  <a:pt x="9081132" y="383857"/>
                </a:cubicBezTo>
                <a:lnTo>
                  <a:pt x="9081132" y="382102"/>
                </a:lnTo>
                <a:lnTo>
                  <a:pt x="12191997" y="382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116973" y="202172"/>
            <a:ext cx="653367" cy="145697"/>
            <a:chOff x="5810250" y="3367087"/>
            <a:chExt cx="572476" cy="127659"/>
          </a:xfrm>
        </p:grpSpPr>
        <p:sp>
          <p:nvSpPr>
            <p:cNvPr id="13" name="Google Shape;13;p2"/>
            <p:cNvSpPr/>
            <p:nvPr/>
          </p:nvSpPr>
          <p:spPr>
            <a:xfrm>
              <a:off x="6032158" y="3367087"/>
              <a:ext cx="126733" cy="127659"/>
            </a:xfrm>
            <a:custGeom>
              <a:avLst/>
              <a:gdLst/>
              <a:ahLst/>
              <a:cxnLst/>
              <a:rect l="l" t="t" r="r" b="b"/>
              <a:pathLst>
                <a:path w="126733" h="127659" extrusionOk="0">
                  <a:moveTo>
                    <a:pt x="64794" y="0"/>
                  </a:moveTo>
                  <a:cubicBezTo>
                    <a:pt x="103846" y="0"/>
                    <a:pt x="127659" y="23813"/>
                    <a:pt x="126706" y="62865"/>
                  </a:cubicBezTo>
                  <a:cubicBezTo>
                    <a:pt x="126706" y="101918"/>
                    <a:pt x="100036" y="128588"/>
                    <a:pt x="61936" y="127635"/>
                  </a:cubicBezTo>
                  <a:cubicBezTo>
                    <a:pt x="26694" y="126683"/>
                    <a:pt x="-929" y="98108"/>
                    <a:pt x="24" y="61913"/>
                  </a:cubicBezTo>
                  <a:cubicBezTo>
                    <a:pt x="976" y="23813"/>
                    <a:pt x="26694" y="0"/>
                    <a:pt x="6479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810250" y="3368039"/>
              <a:ext cx="122895" cy="122898"/>
            </a:xfrm>
            <a:custGeom>
              <a:avLst/>
              <a:gdLst/>
              <a:ahLst/>
              <a:cxnLst/>
              <a:rect l="l" t="t" r="r" b="b"/>
              <a:pathLst>
                <a:path w="122895" h="122898" extrusionOk="0">
                  <a:moveTo>
                    <a:pt x="0" y="60960"/>
                  </a:moveTo>
                  <a:cubicBezTo>
                    <a:pt x="0" y="27623"/>
                    <a:pt x="27623" y="0"/>
                    <a:pt x="60008" y="0"/>
                  </a:cubicBezTo>
                  <a:cubicBezTo>
                    <a:pt x="95250" y="953"/>
                    <a:pt x="123825" y="30480"/>
                    <a:pt x="122873" y="65723"/>
                  </a:cubicBezTo>
                  <a:cubicBezTo>
                    <a:pt x="121920" y="98108"/>
                    <a:pt x="93345" y="123825"/>
                    <a:pt x="59055" y="122873"/>
                  </a:cubicBezTo>
                  <a:cubicBezTo>
                    <a:pt x="25718" y="122873"/>
                    <a:pt x="0" y="95250"/>
                    <a:pt x="0" y="6096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59805" y="3368039"/>
              <a:ext cx="122921" cy="122898"/>
            </a:xfrm>
            <a:custGeom>
              <a:avLst/>
              <a:gdLst/>
              <a:ahLst/>
              <a:cxnLst/>
              <a:rect l="l" t="t" r="r" b="b"/>
              <a:pathLst>
                <a:path w="122921" h="122898" extrusionOk="0">
                  <a:moveTo>
                    <a:pt x="58127" y="122873"/>
                  </a:moveTo>
                  <a:cubicBezTo>
                    <a:pt x="25742" y="121920"/>
                    <a:pt x="-928" y="93345"/>
                    <a:pt x="25" y="60008"/>
                  </a:cubicBezTo>
                  <a:cubicBezTo>
                    <a:pt x="977" y="25718"/>
                    <a:pt x="27647" y="0"/>
                    <a:pt x="61937" y="0"/>
                  </a:cubicBezTo>
                  <a:cubicBezTo>
                    <a:pt x="97180" y="0"/>
                    <a:pt x="123850" y="28575"/>
                    <a:pt x="122897" y="62865"/>
                  </a:cubicBezTo>
                  <a:cubicBezTo>
                    <a:pt x="121945" y="98108"/>
                    <a:pt x="94322" y="123825"/>
                    <a:pt x="58127" y="12287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 rot="8100000" flipH="1">
            <a:off x="3312184" y="191568"/>
            <a:ext cx="145786" cy="145786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10714074" flipH="1">
            <a:off x="3708724" y="202021"/>
            <a:ext cx="147313" cy="147313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275347" y="582328"/>
            <a:ext cx="10152000" cy="3600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0" y="103632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"/>
          <p:cNvSpPr/>
          <p:nvPr/>
        </p:nvSpPr>
        <p:spPr>
          <a:xfrm>
            <a:off x="909118" y="666560"/>
            <a:ext cx="208279" cy="202230"/>
          </a:xfrm>
          <a:custGeom>
            <a:avLst/>
            <a:gdLst/>
            <a:ahLst/>
            <a:cxnLst/>
            <a:rect l="l" t="t" r="r" b="b"/>
            <a:pathLst>
              <a:path w="149304" h="144968" extrusionOk="0">
                <a:moveTo>
                  <a:pt x="111204" y="36383"/>
                </a:moveTo>
                <a:cubicBezTo>
                  <a:pt x="81677" y="11618"/>
                  <a:pt x="53102" y="12571"/>
                  <a:pt x="31194" y="36383"/>
                </a:cubicBezTo>
                <a:cubicBezTo>
                  <a:pt x="11192" y="59243"/>
                  <a:pt x="12144" y="90676"/>
                  <a:pt x="34052" y="111631"/>
                </a:cubicBezTo>
                <a:cubicBezTo>
                  <a:pt x="60722" y="138301"/>
                  <a:pt x="85487" y="133538"/>
                  <a:pt x="132159" y="90676"/>
                </a:cubicBezTo>
                <a:cubicBezTo>
                  <a:pt x="138827" y="107821"/>
                  <a:pt x="132159" y="120203"/>
                  <a:pt x="109299" y="134491"/>
                </a:cubicBezTo>
                <a:cubicBezTo>
                  <a:pt x="78819" y="152588"/>
                  <a:pt x="40719" y="146874"/>
                  <a:pt x="17859" y="120203"/>
                </a:cubicBezTo>
                <a:cubicBezTo>
                  <a:pt x="-5953" y="92581"/>
                  <a:pt x="-5953" y="52576"/>
                  <a:pt x="17859" y="24953"/>
                </a:cubicBezTo>
                <a:cubicBezTo>
                  <a:pt x="44529" y="-6479"/>
                  <a:pt x="80724" y="-8384"/>
                  <a:pt x="127397" y="20191"/>
                </a:cubicBezTo>
                <a:cubicBezTo>
                  <a:pt x="133112" y="15428"/>
                  <a:pt x="139779" y="10666"/>
                  <a:pt x="149304" y="3998"/>
                </a:cubicBezTo>
                <a:cubicBezTo>
                  <a:pt x="149304" y="24001"/>
                  <a:pt x="149304" y="41146"/>
                  <a:pt x="149304" y="59243"/>
                </a:cubicBezTo>
                <a:cubicBezTo>
                  <a:pt x="132159" y="59243"/>
                  <a:pt x="115967" y="59243"/>
                  <a:pt x="96917" y="59243"/>
                </a:cubicBezTo>
                <a:cubicBezTo>
                  <a:pt x="101679" y="51623"/>
                  <a:pt x="106442" y="44956"/>
                  <a:pt x="111204" y="36383"/>
                </a:cubicBezTo>
                <a:close/>
              </a:path>
            </a:pathLst>
          </a:custGeom>
          <a:solidFill>
            <a:srgbClr val="6565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2031981" y="1086731"/>
            <a:ext cx="131778" cy="2267754"/>
          </a:xfrm>
          <a:custGeom>
            <a:avLst/>
            <a:gdLst/>
            <a:ahLst/>
            <a:cxnLst/>
            <a:rect l="l" t="t" r="r" b="b"/>
            <a:pathLst>
              <a:path w="90725" h="2256472" extrusionOk="0">
                <a:moveTo>
                  <a:pt x="0" y="1128713"/>
                </a:moveTo>
                <a:cubicBezTo>
                  <a:pt x="0" y="775335"/>
                  <a:pt x="0" y="421005"/>
                  <a:pt x="0" y="67628"/>
                </a:cubicBezTo>
                <a:cubicBezTo>
                  <a:pt x="0" y="21908"/>
                  <a:pt x="14288" y="0"/>
                  <a:pt x="44768" y="0"/>
                </a:cubicBezTo>
                <a:cubicBezTo>
                  <a:pt x="75248" y="0"/>
                  <a:pt x="90488" y="20955"/>
                  <a:pt x="90488" y="67628"/>
                </a:cubicBezTo>
                <a:cubicBezTo>
                  <a:pt x="90488" y="776288"/>
                  <a:pt x="90488" y="1484948"/>
                  <a:pt x="90488" y="2192655"/>
                </a:cubicBezTo>
                <a:cubicBezTo>
                  <a:pt x="90488" y="2201228"/>
                  <a:pt x="91440" y="2209800"/>
                  <a:pt x="89535" y="2217420"/>
                </a:cubicBezTo>
                <a:cubicBezTo>
                  <a:pt x="85725" y="2242185"/>
                  <a:pt x="70485" y="2256473"/>
                  <a:pt x="45720" y="2256473"/>
                </a:cubicBezTo>
                <a:cubicBezTo>
                  <a:pt x="20955" y="2256473"/>
                  <a:pt x="5715" y="2242185"/>
                  <a:pt x="1905" y="2217420"/>
                </a:cubicBezTo>
                <a:cubicBezTo>
                  <a:pt x="0" y="2206943"/>
                  <a:pt x="952" y="2194560"/>
                  <a:pt x="952" y="2184083"/>
                </a:cubicBezTo>
                <a:cubicBezTo>
                  <a:pt x="0" y="1832610"/>
                  <a:pt x="0" y="1481138"/>
                  <a:pt x="0" y="112871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2004357" y="1037272"/>
            <a:ext cx="12620" cy="5792571"/>
          </a:xfrm>
          <a:custGeom>
            <a:avLst/>
            <a:gdLst/>
            <a:ahLst/>
            <a:cxnLst/>
            <a:rect l="l" t="t" r="r" b="b"/>
            <a:pathLst>
              <a:path w="12620" h="3836140" extrusionOk="0">
                <a:moveTo>
                  <a:pt x="0" y="3835718"/>
                </a:moveTo>
                <a:cubicBezTo>
                  <a:pt x="0" y="3820478"/>
                  <a:pt x="953" y="3806190"/>
                  <a:pt x="953" y="3790950"/>
                </a:cubicBezTo>
                <a:cubicBezTo>
                  <a:pt x="953" y="2541270"/>
                  <a:pt x="953" y="1291590"/>
                  <a:pt x="953" y="41910"/>
                </a:cubicBezTo>
                <a:cubicBezTo>
                  <a:pt x="953" y="27623"/>
                  <a:pt x="0" y="14288"/>
                  <a:pt x="0" y="0"/>
                </a:cubicBezTo>
                <a:cubicBezTo>
                  <a:pt x="3810" y="3810"/>
                  <a:pt x="10478" y="6668"/>
                  <a:pt x="11430" y="10478"/>
                </a:cubicBezTo>
                <a:cubicBezTo>
                  <a:pt x="13335" y="21908"/>
                  <a:pt x="12383" y="33338"/>
                  <a:pt x="12383" y="43815"/>
                </a:cubicBezTo>
                <a:cubicBezTo>
                  <a:pt x="12383" y="1291590"/>
                  <a:pt x="12383" y="2539365"/>
                  <a:pt x="12383" y="3788093"/>
                </a:cubicBezTo>
                <a:cubicBezTo>
                  <a:pt x="12383" y="3804285"/>
                  <a:pt x="12383" y="3819525"/>
                  <a:pt x="12383" y="3835718"/>
                </a:cubicBezTo>
                <a:cubicBezTo>
                  <a:pt x="8573" y="3836670"/>
                  <a:pt x="3810" y="3835718"/>
                  <a:pt x="0" y="3835718"/>
                </a:cubicBezTo>
                <a:close/>
              </a:path>
            </a:pathLst>
          </a:custGeom>
          <a:solidFill>
            <a:srgbClr val="C3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978391" y="793297"/>
            <a:ext cx="52330" cy="39762"/>
          </a:xfrm>
          <a:custGeom>
            <a:avLst/>
            <a:gdLst/>
            <a:ahLst/>
            <a:cxnLst/>
            <a:rect l="l" t="t" r="r" b="b"/>
            <a:pathLst>
              <a:path w="39052" h="29673" extrusionOk="0">
                <a:moveTo>
                  <a:pt x="39053" y="15313"/>
                </a:moveTo>
                <a:cubicBezTo>
                  <a:pt x="28575" y="21980"/>
                  <a:pt x="20955" y="30553"/>
                  <a:pt x="15240" y="29600"/>
                </a:cubicBezTo>
                <a:cubicBezTo>
                  <a:pt x="9525" y="28648"/>
                  <a:pt x="4763" y="19123"/>
                  <a:pt x="0" y="14360"/>
                </a:cubicBezTo>
                <a:cubicBezTo>
                  <a:pt x="5715" y="9598"/>
                  <a:pt x="10478" y="73"/>
                  <a:pt x="17145" y="73"/>
                </a:cubicBezTo>
                <a:cubicBezTo>
                  <a:pt x="21908" y="-880"/>
                  <a:pt x="28575" y="7693"/>
                  <a:pt x="39053" y="15313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1978391" y="716812"/>
            <a:ext cx="52330" cy="39675"/>
          </a:xfrm>
          <a:custGeom>
            <a:avLst/>
            <a:gdLst/>
            <a:ahLst/>
            <a:cxnLst/>
            <a:rect l="l" t="t" r="r" b="b"/>
            <a:pathLst>
              <a:path w="39052" h="29608" extrusionOk="0">
                <a:moveTo>
                  <a:pt x="39053" y="16193"/>
                </a:moveTo>
                <a:cubicBezTo>
                  <a:pt x="27623" y="22860"/>
                  <a:pt x="20955" y="30480"/>
                  <a:pt x="15240" y="29528"/>
                </a:cubicBezTo>
                <a:cubicBezTo>
                  <a:pt x="9525" y="28575"/>
                  <a:pt x="4763" y="19050"/>
                  <a:pt x="0" y="14288"/>
                </a:cubicBezTo>
                <a:cubicBezTo>
                  <a:pt x="5715" y="9525"/>
                  <a:pt x="11430" y="953"/>
                  <a:pt x="17145" y="0"/>
                </a:cubicBezTo>
                <a:cubicBezTo>
                  <a:pt x="21908" y="0"/>
                  <a:pt x="28575" y="8573"/>
                  <a:pt x="39053" y="16193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978391" y="641508"/>
            <a:ext cx="52330" cy="40950"/>
          </a:xfrm>
          <a:custGeom>
            <a:avLst/>
            <a:gdLst/>
            <a:ahLst/>
            <a:cxnLst/>
            <a:rect l="l" t="t" r="r" b="b"/>
            <a:pathLst>
              <a:path w="39052" h="30560" extrusionOk="0">
                <a:moveTo>
                  <a:pt x="39053" y="16192"/>
                </a:moveTo>
                <a:cubicBezTo>
                  <a:pt x="27623" y="23813"/>
                  <a:pt x="20955" y="31433"/>
                  <a:pt x="15240" y="30480"/>
                </a:cubicBezTo>
                <a:cubicBezTo>
                  <a:pt x="9525" y="29528"/>
                  <a:pt x="4763" y="20003"/>
                  <a:pt x="0" y="14288"/>
                </a:cubicBezTo>
                <a:cubicBezTo>
                  <a:pt x="5715" y="9525"/>
                  <a:pt x="11430" y="0"/>
                  <a:pt x="17145" y="0"/>
                </a:cubicBezTo>
                <a:cubicBezTo>
                  <a:pt x="21908" y="0"/>
                  <a:pt x="28575" y="8573"/>
                  <a:pt x="39053" y="16192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-5400000">
            <a:off x="520974" y="680341"/>
            <a:ext cx="177086" cy="197951"/>
          </a:xfrm>
          <a:custGeom>
            <a:avLst/>
            <a:gdLst/>
            <a:ahLst/>
            <a:cxnLst/>
            <a:rect l="l" t="t" r="r" b="b"/>
            <a:pathLst>
              <a:path w="277782" h="310512" extrusionOk="0">
                <a:moveTo>
                  <a:pt x="277782" y="171626"/>
                </a:moveTo>
                <a:cubicBezTo>
                  <a:pt x="277782" y="177779"/>
                  <a:pt x="275484" y="183931"/>
                  <a:pt x="270887" y="188691"/>
                </a:cubicBezTo>
                <a:lnTo>
                  <a:pt x="156257" y="303321"/>
                </a:lnTo>
                <a:cubicBezTo>
                  <a:pt x="146666" y="312909"/>
                  <a:pt x="131117" y="312909"/>
                  <a:pt x="121525" y="303321"/>
                </a:cubicBezTo>
                <a:lnTo>
                  <a:pt x="6895" y="188691"/>
                </a:lnTo>
                <a:cubicBezTo>
                  <a:pt x="-2529" y="178933"/>
                  <a:pt x="-2259" y="163382"/>
                  <a:pt x="7498" y="153957"/>
                </a:cubicBezTo>
                <a:cubicBezTo>
                  <a:pt x="17018" y="144765"/>
                  <a:pt x="32108" y="144765"/>
                  <a:pt x="41628" y="153957"/>
                </a:cubicBezTo>
                <a:lnTo>
                  <a:pt x="114328" y="226658"/>
                </a:lnTo>
                <a:lnTo>
                  <a:pt x="114328" y="0"/>
                </a:lnTo>
                <a:lnTo>
                  <a:pt x="163455" y="0"/>
                </a:lnTo>
                <a:lnTo>
                  <a:pt x="163455" y="226658"/>
                </a:lnTo>
                <a:lnTo>
                  <a:pt x="236154" y="153957"/>
                </a:lnTo>
                <a:cubicBezTo>
                  <a:pt x="245913" y="144533"/>
                  <a:pt x="261463" y="144804"/>
                  <a:pt x="270887" y="154561"/>
                </a:cubicBezTo>
                <a:cubicBezTo>
                  <a:pt x="275484" y="159321"/>
                  <a:pt x="277782" y="165473"/>
                  <a:pt x="277782" y="171626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206813" y="680338"/>
            <a:ext cx="177086" cy="197951"/>
          </a:xfrm>
          <a:custGeom>
            <a:avLst/>
            <a:gdLst/>
            <a:ahLst/>
            <a:cxnLst/>
            <a:rect l="l" t="t" r="r" b="b"/>
            <a:pathLst>
              <a:path w="277782" h="310512" extrusionOk="0">
                <a:moveTo>
                  <a:pt x="277782" y="171626"/>
                </a:moveTo>
                <a:cubicBezTo>
                  <a:pt x="277782" y="177779"/>
                  <a:pt x="275484" y="183931"/>
                  <a:pt x="270887" y="188691"/>
                </a:cubicBezTo>
                <a:lnTo>
                  <a:pt x="156257" y="303321"/>
                </a:lnTo>
                <a:cubicBezTo>
                  <a:pt x="146666" y="312909"/>
                  <a:pt x="131117" y="312909"/>
                  <a:pt x="121525" y="303321"/>
                </a:cubicBezTo>
                <a:lnTo>
                  <a:pt x="6895" y="188691"/>
                </a:lnTo>
                <a:cubicBezTo>
                  <a:pt x="-2529" y="178933"/>
                  <a:pt x="-2259" y="163382"/>
                  <a:pt x="7498" y="153957"/>
                </a:cubicBezTo>
                <a:cubicBezTo>
                  <a:pt x="17018" y="144765"/>
                  <a:pt x="32108" y="144765"/>
                  <a:pt x="41628" y="153957"/>
                </a:cubicBezTo>
                <a:lnTo>
                  <a:pt x="114328" y="226658"/>
                </a:lnTo>
                <a:lnTo>
                  <a:pt x="114328" y="0"/>
                </a:lnTo>
                <a:lnTo>
                  <a:pt x="163455" y="0"/>
                </a:lnTo>
                <a:lnTo>
                  <a:pt x="163455" y="226658"/>
                </a:lnTo>
                <a:lnTo>
                  <a:pt x="236154" y="153957"/>
                </a:lnTo>
                <a:cubicBezTo>
                  <a:pt x="245913" y="144533"/>
                  <a:pt x="261463" y="144804"/>
                  <a:pt x="270887" y="154561"/>
                </a:cubicBezTo>
                <a:cubicBezTo>
                  <a:pt x="275484" y="159321"/>
                  <a:pt x="277782" y="165473"/>
                  <a:pt x="277782" y="171626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428347" y="3914096"/>
            <a:ext cx="7335300" cy="537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27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 descr="Magnifying glass with solid fill"/>
          <p:cNvSpPr/>
          <p:nvPr/>
        </p:nvSpPr>
        <p:spPr>
          <a:xfrm>
            <a:off x="2673098" y="4073422"/>
            <a:ext cx="266918" cy="267128"/>
          </a:xfrm>
          <a:custGeom>
            <a:avLst/>
            <a:gdLst/>
            <a:ahLst/>
            <a:cxnLst/>
            <a:rect l="l" t="t" r="r" b="b"/>
            <a:pathLst>
              <a:path w="751881" h="752474" extrusionOk="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2"/>
          <p:cNvGrpSpPr/>
          <p:nvPr/>
        </p:nvGrpSpPr>
        <p:grpSpPr>
          <a:xfrm>
            <a:off x="9380922" y="4047351"/>
            <a:ext cx="149604" cy="293698"/>
            <a:chOff x="9949398" y="2089191"/>
            <a:chExt cx="854393" cy="1677317"/>
          </a:xfrm>
        </p:grpSpPr>
        <p:sp>
          <p:nvSpPr>
            <p:cNvPr id="31" name="Google Shape;31;p2"/>
            <p:cNvSpPr/>
            <p:nvPr/>
          </p:nvSpPr>
          <p:spPr>
            <a:xfrm>
              <a:off x="10312609" y="3353408"/>
              <a:ext cx="127500" cy="413100"/>
            </a:xfrm>
            <a:prstGeom prst="roundRect">
              <a:avLst>
                <a:gd name="adj" fmla="val 50000"/>
              </a:avLst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9233" y="2089191"/>
              <a:ext cx="454200" cy="1077900"/>
            </a:xfrm>
            <a:prstGeom prst="roundRect">
              <a:avLst>
                <a:gd name="adj" fmla="val 50000"/>
              </a:avLst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949398" y="2759073"/>
              <a:ext cx="854393" cy="609219"/>
            </a:xfrm>
            <a:custGeom>
              <a:avLst/>
              <a:gdLst/>
              <a:ahLst/>
              <a:cxnLst/>
              <a:rect l="l" t="t" r="r" b="b"/>
              <a:pathLst>
                <a:path w="438150" h="312420" extrusionOk="0">
                  <a:moveTo>
                    <a:pt x="0" y="0"/>
                  </a:moveTo>
                  <a:lnTo>
                    <a:pt x="57150" y="0"/>
                  </a:lnTo>
                  <a:lnTo>
                    <a:pt x="57150" y="95250"/>
                  </a:lnTo>
                  <a:cubicBezTo>
                    <a:pt x="57150" y="184785"/>
                    <a:pt x="129540" y="257175"/>
                    <a:pt x="219075" y="257175"/>
                  </a:cubicBezTo>
                  <a:cubicBezTo>
                    <a:pt x="308610" y="257175"/>
                    <a:pt x="381000" y="184785"/>
                    <a:pt x="381000" y="95250"/>
                  </a:cubicBezTo>
                  <a:lnTo>
                    <a:pt x="381000" y="0"/>
                  </a:lnTo>
                  <a:lnTo>
                    <a:pt x="438150" y="0"/>
                  </a:lnTo>
                  <a:lnTo>
                    <a:pt x="438150" y="95250"/>
                  </a:lnTo>
                  <a:cubicBezTo>
                    <a:pt x="438150" y="206693"/>
                    <a:pt x="355283" y="298133"/>
                    <a:pt x="247650" y="312420"/>
                  </a:cubicBezTo>
                  <a:lnTo>
                    <a:pt x="190500" y="312420"/>
                  </a:lnTo>
                  <a:cubicBezTo>
                    <a:pt x="82868" y="298133"/>
                    <a:pt x="0" y="206693"/>
                    <a:pt x="0" y="95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BC05"/>
                </a:gs>
                <a:gs pos="25000">
                  <a:srgbClr val="EA4335"/>
                </a:gs>
                <a:gs pos="100000">
                  <a:srgbClr val="EA433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1567160" y="612648"/>
            <a:ext cx="265973" cy="265973"/>
            <a:chOff x="8610600" y="-211873"/>
            <a:chExt cx="313500" cy="313500"/>
          </a:xfrm>
        </p:grpSpPr>
        <p:sp>
          <p:nvSpPr>
            <p:cNvPr id="35" name="Google Shape;35;p2"/>
            <p:cNvSpPr/>
            <p:nvPr/>
          </p:nvSpPr>
          <p:spPr>
            <a:xfrm>
              <a:off x="8610600" y="-211873"/>
              <a:ext cx="313500" cy="313500"/>
            </a:xfrm>
            <a:prstGeom prst="ellipse">
              <a:avLst/>
            </a:pr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8677894" y="-144833"/>
              <a:ext cx="180008" cy="191321"/>
              <a:chOff x="5145275" y="1056950"/>
              <a:chExt cx="212800" cy="2261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198375" y="1056950"/>
                <a:ext cx="10662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247" extrusionOk="0">
                    <a:moveTo>
                      <a:pt x="2141" y="0"/>
                    </a:moveTo>
                    <a:cubicBezTo>
                      <a:pt x="964" y="0"/>
                      <a:pt x="0" y="946"/>
                      <a:pt x="0" y="2124"/>
                    </a:cubicBezTo>
                    <a:cubicBezTo>
                      <a:pt x="0" y="3301"/>
                      <a:pt x="964" y="4247"/>
                      <a:pt x="2141" y="4247"/>
                    </a:cubicBezTo>
                    <a:cubicBezTo>
                      <a:pt x="3319" y="4247"/>
                      <a:pt x="4265" y="3301"/>
                      <a:pt x="4265" y="2124"/>
                    </a:cubicBezTo>
                    <a:cubicBezTo>
                      <a:pt x="4265" y="946"/>
                      <a:pt x="3319" y="0"/>
                      <a:pt x="2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145275" y="1176500"/>
                <a:ext cx="212800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4265" extrusionOk="0">
                    <a:moveTo>
                      <a:pt x="4265" y="0"/>
                    </a:moveTo>
                    <a:cubicBezTo>
                      <a:pt x="3677" y="0"/>
                      <a:pt x="3088" y="107"/>
                      <a:pt x="2499" y="268"/>
                    </a:cubicBezTo>
                    <a:cubicBezTo>
                      <a:pt x="1767" y="482"/>
                      <a:pt x="1018" y="857"/>
                      <a:pt x="429" y="1285"/>
                    </a:cubicBezTo>
                    <a:cubicBezTo>
                      <a:pt x="162" y="1499"/>
                      <a:pt x="1" y="1820"/>
                      <a:pt x="1" y="2141"/>
                    </a:cubicBezTo>
                    <a:lnTo>
                      <a:pt x="1" y="4264"/>
                    </a:lnTo>
                    <a:lnTo>
                      <a:pt x="8512" y="4264"/>
                    </a:lnTo>
                    <a:lnTo>
                      <a:pt x="8512" y="2141"/>
                    </a:lnTo>
                    <a:cubicBezTo>
                      <a:pt x="8512" y="1820"/>
                      <a:pt x="8351" y="1499"/>
                      <a:pt x="8084" y="1285"/>
                    </a:cubicBezTo>
                    <a:cubicBezTo>
                      <a:pt x="7513" y="803"/>
                      <a:pt x="6763" y="482"/>
                      <a:pt x="6014" y="268"/>
                    </a:cubicBezTo>
                    <a:cubicBezTo>
                      <a:pt x="5497" y="107"/>
                      <a:pt x="4890" y="0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415600" y="1279170"/>
            <a:ext cx="11360700" cy="243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3111225" y="3884225"/>
            <a:ext cx="6105600" cy="53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5306100" y="65463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slidesmania.com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ent Tabs">
  <p:cSld name="CUSTOM_18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0" y="89535"/>
            <a:ext cx="12192000" cy="6768465"/>
          </a:xfrm>
          <a:custGeom>
            <a:avLst/>
            <a:gdLst/>
            <a:ahLst/>
            <a:cxnLst/>
            <a:rect l="l" t="t" r="r" b="b"/>
            <a:pathLst>
              <a:path w="12192000" h="6768465" extrusionOk="0">
                <a:moveTo>
                  <a:pt x="12191997" y="382102"/>
                </a:moveTo>
                <a:cubicBezTo>
                  <a:pt x="12191998" y="2510890"/>
                  <a:pt x="12191999" y="4639677"/>
                  <a:pt x="12192000" y="6768465"/>
                </a:cubicBezTo>
                <a:lnTo>
                  <a:pt x="0" y="6768465"/>
                </a:lnTo>
                <a:lnTo>
                  <a:pt x="1902" y="382905"/>
                </a:lnTo>
                <a:lnTo>
                  <a:pt x="765807" y="381952"/>
                </a:lnTo>
                <a:cubicBezTo>
                  <a:pt x="845817" y="381952"/>
                  <a:pt x="878202" y="349567"/>
                  <a:pt x="878202" y="270510"/>
                </a:cubicBezTo>
                <a:lnTo>
                  <a:pt x="878202" y="99060"/>
                </a:lnTo>
                <a:cubicBezTo>
                  <a:pt x="878202" y="37147"/>
                  <a:pt x="915350" y="0"/>
                  <a:pt x="975357" y="0"/>
                </a:cubicBezTo>
                <a:lnTo>
                  <a:pt x="3478527" y="0"/>
                </a:lnTo>
                <a:cubicBezTo>
                  <a:pt x="3536630" y="0"/>
                  <a:pt x="3573777" y="38100"/>
                  <a:pt x="3574730" y="97155"/>
                </a:cubicBezTo>
                <a:lnTo>
                  <a:pt x="3574730" y="274320"/>
                </a:lnTo>
                <a:cubicBezTo>
                  <a:pt x="3574730" y="349567"/>
                  <a:pt x="3608067" y="382905"/>
                  <a:pt x="3682362" y="382905"/>
                </a:cubicBezTo>
                <a:lnTo>
                  <a:pt x="6407465" y="382905"/>
                </a:lnTo>
                <a:lnTo>
                  <a:pt x="9047795" y="382905"/>
                </a:lnTo>
                <a:cubicBezTo>
                  <a:pt x="9058272" y="382905"/>
                  <a:pt x="9069702" y="383857"/>
                  <a:pt x="9081132" y="383857"/>
                </a:cubicBezTo>
                <a:lnTo>
                  <a:pt x="9081132" y="382102"/>
                </a:lnTo>
                <a:lnTo>
                  <a:pt x="12191997" y="382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 rot="8100000" flipH="1">
            <a:off x="3312184" y="191568"/>
            <a:ext cx="145786" cy="145786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-1" y="81915"/>
            <a:ext cx="12192001" cy="6776085"/>
          </a:xfrm>
          <a:custGeom>
            <a:avLst/>
            <a:gdLst/>
            <a:ahLst/>
            <a:cxnLst/>
            <a:rect l="l" t="t" r="r" b="b"/>
            <a:pathLst>
              <a:path w="12192001" h="6776085" extrusionOk="0">
                <a:moveTo>
                  <a:pt x="3665218" y="0"/>
                </a:moveTo>
                <a:lnTo>
                  <a:pt x="6168388" y="0"/>
                </a:lnTo>
                <a:cubicBezTo>
                  <a:pt x="6226491" y="0"/>
                  <a:pt x="6263638" y="38100"/>
                  <a:pt x="6264591" y="97155"/>
                </a:cubicBezTo>
                <a:lnTo>
                  <a:pt x="6264591" y="274320"/>
                </a:lnTo>
                <a:cubicBezTo>
                  <a:pt x="6264591" y="349567"/>
                  <a:pt x="6297928" y="382905"/>
                  <a:pt x="6372223" y="382905"/>
                </a:cubicBezTo>
                <a:lnTo>
                  <a:pt x="12192001" y="382102"/>
                </a:lnTo>
                <a:lnTo>
                  <a:pt x="12192001" y="6768465"/>
                </a:lnTo>
                <a:lnTo>
                  <a:pt x="0" y="6776085"/>
                </a:lnTo>
                <a:lnTo>
                  <a:pt x="0" y="391614"/>
                </a:lnTo>
                <a:lnTo>
                  <a:pt x="3455668" y="381952"/>
                </a:lnTo>
                <a:cubicBezTo>
                  <a:pt x="3535678" y="381952"/>
                  <a:pt x="3568063" y="349567"/>
                  <a:pt x="3568063" y="270510"/>
                </a:cubicBezTo>
                <a:lnTo>
                  <a:pt x="3568063" y="99060"/>
                </a:lnTo>
                <a:cubicBezTo>
                  <a:pt x="3568063" y="37147"/>
                  <a:pt x="3605211" y="0"/>
                  <a:pt x="3665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116973" y="202172"/>
            <a:ext cx="653367" cy="145697"/>
            <a:chOff x="5810250" y="3367087"/>
            <a:chExt cx="572476" cy="127659"/>
          </a:xfrm>
        </p:grpSpPr>
        <p:sp>
          <p:nvSpPr>
            <p:cNvPr id="47" name="Google Shape;47;p3"/>
            <p:cNvSpPr/>
            <p:nvPr/>
          </p:nvSpPr>
          <p:spPr>
            <a:xfrm>
              <a:off x="6032158" y="3367087"/>
              <a:ext cx="126733" cy="127659"/>
            </a:xfrm>
            <a:custGeom>
              <a:avLst/>
              <a:gdLst/>
              <a:ahLst/>
              <a:cxnLst/>
              <a:rect l="l" t="t" r="r" b="b"/>
              <a:pathLst>
                <a:path w="126733" h="127659" extrusionOk="0">
                  <a:moveTo>
                    <a:pt x="64794" y="0"/>
                  </a:moveTo>
                  <a:cubicBezTo>
                    <a:pt x="103846" y="0"/>
                    <a:pt x="127659" y="23813"/>
                    <a:pt x="126706" y="62865"/>
                  </a:cubicBezTo>
                  <a:cubicBezTo>
                    <a:pt x="126706" y="101918"/>
                    <a:pt x="100036" y="128588"/>
                    <a:pt x="61936" y="127635"/>
                  </a:cubicBezTo>
                  <a:cubicBezTo>
                    <a:pt x="26694" y="126683"/>
                    <a:pt x="-929" y="98108"/>
                    <a:pt x="24" y="61913"/>
                  </a:cubicBezTo>
                  <a:cubicBezTo>
                    <a:pt x="976" y="23813"/>
                    <a:pt x="26694" y="0"/>
                    <a:pt x="6479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810250" y="3368039"/>
              <a:ext cx="122895" cy="122898"/>
            </a:xfrm>
            <a:custGeom>
              <a:avLst/>
              <a:gdLst/>
              <a:ahLst/>
              <a:cxnLst/>
              <a:rect l="l" t="t" r="r" b="b"/>
              <a:pathLst>
                <a:path w="122895" h="122898" extrusionOk="0">
                  <a:moveTo>
                    <a:pt x="0" y="60960"/>
                  </a:moveTo>
                  <a:cubicBezTo>
                    <a:pt x="0" y="27623"/>
                    <a:pt x="27623" y="0"/>
                    <a:pt x="60008" y="0"/>
                  </a:cubicBezTo>
                  <a:cubicBezTo>
                    <a:pt x="95250" y="953"/>
                    <a:pt x="123825" y="30480"/>
                    <a:pt x="122873" y="65723"/>
                  </a:cubicBezTo>
                  <a:cubicBezTo>
                    <a:pt x="121920" y="98108"/>
                    <a:pt x="93345" y="123825"/>
                    <a:pt x="59055" y="122873"/>
                  </a:cubicBezTo>
                  <a:cubicBezTo>
                    <a:pt x="25718" y="122873"/>
                    <a:pt x="0" y="95250"/>
                    <a:pt x="0" y="6096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259805" y="3368039"/>
              <a:ext cx="122921" cy="122898"/>
            </a:xfrm>
            <a:custGeom>
              <a:avLst/>
              <a:gdLst/>
              <a:ahLst/>
              <a:cxnLst/>
              <a:rect l="l" t="t" r="r" b="b"/>
              <a:pathLst>
                <a:path w="122921" h="122898" extrusionOk="0">
                  <a:moveTo>
                    <a:pt x="58127" y="122873"/>
                  </a:moveTo>
                  <a:cubicBezTo>
                    <a:pt x="25742" y="121920"/>
                    <a:pt x="-928" y="93345"/>
                    <a:pt x="25" y="60008"/>
                  </a:cubicBezTo>
                  <a:cubicBezTo>
                    <a:pt x="977" y="25718"/>
                    <a:pt x="27647" y="0"/>
                    <a:pt x="61937" y="0"/>
                  </a:cubicBezTo>
                  <a:cubicBezTo>
                    <a:pt x="97180" y="0"/>
                    <a:pt x="123850" y="28575"/>
                    <a:pt x="122897" y="62865"/>
                  </a:cubicBezTo>
                  <a:cubicBezTo>
                    <a:pt x="121945" y="98108"/>
                    <a:pt x="94322" y="123825"/>
                    <a:pt x="58127" y="12287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3"/>
          <p:cNvSpPr/>
          <p:nvPr/>
        </p:nvSpPr>
        <p:spPr>
          <a:xfrm rot="10714074" flipH="1">
            <a:off x="6427435" y="202021"/>
            <a:ext cx="147313" cy="147313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275347" y="582328"/>
            <a:ext cx="10152000" cy="3600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3"/>
          <p:cNvCxnSpPr/>
          <p:nvPr/>
        </p:nvCxnSpPr>
        <p:spPr>
          <a:xfrm>
            <a:off x="0" y="103632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3"/>
          <p:cNvSpPr/>
          <p:nvPr/>
        </p:nvSpPr>
        <p:spPr>
          <a:xfrm>
            <a:off x="909118" y="666560"/>
            <a:ext cx="208279" cy="202230"/>
          </a:xfrm>
          <a:custGeom>
            <a:avLst/>
            <a:gdLst/>
            <a:ahLst/>
            <a:cxnLst/>
            <a:rect l="l" t="t" r="r" b="b"/>
            <a:pathLst>
              <a:path w="149304" h="144968" extrusionOk="0">
                <a:moveTo>
                  <a:pt x="111204" y="36383"/>
                </a:moveTo>
                <a:cubicBezTo>
                  <a:pt x="81677" y="11618"/>
                  <a:pt x="53102" y="12571"/>
                  <a:pt x="31194" y="36383"/>
                </a:cubicBezTo>
                <a:cubicBezTo>
                  <a:pt x="11192" y="59243"/>
                  <a:pt x="12144" y="90676"/>
                  <a:pt x="34052" y="111631"/>
                </a:cubicBezTo>
                <a:cubicBezTo>
                  <a:pt x="60722" y="138301"/>
                  <a:pt x="85487" y="133538"/>
                  <a:pt x="132159" y="90676"/>
                </a:cubicBezTo>
                <a:cubicBezTo>
                  <a:pt x="138827" y="107821"/>
                  <a:pt x="132159" y="120203"/>
                  <a:pt x="109299" y="134491"/>
                </a:cubicBezTo>
                <a:cubicBezTo>
                  <a:pt x="78819" y="152588"/>
                  <a:pt x="40719" y="146874"/>
                  <a:pt x="17859" y="120203"/>
                </a:cubicBezTo>
                <a:cubicBezTo>
                  <a:pt x="-5953" y="92581"/>
                  <a:pt x="-5953" y="52576"/>
                  <a:pt x="17859" y="24953"/>
                </a:cubicBezTo>
                <a:cubicBezTo>
                  <a:pt x="44529" y="-6479"/>
                  <a:pt x="80724" y="-8384"/>
                  <a:pt x="127397" y="20191"/>
                </a:cubicBezTo>
                <a:cubicBezTo>
                  <a:pt x="133112" y="15428"/>
                  <a:pt x="139779" y="10666"/>
                  <a:pt x="149304" y="3998"/>
                </a:cubicBezTo>
                <a:cubicBezTo>
                  <a:pt x="149304" y="24001"/>
                  <a:pt x="149304" y="41146"/>
                  <a:pt x="149304" y="59243"/>
                </a:cubicBezTo>
                <a:cubicBezTo>
                  <a:pt x="132159" y="59243"/>
                  <a:pt x="115967" y="59243"/>
                  <a:pt x="96917" y="59243"/>
                </a:cubicBezTo>
                <a:cubicBezTo>
                  <a:pt x="101679" y="51623"/>
                  <a:pt x="106442" y="44956"/>
                  <a:pt x="111204" y="36383"/>
                </a:cubicBezTo>
                <a:close/>
              </a:path>
            </a:pathLst>
          </a:custGeom>
          <a:solidFill>
            <a:srgbClr val="6565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2004357" y="1037272"/>
            <a:ext cx="12620" cy="5792571"/>
          </a:xfrm>
          <a:custGeom>
            <a:avLst/>
            <a:gdLst/>
            <a:ahLst/>
            <a:cxnLst/>
            <a:rect l="l" t="t" r="r" b="b"/>
            <a:pathLst>
              <a:path w="12620" h="3836140" extrusionOk="0">
                <a:moveTo>
                  <a:pt x="0" y="3835718"/>
                </a:moveTo>
                <a:cubicBezTo>
                  <a:pt x="0" y="3820478"/>
                  <a:pt x="953" y="3806190"/>
                  <a:pt x="953" y="3790950"/>
                </a:cubicBezTo>
                <a:cubicBezTo>
                  <a:pt x="953" y="2541270"/>
                  <a:pt x="953" y="1291590"/>
                  <a:pt x="953" y="41910"/>
                </a:cubicBezTo>
                <a:cubicBezTo>
                  <a:pt x="953" y="27623"/>
                  <a:pt x="0" y="14288"/>
                  <a:pt x="0" y="0"/>
                </a:cubicBezTo>
                <a:cubicBezTo>
                  <a:pt x="3810" y="3810"/>
                  <a:pt x="10478" y="6668"/>
                  <a:pt x="11430" y="10478"/>
                </a:cubicBezTo>
                <a:cubicBezTo>
                  <a:pt x="13335" y="21908"/>
                  <a:pt x="12383" y="33338"/>
                  <a:pt x="12383" y="43815"/>
                </a:cubicBezTo>
                <a:cubicBezTo>
                  <a:pt x="12383" y="1291590"/>
                  <a:pt x="12383" y="2539365"/>
                  <a:pt x="12383" y="3788093"/>
                </a:cubicBezTo>
                <a:cubicBezTo>
                  <a:pt x="12383" y="3804285"/>
                  <a:pt x="12383" y="3819525"/>
                  <a:pt x="12383" y="3835718"/>
                </a:cubicBezTo>
                <a:cubicBezTo>
                  <a:pt x="8573" y="3836670"/>
                  <a:pt x="3810" y="3835718"/>
                  <a:pt x="0" y="3835718"/>
                </a:cubicBezTo>
                <a:close/>
              </a:path>
            </a:pathLst>
          </a:custGeom>
          <a:solidFill>
            <a:srgbClr val="C3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2324501" y="1465045"/>
            <a:ext cx="7335300" cy="537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27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1978391" y="793297"/>
            <a:ext cx="52330" cy="39762"/>
          </a:xfrm>
          <a:custGeom>
            <a:avLst/>
            <a:gdLst/>
            <a:ahLst/>
            <a:cxnLst/>
            <a:rect l="l" t="t" r="r" b="b"/>
            <a:pathLst>
              <a:path w="39052" h="29673" extrusionOk="0">
                <a:moveTo>
                  <a:pt x="39053" y="15313"/>
                </a:moveTo>
                <a:cubicBezTo>
                  <a:pt x="28575" y="21980"/>
                  <a:pt x="20955" y="30553"/>
                  <a:pt x="15240" y="29600"/>
                </a:cubicBezTo>
                <a:cubicBezTo>
                  <a:pt x="9525" y="28648"/>
                  <a:pt x="4763" y="19123"/>
                  <a:pt x="0" y="14360"/>
                </a:cubicBezTo>
                <a:cubicBezTo>
                  <a:pt x="5715" y="9598"/>
                  <a:pt x="10478" y="73"/>
                  <a:pt x="17145" y="73"/>
                </a:cubicBezTo>
                <a:cubicBezTo>
                  <a:pt x="21908" y="-880"/>
                  <a:pt x="28575" y="7693"/>
                  <a:pt x="39053" y="15313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1978391" y="716812"/>
            <a:ext cx="52330" cy="39675"/>
          </a:xfrm>
          <a:custGeom>
            <a:avLst/>
            <a:gdLst/>
            <a:ahLst/>
            <a:cxnLst/>
            <a:rect l="l" t="t" r="r" b="b"/>
            <a:pathLst>
              <a:path w="39052" h="29608" extrusionOk="0">
                <a:moveTo>
                  <a:pt x="39053" y="16193"/>
                </a:moveTo>
                <a:cubicBezTo>
                  <a:pt x="27623" y="22860"/>
                  <a:pt x="20955" y="30480"/>
                  <a:pt x="15240" y="29528"/>
                </a:cubicBezTo>
                <a:cubicBezTo>
                  <a:pt x="9525" y="28575"/>
                  <a:pt x="4763" y="19050"/>
                  <a:pt x="0" y="14288"/>
                </a:cubicBezTo>
                <a:cubicBezTo>
                  <a:pt x="5715" y="9525"/>
                  <a:pt x="11430" y="953"/>
                  <a:pt x="17145" y="0"/>
                </a:cubicBezTo>
                <a:cubicBezTo>
                  <a:pt x="21908" y="0"/>
                  <a:pt x="28575" y="8573"/>
                  <a:pt x="39053" y="16193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11978391" y="641508"/>
            <a:ext cx="52330" cy="40950"/>
          </a:xfrm>
          <a:custGeom>
            <a:avLst/>
            <a:gdLst/>
            <a:ahLst/>
            <a:cxnLst/>
            <a:rect l="l" t="t" r="r" b="b"/>
            <a:pathLst>
              <a:path w="39052" h="30560" extrusionOk="0">
                <a:moveTo>
                  <a:pt x="39053" y="16192"/>
                </a:moveTo>
                <a:cubicBezTo>
                  <a:pt x="27623" y="23813"/>
                  <a:pt x="20955" y="31433"/>
                  <a:pt x="15240" y="30480"/>
                </a:cubicBezTo>
                <a:cubicBezTo>
                  <a:pt x="9525" y="29528"/>
                  <a:pt x="4763" y="20003"/>
                  <a:pt x="0" y="14288"/>
                </a:cubicBezTo>
                <a:cubicBezTo>
                  <a:pt x="5715" y="9525"/>
                  <a:pt x="11430" y="0"/>
                  <a:pt x="17145" y="0"/>
                </a:cubicBezTo>
                <a:cubicBezTo>
                  <a:pt x="21908" y="0"/>
                  <a:pt x="28575" y="8573"/>
                  <a:pt x="39053" y="16192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 rot="-5400000">
            <a:off x="520974" y="680341"/>
            <a:ext cx="177086" cy="197951"/>
          </a:xfrm>
          <a:custGeom>
            <a:avLst/>
            <a:gdLst/>
            <a:ahLst/>
            <a:cxnLst/>
            <a:rect l="l" t="t" r="r" b="b"/>
            <a:pathLst>
              <a:path w="277782" h="310512" extrusionOk="0">
                <a:moveTo>
                  <a:pt x="277782" y="171626"/>
                </a:moveTo>
                <a:cubicBezTo>
                  <a:pt x="277782" y="177779"/>
                  <a:pt x="275484" y="183931"/>
                  <a:pt x="270887" y="188691"/>
                </a:cubicBezTo>
                <a:lnTo>
                  <a:pt x="156257" y="303321"/>
                </a:lnTo>
                <a:cubicBezTo>
                  <a:pt x="146666" y="312909"/>
                  <a:pt x="131117" y="312909"/>
                  <a:pt x="121525" y="303321"/>
                </a:cubicBezTo>
                <a:lnTo>
                  <a:pt x="6895" y="188691"/>
                </a:lnTo>
                <a:cubicBezTo>
                  <a:pt x="-2529" y="178933"/>
                  <a:pt x="-2259" y="163382"/>
                  <a:pt x="7498" y="153957"/>
                </a:cubicBezTo>
                <a:cubicBezTo>
                  <a:pt x="17018" y="144765"/>
                  <a:pt x="32108" y="144765"/>
                  <a:pt x="41628" y="153957"/>
                </a:cubicBezTo>
                <a:lnTo>
                  <a:pt x="114328" y="226658"/>
                </a:lnTo>
                <a:lnTo>
                  <a:pt x="114328" y="0"/>
                </a:lnTo>
                <a:lnTo>
                  <a:pt x="163455" y="0"/>
                </a:lnTo>
                <a:lnTo>
                  <a:pt x="163455" y="226658"/>
                </a:lnTo>
                <a:lnTo>
                  <a:pt x="236154" y="153957"/>
                </a:lnTo>
                <a:cubicBezTo>
                  <a:pt x="245913" y="144533"/>
                  <a:pt x="261463" y="144804"/>
                  <a:pt x="270887" y="154561"/>
                </a:cubicBezTo>
                <a:cubicBezTo>
                  <a:pt x="275484" y="159321"/>
                  <a:pt x="277782" y="165473"/>
                  <a:pt x="277782" y="171626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 rot="5400000">
            <a:off x="206813" y="680338"/>
            <a:ext cx="177086" cy="197951"/>
          </a:xfrm>
          <a:custGeom>
            <a:avLst/>
            <a:gdLst/>
            <a:ahLst/>
            <a:cxnLst/>
            <a:rect l="l" t="t" r="r" b="b"/>
            <a:pathLst>
              <a:path w="277782" h="310512" extrusionOk="0">
                <a:moveTo>
                  <a:pt x="277782" y="171626"/>
                </a:moveTo>
                <a:cubicBezTo>
                  <a:pt x="277782" y="177779"/>
                  <a:pt x="275484" y="183931"/>
                  <a:pt x="270887" y="188691"/>
                </a:cubicBezTo>
                <a:lnTo>
                  <a:pt x="156257" y="303321"/>
                </a:lnTo>
                <a:cubicBezTo>
                  <a:pt x="146666" y="312909"/>
                  <a:pt x="131117" y="312909"/>
                  <a:pt x="121525" y="303321"/>
                </a:cubicBezTo>
                <a:lnTo>
                  <a:pt x="6895" y="188691"/>
                </a:lnTo>
                <a:cubicBezTo>
                  <a:pt x="-2529" y="178933"/>
                  <a:pt x="-2259" y="163382"/>
                  <a:pt x="7498" y="153957"/>
                </a:cubicBezTo>
                <a:cubicBezTo>
                  <a:pt x="17018" y="144765"/>
                  <a:pt x="32108" y="144765"/>
                  <a:pt x="41628" y="153957"/>
                </a:cubicBezTo>
                <a:lnTo>
                  <a:pt x="114328" y="226658"/>
                </a:lnTo>
                <a:lnTo>
                  <a:pt x="114328" y="0"/>
                </a:lnTo>
                <a:lnTo>
                  <a:pt x="163455" y="0"/>
                </a:lnTo>
                <a:lnTo>
                  <a:pt x="163455" y="226658"/>
                </a:lnTo>
                <a:lnTo>
                  <a:pt x="236154" y="153957"/>
                </a:lnTo>
                <a:cubicBezTo>
                  <a:pt x="245913" y="144533"/>
                  <a:pt x="261463" y="144804"/>
                  <a:pt x="270887" y="154561"/>
                </a:cubicBezTo>
                <a:cubicBezTo>
                  <a:pt x="275484" y="159321"/>
                  <a:pt x="277782" y="165473"/>
                  <a:pt x="277782" y="171626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 rot="8100000" flipH="1">
            <a:off x="6003678" y="188846"/>
            <a:ext cx="145786" cy="145786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168448" y="2510989"/>
            <a:ext cx="11692997" cy="1539600"/>
            <a:chOff x="176469" y="2467675"/>
            <a:chExt cx="11692997" cy="1539600"/>
          </a:xfrm>
        </p:grpSpPr>
        <p:sp>
          <p:nvSpPr>
            <p:cNvPr id="63" name="Google Shape;63;p3"/>
            <p:cNvSpPr/>
            <p:nvPr/>
          </p:nvSpPr>
          <p:spPr>
            <a:xfrm>
              <a:off x="176469" y="2467675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557918" y="2467675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939367" y="2467675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320816" y="2467675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702266" y="2467675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168448" y="4285246"/>
            <a:ext cx="11692997" cy="1539600"/>
            <a:chOff x="179677" y="4241932"/>
            <a:chExt cx="11692997" cy="1539600"/>
          </a:xfrm>
        </p:grpSpPr>
        <p:sp>
          <p:nvSpPr>
            <p:cNvPr id="69" name="Google Shape;69;p3"/>
            <p:cNvSpPr/>
            <p:nvPr/>
          </p:nvSpPr>
          <p:spPr>
            <a:xfrm>
              <a:off x="179677" y="4241932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561126" y="4241932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42575" y="4241932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324024" y="4241932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705474" y="4241932"/>
              <a:ext cx="2167200" cy="1539600"/>
            </a:xfrm>
            <a:prstGeom prst="roundRect">
              <a:avLst>
                <a:gd name="adj" fmla="val 5491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" descr="Magnifying glass with solid fill"/>
          <p:cNvSpPr/>
          <p:nvPr/>
        </p:nvSpPr>
        <p:spPr>
          <a:xfrm>
            <a:off x="2478096" y="1611501"/>
            <a:ext cx="266918" cy="267128"/>
          </a:xfrm>
          <a:custGeom>
            <a:avLst/>
            <a:gdLst/>
            <a:ahLst/>
            <a:cxnLst/>
            <a:rect l="l" t="t" r="r" b="b"/>
            <a:pathLst>
              <a:path w="751881" h="752474" extrusionOk="0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9325202" y="1597539"/>
            <a:ext cx="149604" cy="293698"/>
            <a:chOff x="9949398" y="2089191"/>
            <a:chExt cx="854393" cy="1677317"/>
          </a:xfrm>
        </p:grpSpPr>
        <p:sp>
          <p:nvSpPr>
            <p:cNvPr id="76" name="Google Shape;76;p3"/>
            <p:cNvSpPr/>
            <p:nvPr/>
          </p:nvSpPr>
          <p:spPr>
            <a:xfrm>
              <a:off x="10312609" y="3353408"/>
              <a:ext cx="127500" cy="413100"/>
            </a:xfrm>
            <a:prstGeom prst="roundRect">
              <a:avLst>
                <a:gd name="adj" fmla="val 50000"/>
              </a:avLst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149233" y="2089191"/>
              <a:ext cx="454200" cy="1077900"/>
            </a:xfrm>
            <a:prstGeom prst="roundRect">
              <a:avLst>
                <a:gd name="adj" fmla="val 50000"/>
              </a:avLst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949398" y="2759073"/>
              <a:ext cx="854393" cy="609219"/>
            </a:xfrm>
            <a:custGeom>
              <a:avLst/>
              <a:gdLst/>
              <a:ahLst/>
              <a:cxnLst/>
              <a:rect l="l" t="t" r="r" b="b"/>
              <a:pathLst>
                <a:path w="438150" h="312420" extrusionOk="0">
                  <a:moveTo>
                    <a:pt x="0" y="0"/>
                  </a:moveTo>
                  <a:lnTo>
                    <a:pt x="57150" y="0"/>
                  </a:lnTo>
                  <a:lnTo>
                    <a:pt x="57150" y="95250"/>
                  </a:lnTo>
                  <a:cubicBezTo>
                    <a:pt x="57150" y="184785"/>
                    <a:pt x="129540" y="257175"/>
                    <a:pt x="219075" y="257175"/>
                  </a:cubicBezTo>
                  <a:cubicBezTo>
                    <a:pt x="308610" y="257175"/>
                    <a:pt x="381000" y="184785"/>
                    <a:pt x="381000" y="95250"/>
                  </a:cubicBezTo>
                  <a:lnTo>
                    <a:pt x="381000" y="0"/>
                  </a:lnTo>
                  <a:lnTo>
                    <a:pt x="438150" y="0"/>
                  </a:lnTo>
                  <a:lnTo>
                    <a:pt x="438150" y="95250"/>
                  </a:lnTo>
                  <a:cubicBezTo>
                    <a:pt x="438150" y="206693"/>
                    <a:pt x="355283" y="298133"/>
                    <a:pt x="247650" y="312420"/>
                  </a:cubicBezTo>
                  <a:lnTo>
                    <a:pt x="190500" y="312420"/>
                  </a:lnTo>
                  <a:cubicBezTo>
                    <a:pt x="82868" y="298133"/>
                    <a:pt x="0" y="206693"/>
                    <a:pt x="0" y="952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BBC05"/>
                </a:gs>
                <a:gs pos="25000">
                  <a:srgbClr val="EA4335"/>
                </a:gs>
                <a:gs pos="100000">
                  <a:srgbClr val="EA433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3"/>
          <p:cNvSpPr/>
          <p:nvPr/>
        </p:nvSpPr>
        <p:spPr>
          <a:xfrm>
            <a:off x="12031981" y="1086731"/>
            <a:ext cx="131778" cy="2267754"/>
          </a:xfrm>
          <a:custGeom>
            <a:avLst/>
            <a:gdLst/>
            <a:ahLst/>
            <a:cxnLst/>
            <a:rect l="l" t="t" r="r" b="b"/>
            <a:pathLst>
              <a:path w="90725" h="2256472" extrusionOk="0">
                <a:moveTo>
                  <a:pt x="0" y="1128713"/>
                </a:moveTo>
                <a:cubicBezTo>
                  <a:pt x="0" y="775335"/>
                  <a:pt x="0" y="421005"/>
                  <a:pt x="0" y="67628"/>
                </a:cubicBezTo>
                <a:cubicBezTo>
                  <a:pt x="0" y="21908"/>
                  <a:pt x="14288" y="0"/>
                  <a:pt x="44768" y="0"/>
                </a:cubicBezTo>
                <a:cubicBezTo>
                  <a:pt x="75248" y="0"/>
                  <a:pt x="90488" y="20955"/>
                  <a:pt x="90488" y="67628"/>
                </a:cubicBezTo>
                <a:cubicBezTo>
                  <a:pt x="90488" y="776288"/>
                  <a:pt x="90488" y="1484948"/>
                  <a:pt x="90488" y="2192655"/>
                </a:cubicBezTo>
                <a:cubicBezTo>
                  <a:pt x="90488" y="2201228"/>
                  <a:pt x="91440" y="2209800"/>
                  <a:pt x="89535" y="2217420"/>
                </a:cubicBezTo>
                <a:cubicBezTo>
                  <a:pt x="85725" y="2242185"/>
                  <a:pt x="70485" y="2256473"/>
                  <a:pt x="45720" y="2256473"/>
                </a:cubicBezTo>
                <a:cubicBezTo>
                  <a:pt x="20955" y="2256473"/>
                  <a:pt x="5715" y="2242185"/>
                  <a:pt x="1905" y="2217420"/>
                </a:cubicBezTo>
                <a:cubicBezTo>
                  <a:pt x="0" y="2206943"/>
                  <a:pt x="952" y="2194560"/>
                  <a:pt x="952" y="2184083"/>
                </a:cubicBezTo>
                <a:cubicBezTo>
                  <a:pt x="0" y="1832610"/>
                  <a:pt x="0" y="1481138"/>
                  <a:pt x="0" y="112871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11567160" y="612648"/>
            <a:ext cx="265973" cy="265973"/>
            <a:chOff x="8610600" y="-211873"/>
            <a:chExt cx="313500" cy="313500"/>
          </a:xfrm>
        </p:grpSpPr>
        <p:sp>
          <p:nvSpPr>
            <p:cNvPr id="81" name="Google Shape;81;p3"/>
            <p:cNvSpPr/>
            <p:nvPr/>
          </p:nvSpPr>
          <p:spPr>
            <a:xfrm>
              <a:off x="8610600" y="-211873"/>
              <a:ext cx="313500" cy="313500"/>
            </a:xfrm>
            <a:prstGeom prst="ellipse">
              <a:avLst/>
            </a:pr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3"/>
            <p:cNvGrpSpPr/>
            <p:nvPr/>
          </p:nvGrpSpPr>
          <p:grpSpPr>
            <a:xfrm>
              <a:off x="8677894" y="-144833"/>
              <a:ext cx="180008" cy="191321"/>
              <a:chOff x="5145275" y="1056950"/>
              <a:chExt cx="212800" cy="226175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5198375" y="1056950"/>
                <a:ext cx="10662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247" extrusionOk="0">
                    <a:moveTo>
                      <a:pt x="2141" y="0"/>
                    </a:moveTo>
                    <a:cubicBezTo>
                      <a:pt x="964" y="0"/>
                      <a:pt x="0" y="946"/>
                      <a:pt x="0" y="2124"/>
                    </a:cubicBezTo>
                    <a:cubicBezTo>
                      <a:pt x="0" y="3301"/>
                      <a:pt x="964" y="4247"/>
                      <a:pt x="2141" y="4247"/>
                    </a:cubicBezTo>
                    <a:cubicBezTo>
                      <a:pt x="3319" y="4247"/>
                      <a:pt x="4265" y="3301"/>
                      <a:pt x="4265" y="2124"/>
                    </a:cubicBezTo>
                    <a:cubicBezTo>
                      <a:pt x="4265" y="946"/>
                      <a:pt x="3319" y="0"/>
                      <a:pt x="2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5145275" y="1176500"/>
                <a:ext cx="212800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4265" extrusionOk="0">
                    <a:moveTo>
                      <a:pt x="4265" y="0"/>
                    </a:moveTo>
                    <a:cubicBezTo>
                      <a:pt x="3677" y="0"/>
                      <a:pt x="3088" y="107"/>
                      <a:pt x="2499" y="268"/>
                    </a:cubicBezTo>
                    <a:cubicBezTo>
                      <a:pt x="1767" y="482"/>
                      <a:pt x="1018" y="857"/>
                      <a:pt x="429" y="1285"/>
                    </a:cubicBezTo>
                    <a:cubicBezTo>
                      <a:pt x="162" y="1499"/>
                      <a:pt x="1" y="1820"/>
                      <a:pt x="1" y="2141"/>
                    </a:cubicBezTo>
                    <a:lnTo>
                      <a:pt x="1" y="4264"/>
                    </a:lnTo>
                    <a:lnTo>
                      <a:pt x="8512" y="4264"/>
                    </a:lnTo>
                    <a:lnTo>
                      <a:pt x="8512" y="2141"/>
                    </a:lnTo>
                    <a:cubicBezTo>
                      <a:pt x="8512" y="1820"/>
                      <a:pt x="8351" y="1499"/>
                      <a:pt x="8084" y="1285"/>
                    </a:cubicBezTo>
                    <a:cubicBezTo>
                      <a:pt x="7513" y="803"/>
                      <a:pt x="6763" y="482"/>
                      <a:pt x="6014" y="268"/>
                    </a:cubicBezTo>
                    <a:cubicBezTo>
                      <a:pt x="5497" y="107"/>
                      <a:pt x="4890" y="0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2908775" y="1465050"/>
            <a:ext cx="6233700" cy="53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900"/>
              <a:buFont typeface="Roboto"/>
              <a:buNone/>
              <a:defRPr sz="6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5306100" y="65463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slidesmania.com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s">
  <p:cSld name="CUSTOM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0" y="89535"/>
            <a:ext cx="12192000" cy="6768465"/>
          </a:xfrm>
          <a:custGeom>
            <a:avLst/>
            <a:gdLst/>
            <a:ahLst/>
            <a:cxnLst/>
            <a:rect l="l" t="t" r="r" b="b"/>
            <a:pathLst>
              <a:path w="12192000" h="6768465" extrusionOk="0">
                <a:moveTo>
                  <a:pt x="12191997" y="382102"/>
                </a:moveTo>
                <a:cubicBezTo>
                  <a:pt x="12191998" y="2510890"/>
                  <a:pt x="12191999" y="4639677"/>
                  <a:pt x="12192000" y="6768465"/>
                </a:cubicBezTo>
                <a:lnTo>
                  <a:pt x="0" y="6768465"/>
                </a:lnTo>
                <a:lnTo>
                  <a:pt x="1902" y="382905"/>
                </a:lnTo>
                <a:lnTo>
                  <a:pt x="765807" y="381952"/>
                </a:lnTo>
                <a:cubicBezTo>
                  <a:pt x="845817" y="381952"/>
                  <a:pt x="878202" y="349567"/>
                  <a:pt x="878202" y="270510"/>
                </a:cubicBezTo>
                <a:lnTo>
                  <a:pt x="878202" y="99060"/>
                </a:lnTo>
                <a:cubicBezTo>
                  <a:pt x="878202" y="37147"/>
                  <a:pt x="915350" y="0"/>
                  <a:pt x="975357" y="0"/>
                </a:cubicBezTo>
                <a:lnTo>
                  <a:pt x="3478527" y="0"/>
                </a:lnTo>
                <a:cubicBezTo>
                  <a:pt x="3536630" y="0"/>
                  <a:pt x="3573777" y="38100"/>
                  <a:pt x="3574730" y="97155"/>
                </a:cubicBezTo>
                <a:lnTo>
                  <a:pt x="3574730" y="274320"/>
                </a:lnTo>
                <a:cubicBezTo>
                  <a:pt x="3574730" y="349567"/>
                  <a:pt x="3608067" y="382905"/>
                  <a:pt x="3682362" y="382905"/>
                </a:cubicBezTo>
                <a:lnTo>
                  <a:pt x="6407465" y="382905"/>
                </a:lnTo>
                <a:lnTo>
                  <a:pt x="9047795" y="382905"/>
                </a:lnTo>
                <a:cubicBezTo>
                  <a:pt x="9058272" y="382905"/>
                  <a:pt x="9069702" y="383857"/>
                  <a:pt x="9081132" y="383857"/>
                </a:cubicBezTo>
                <a:lnTo>
                  <a:pt x="9081132" y="382102"/>
                </a:lnTo>
                <a:lnTo>
                  <a:pt x="12191997" y="382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 rot="8100000" flipH="1">
            <a:off x="3312184" y="191568"/>
            <a:ext cx="145786" cy="145786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-1" y="81915"/>
            <a:ext cx="12192001" cy="6776085"/>
          </a:xfrm>
          <a:custGeom>
            <a:avLst/>
            <a:gdLst/>
            <a:ahLst/>
            <a:cxnLst/>
            <a:rect l="l" t="t" r="r" b="b"/>
            <a:pathLst>
              <a:path w="12192001" h="6776085" extrusionOk="0">
                <a:moveTo>
                  <a:pt x="3665218" y="0"/>
                </a:moveTo>
                <a:lnTo>
                  <a:pt x="6168388" y="0"/>
                </a:lnTo>
                <a:cubicBezTo>
                  <a:pt x="6226491" y="0"/>
                  <a:pt x="6263638" y="38100"/>
                  <a:pt x="6264591" y="97155"/>
                </a:cubicBezTo>
                <a:lnTo>
                  <a:pt x="6264591" y="274320"/>
                </a:lnTo>
                <a:cubicBezTo>
                  <a:pt x="6264591" y="349567"/>
                  <a:pt x="6297928" y="382905"/>
                  <a:pt x="6372223" y="382905"/>
                </a:cubicBezTo>
                <a:lnTo>
                  <a:pt x="12192001" y="382102"/>
                </a:lnTo>
                <a:lnTo>
                  <a:pt x="12192001" y="6768465"/>
                </a:lnTo>
                <a:lnTo>
                  <a:pt x="0" y="6776085"/>
                </a:lnTo>
                <a:lnTo>
                  <a:pt x="0" y="391614"/>
                </a:lnTo>
                <a:lnTo>
                  <a:pt x="3455668" y="381952"/>
                </a:lnTo>
                <a:cubicBezTo>
                  <a:pt x="3535678" y="381952"/>
                  <a:pt x="3568063" y="349567"/>
                  <a:pt x="3568063" y="270510"/>
                </a:cubicBezTo>
                <a:lnTo>
                  <a:pt x="3568063" y="99060"/>
                </a:lnTo>
                <a:cubicBezTo>
                  <a:pt x="3568063" y="37147"/>
                  <a:pt x="3605211" y="0"/>
                  <a:pt x="36652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5"/>
          <p:cNvGrpSpPr/>
          <p:nvPr/>
        </p:nvGrpSpPr>
        <p:grpSpPr>
          <a:xfrm>
            <a:off x="116973" y="202172"/>
            <a:ext cx="653367" cy="145697"/>
            <a:chOff x="5810250" y="3367087"/>
            <a:chExt cx="572476" cy="127659"/>
          </a:xfrm>
        </p:grpSpPr>
        <p:sp>
          <p:nvSpPr>
            <p:cNvPr id="103" name="Google Shape;103;p5"/>
            <p:cNvSpPr/>
            <p:nvPr/>
          </p:nvSpPr>
          <p:spPr>
            <a:xfrm>
              <a:off x="6032158" y="3367087"/>
              <a:ext cx="126733" cy="127659"/>
            </a:xfrm>
            <a:custGeom>
              <a:avLst/>
              <a:gdLst/>
              <a:ahLst/>
              <a:cxnLst/>
              <a:rect l="l" t="t" r="r" b="b"/>
              <a:pathLst>
                <a:path w="126733" h="127659" extrusionOk="0">
                  <a:moveTo>
                    <a:pt x="64794" y="0"/>
                  </a:moveTo>
                  <a:cubicBezTo>
                    <a:pt x="103846" y="0"/>
                    <a:pt x="127659" y="23813"/>
                    <a:pt x="126706" y="62865"/>
                  </a:cubicBezTo>
                  <a:cubicBezTo>
                    <a:pt x="126706" y="101918"/>
                    <a:pt x="100036" y="128588"/>
                    <a:pt x="61936" y="127635"/>
                  </a:cubicBezTo>
                  <a:cubicBezTo>
                    <a:pt x="26694" y="126683"/>
                    <a:pt x="-929" y="98108"/>
                    <a:pt x="24" y="61913"/>
                  </a:cubicBezTo>
                  <a:cubicBezTo>
                    <a:pt x="976" y="23813"/>
                    <a:pt x="26694" y="0"/>
                    <a:pt x="6479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810250" y="3368039"/>
              <a:ext cx="122895" cy="122898"/>
            </a:xfrm>
            <a:custGeom>
              <a:avLst/>
              <a:gdLst/>
              <a:ahLst/>
              <a:cxnLst/>
              <a:rect l="l" t="t" r="r" b="b"/>
              <a:pathLst>
                <a:path w="122895" h="122898" extrusionOk="0">
                  <a:moveTo>
                    <a:pt x="0" y="60960"/>
                  </a:moveTo>
                  <a:cubicBezTo>
                    <a:pt x="0" y="27623"/>
                    <a:pt x="27623" y="0"/>
                    <a:pt x="60008" y="0"/>
                  </a:cubicBezTo>
                  <a:cubicBezTo>
                    <a:pt x="95250" y="953"/>
                    <a:pt x="123825" y="30480"/>
                    <a:pt x="122873" y="65723"/>
                  </a:cubicBezTo>
                  <a:cubicBezTo>
                    <a:pt x="121920" y="98108"/>
                    <a:pt x="93345" y="123825"/>
                    <a:pt x="59055" y="122873"/>
                  </a:cubicBezTo>
                  <a:cubicBezTo>
                    <a:pt x="25718" y="122873"/>
                    <a:pt x="0" y="95250"/>
                    <a:pt x="0" y="6096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259805" y="3368039"/>
              <a:ext cx="122921" cy="122898"/>
            </a:xfrm>
            <a:custGeom>
              <a:avLst/>
              <a:gdLst/>
              <a:ahLst/>
              <a:cxnLst/>
              <a:rect l="l" t="t" r="r" b="b"/>
              <a:pathLst>
                <a:path w="122921" h="122898" extrusionOk="0">
                  <a:moveTo>
                    <a:pt x="58127" y="122873"/>
                  </a:moveTo>
                  <a:cubicBezTo>
                    <a:pt x="25742" y="121920"/>
                    <a:pt x="-928" y="93345"/>
                    <a:pt x="25" y="60008"/>
                  </a:cubicBezTo>
                  <a:cubicBezTo>
                    <a:pt x="977" y="25718"/>
                    <a:pt x="27647" y="0"/>
                    <a:pt x="61937" y="0"/>
                  </a:cubicBezTo>
                  <a:cubicBezTo>
                    <a:pt x="97180" y="0"/>
                    <a:pt x="123850" y="28575"/>
                    <a:pt x="122897" y="62865"/>
                  </a:cubicBezTo>
                  <a:cubicBezTo>
                    <a:pt x="121945" y="98108"/>
                    <a:pt x="94322" y="123825"/>
                    <a:pt x="58127" y="122873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5"/>
          <p:cNvSpPr/>
          <p:nvPr/>
        </p:nvSpPr>
        <p:spPr>
          <a:xfrm rot="10714074" flipH="1">
            <a:off x="9134060" y="187391"/>
            <a:ext cx="147313" cy="147313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-1" y="81915"/>
            <a:ext cx="12192001" cy="6776085"/>
          </a:xfrm>
          <a:custGeom>
            <a:avLst/>
            <a:gdLst/>
            <a:ahLst/>
            <a:cxnLst/>
            <a:rect l="l" t="t" r="r" b="b"/>
            <a:pathLst>
              <a:path w="12192001" h="6776085" extrusionOk="0">
                <a:moveTo>
                  <a:pt x="3665218" y="0"/>
                </a:moveTo>
                <a:lnTo>
                  <a:pt x="6168388" y="0"/>
                </a:lnTo>
                <a:cubicBezTo>
                  <a:pt x="6226491" y="0"/>
                  <a:pt x="6263638" y="38100"/>
                  <a:pt x="6264591" y="97155"/>
                </a:cubicBezTo>
                <a:lnTo>
                  <a:pt x="6264591" y="274320"/>
                </a:lnTo>
                <a:cubicBezTo>
                  <a:pt x="6264591" y="349567"/>
                  <a:pt x="6297928" y="382905"/>
                  <a:pt x="6372223" y="382905"/>
                </a:cubicBezTo>
                <a:lnTo>
                  <a:pt x="12192001" y="382102"/>
                </a:lnTo>
                <a:lnTo>
                  <a:pt x="12192001" y="6768465"/>
                </a:lnTo>
                <a:lnTo>
                  <a:pt x="0" y="6776085"/>
                </a:lnTo>
                <a:lnTo>
                  <a:pt x="0" y="391614"/>
                </a:lnTo>
                <a:lnTo>
                  <a:pt x="3455668" y="381952"/>
                </a:lnTo>
                <a:cubicBezTo>
                  <a:pt x="3535678" y="381952"/>
                  <a:pt x="3568063" y="349567"/>
                  <a:pt x="3568063" y="270510"/>
                </a:cubicBezTo>
                <a:lnTo>
                  <a:pt x="3568063" y="99060"/>
                </a:lnTo>
                <a:cubicBezTo>
                  <a:pt x="3568063" y="37147"/>
                  <a:pt x="3605211" y="0"/>
                  <a:pt x="3665218" y="0"/>
                </a:cubicBezTo>
                <a:close/>
              </a:path>
            </a:pathLst>
          </a:custGeom>
          <a:solidFill>
            <a:srgbClr val="FFFFFF">
              <a:alpha val="262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 rot="8100000" flipH="1">
            <a:off x="6003678" y="188846"/>
            <a:ext cx="145786" cy="145786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0" y="69803"/>
            <a:ext cx="12192000" cy="6788197"/>
          </a:xfrm>
          <a:custGeom>
            <a:avLst/>
            <a:gdLst/>
            <a:ahLst/>
            <a:cxnLst/>
            <a:rect l="l" t="t" r="r" b="b"/>
            <a:pathLst>
              <a:path w="12192000" h="6788197" extrusionOk="0">
                <a:moveTo>
                  <a:pt x="6360982" y="0"/>
                </a:moveTo>
                <a:lnTo>
                  <a:pt x="8864151" y="0"/>
                </a:lnTo>
                <a:cubicBezTo>
                  <a:pt x="8922254" y="0"/>
                  <a:pt x="8959401" y="38168"/>
                  <a:pt x="8960354" y="97329"/>
                </a:cubicBezTo>
                <a:lnTo>
                  <a:pt x="8960354" y="274810"/>
                </a:lnTo>
                <a:cubicBezTo>
                  <a:pt x="8960354" y="350192"/>
                  <a:pt x="8993691" y="383590"/>
                  <a:pt x="9067986" y="383590"/>
                </a:cubicBezTo>
                <a:lnTo>
                  <a:pt x="12192000" y="383158"/>
                </a:lnTo>
                <a:lnTo>
                  <a:pt x="12192000" y="6782252"/>
                </a:lnTo>
                <a:lnTo>
                  <a:pt x="0" y="6788197"/>
                </a:lnTo>
                <a:lnTo>
                  <a:pt x="0" y="397489"/>
                </a:lnTo>
                <a:lnTo>
                  <a:pt x="6151431" y="382635"/>
                </a:lnTo>
                <a:cubicBezTo>
                  <a:pt x="6231441" y="382635"/>
                  <a:pt x="6263826" y="350192"/>
                  <a:pt x="6263826" y="270994"/>
                </a:cubicBezTo>
                <a:lnTo>
                  <a:pt x="6263826" y="99237"/>
                </a:lnTo>
                <a:cubicBezTo>
                  <a:pt x="6263826" y="37214"/>
                  <a:pt x="6300974" y="0"/>
                  <a:pt x="63609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275347" y="582328"/>
            <a:ext cx="10152000" cy="3600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5"/>
          <p:cNvCxnSpPr/>
          <p:nvPr/>
        </p:nvCxnSpPr>
        <p:spPr>
          <a:xfrm>
            <a:off x="0" y="103632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5"/>
          <p:cNvSpPr/>
          <p:nvPr/>
        </p:nvSpPr>
        <p:spPr>
          <a:xfrm>
            <a:off x="909118" y="666560"/>
            <a:ext cx="208279" cy="202230"/>
          </a:xfrm>
          <a:custGeom>
            <a:avLst/>
            <a:gdLst/>
            <a:ahLst/>
            <a:cxnLst/>
            <a:rect l="l" t="t" r="r" b="b"/>
            <a:pathLst>
              <a:path w="149304" h="144968" extrusionOk="0">
                <a:moveTo>
                  <a:pt x="111204" y="36383"/>
                </a:moveTo>
                <a:cubicBezTo>
                  <a:pt x="81677" y="11618"/>
                  <a:pt x="53102" y="12571"/>
                  <a:pt x="31194" y="36383"/>
                </a:cubicBezTo>
                <a:cubicBezTo>
                  <a:pt x="11192" y="59243"/>
                  <a:pt x="12144" y="90676"/>
                  <a:pt x="34052" y="111631"/>
                </a:cubicBezTo>
                <a:cubicBezTo>
                  <a:pt x="60722" y="138301"/>
                  <a:pt x="85487" y="133538"/>
                  <a:pt x="132159" y="90676"/>
                </a:cubicBezTo>
                <a:cubicBezTo>
                  <a:pt x="138827" y="107821"/>
                  <a:pt x="132159" y="120203"/>
                  <a:pt x="109299" y="134491"/>
                </a:cubicBezTo>
                <a:cubicBezTo>
                  <a:pt x="78819" y="152588"/>
                  <a:pt x="40719" y="146874"/>
                  <a:pt x="17859" y="120203"/>
                </a:cubicBezTo>
                <a:cubicBezTo>
                  <a:pt x="-5953" y="92581"/>
                  <a:pt x="-5953" y="52576"/>
                  <a:pt x="17859" y="24953"/>
                </a:cubicBezTo>
                <a:cubicBezTo>
                  <a:pt x="44529" y="-6479"/>
                  <a:pt x="80724" y="-8384"/>
                  <a:pt x="127397" y="20191"/>
                </a:cubicBezTo>
                <a:cubicBezTo>
                  <a:pt x="133112" y="15428"/>
                  <a:pt x="139779" y="10666"/>
                  <a:pt x="149304" y="3998"/>
                </a:cubicBezTo>
                <a:cubicBezTo>
                  <a:pt x="149304" y="24001"/>
                  <a:pt x="149304" y="41146"/>
                  <a:pt x="149304" y="59243"/>
                </a:cubicBezTo>
                <a:cubicBezTo>
                  <a:pt x="132159" y="59243"/>
                  <a:pt x="115967" y="59243"/>
                  <a:pt x="96917" y="59243"/>
                </a:cubicBezTo>
                <a:cubicBezTo>
                  <a:pt x="101679" y="51623"/>
                  <a:pt x="106442" y="44956"/>
                  <a:pt x="111204" y="36383"/>
                </a:cubicBezTo>
                <a:close/>
              </a:path>
            </a:pathLst>
          </a:custGeom>
          <a:solidFill>
            <a:srgbClr val="6565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1978391" y="641508"/>
            <a:ext cx="52330" cy="40950"/>
          </a:xfrm>
          <a:custGeom>
            <a:avLst/>
            <a:gdLst/>
            <a:ahLst/>
            <a:cxnLst/>
            <a:rect l="l" t="t" r="r" b="b"/>
            <a:pathLst>
              <a:path w="39052" h="30560" extrusionOk="0">
                <a:moveTo>
                  <a:pt x="39053" y="16192"/>
                </a:moveTo>
                <a:cubicBezTo>
                  <a:pt x="27623" y="23813"/>
                  <a:pt x="20955" y="31433"/>
                  <a:pt x="15240" y="30480"/>
                </a:cubicBezTo>
                <a:cubicBezTo>
                  <a:pt x="9525" y="29528"/>
                  <a:pt x="4763" y="20003"/>
                  <a:pt x="0" y="14288"/>
                </a:cubicBezTo>
                <a:cubicBezTo>
                  <a:pt x="5715" y="9525"/>
                  <a:pt x="11430" y="0"/>
                  <a:pt x="17145" y="0"/>
                </a:cubicBezTo>
                <a:cubicBezTo>
                  <a:pt x="21908" y="0"/>
                  <a:pt x="28575" y="8573"/>
                  <a:pt x="39053" y="16192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 rot="-5400000">
            <a:off x="520974" y="680341"/>
            <a:ext cx="177086" cy="197951"/>
          </a:xfrm>
          <a:custGeom>
            <a:avLst/>
            <a:gdLst/>
            <a:ahLst/>
            <a:cxnLst/>
            <a:rect l="l" t="t" r="r" b="b"/>
            <a:pathLst>
              <a:path w="277782" h="310512" extrusionOk="0">
                <a:moveTo>
                  <a:pt x="277782" y="171626"/>
                </a:moveTo>
                <a:cubicBezTo>
                  <a:pt x="277782" y="177779"/>
                  <a:pt x="275484" y="183931"/>
                  <a:pt x="270887" y="188691"/>
                </a:cubicBezTo>
                <a:lnTo>
                  <a:pt x="156257" y="303321"/>
                </a:lnTo>
                <a:cubicBezTo>
                  <a:pt x="146666" y="312909"/>
                  <a:pt x="131117" y="312909"/>
                  <a:pt x="121525" y="303321"/>
                </a:cubicBezTo>
                <a:lnTo>
                  <a:pt x="6895" y="188691"/>
                </a:lnTo>
                <a:cubicBezTo>
                  <a:pt x="-2529" y="178933"/>
                  <a:pt x="-2259" y="163382"/>
                  <a:pt x="7498" y="153957"/>
                </a:cubicBezTo>
                <a:cubicBezTo>
                  <a:pt x="17018" y="144765"/>
                  <a:pt x="32108" y="144765"/>
                  <a:pt x="41628" y="153957"/>
                </a:cubicBezTo>
                <a:lnTo>
                  <a:pt x="114328" y="226658"/>
                </a:lnTo>
                <a:lnTo>
                  <a:pt x="114328" y="0"/>
                </a:lnTo>
                <a:lnTo>
                  <a:pt x="163455" y="0"/>
                </a:lnTo>
                <a:lnTo>
                  <a:pt x="163455" y="226658"/>
                </a:lnTo>
                <a:lnTo>
                  <a:pt x="236154" y="153957"/>
                </a:lnTo>
                <a:cubicBezTo>
                  <a:pt x="245913" y="144533"/>
                  <a:pt x="261463" y="144804"/>
                  <a:pt x="270887" y="154561"/>
                </a:cubicBezTo>
                <a:cubicBezTo>
                  <a:pt x="275484" y="159321"/>
                  <a:pt x="277782" y="165473"/>
                  <a:pt x="277782" y="171626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rot="5400000">
            <a:off x="206813" y="680338"/>
            <a:ext cx="177086" cy="197951"/>
          </a:xfrm>
          <a:custGeom>
            <a:avLst/>
            <a:gdLst/>
            <a:ahLst/>
            <a:cxnLst/>
            <a:rect l="l" t="t" r="r" b="b"/>
            <a:pathLst>
              <a:path w="277782" h="310512" extrusionOk="0">
                <a:moveTo>
                  <a:pt x="277782" y="171626"/>
                </a:moveTo>
                <a:cubicBezTo>
                  <a:pt x="277782" y="177779"/>
                  <a:pt x="275484" y="183931"/>
                  <a:pt x="270887" y="188691"/>
                </a:cubicBezTo>
                <a:lnTo>
                  <a:pt x="156257" y="303321"/>
                </a:lnTo>
                <a:cubicBezTo>
                  <a:pt x="146666" y="312909"/>
                  <a:pt x="131117" y="312909"/>
                  <a:pt x="121525" y="303321"/>
                </a:cubicBezTo>
                <a:lnTo>
                  <a:pt x="6895" y="188691"/>
                </a:lnTo>
                <a:cubicBezTo>
                  <a:pt x="-2529" y="178933"/>
                  <a:pt x="-2259" y="163382"/>
                  <a:pt x="7498" y="153957"/>
                </a:cubicBezTo>
                <a:cubicBezTo>
                  <a:pt x="17018" y="144765"/>
                  <a:pt x="32108" y="144765"/>
                  <a:pt x="41628" y="153957"/>
                </a:cubicBezTo>
                <a:lnTo>
                  <a:pt x="114328" y="226658"/>
                </a:lnTo>
                <a:lnTo>
                  <a:pt x="114328" y="0"/>
                </a:lnTo>
                <a:lnTo>
                  <a:pt x="163455" y="0"/>
                </a:lnTo>
                <a:lnTo>
                  <a:pt x="163455" y="226658"/>
                </a:lnTo>
                <a:lnTo>
                  <a:pt x="236154" y="153957"/>
                </a:lnTo>
                <a:cubicBezTo>
                  <a:pt x="245913" y="144533"/>
                  <a:pt x="261463" y="144804"/>
                  <a:pt x="270887" y="154561"/>
                </a:cubicBezTo>
                <a:cubicBezTo>
                  <a:pt x="275484" y="159321"/>
                  <a:pt x="277782" y="165473"/>
                  <a:pt x="277782" y="171626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2004357" y="1037272"/>
            <a:ext cx="12620" cy="5792571"/>
          </a:xfrm>
          <a:custGeom>
            <a:avLst/>
            <a:gdLst/>
            <a:ahLst/>
            <a:cxnLst/>
            <a:rect l="l" t="t" r="r" b="b"/>
            <a:pathLst>
              <a:path w="12620" h="3836140" extrusionOk="0">
                <a:moveTo>
                  <a:pt x="0" y="3835718"/>
                </a:moveTo>
                <a:cubicBezTo>
                  <a:pt x="0" y="3820478"/>
                  <a:pt x="953" y="3806190"/>
                  <a:pt x="953" y="3790950"/>
                </a:cubicBezTo>
                <a:cubicBezTo>
                  <a:pt x="953" y="2541270"/>
                  <a:pt x="953" y="1291590"/>
                  <a:pt x="953" y="41910"/>
                </a:cubicBezTo>
                <a:cubicBezTo>
                  <a:pt x="953" y="27623"/>
                  <a:pt x="0" y="14288"/>
                  <a:pt x="0" y="0"/>
                </a:cubicBezTo>
                <a:cubicBezTo>
                  <a:pt x="3810" y="3810"/>
                  <a:pt x="10478" y="6668"/>
                  <a:pt x="11430" y="10478"/>
                </a:cubicBezTo>
                <a:cubicBezTo>
                  <a:pt x="13335" y="21908"/>
                  <a:pt x="12383" y="33338"/>
                  <a:pt x="12383" y="43815"/>
                </a:cubicBezTo>
                <a:cubicBezTo>
                  <a:pt x="12383" y="1291590"/>
                  <a:pt x="12383" y="2539365"/>
                  <a:pt x="12383" y="3788093"/>
                </a:cubicBezTo>
                <a:cubicBezTo>
                  <a:pt x="12383" y="3804285"/>
                  <a:pt x="12383" y="3819525"/>
                  <a:pt x="12383" y="3835718"/>
                </a:cubicBezTo>
                <a:cubicBezTo>
                  <a:pt x="8573" y="3836670"/>
                  <a:pt x="3810" y="3835718"/>
                  <a:pt x="0" y="3835718"/>
                </a:cubicBezTo>
                <a:close/>
              </a:path>
            </a:pathLst>
          </a:custGeom>
          <a:solidFill>
            <a:srgbClr val="C3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978391" y="793297"/>
            <a:ext cx="52330" cy="39762"/>
          </a:xfrm>
          <a:custGeom>
            <a:avLst/>
            <a:gdLst/>
            <a:ahLst/>
            <a:cxnLst/>
            <a:rect l="l" t="t" r="r" b="b"/>
            <a:pathLst>
              <a:path w="39052" h="29673" extrusionOk="0">
                <a:moveTo>
                  <a:pt x="39053" y="15313"/>
                </a:moveTo>
                <a:cubicBezTo>
                  <a:pt x="28575" y="21980"/>
                  <a:pt x="20955" y="30553"/>
                  <a:pt x="15240" y="29600"/>
                </a:cubicBezTo>
                <a:cubicBezTo>
                  <a:pt x="9525" y="28648"/>
                  <a:pt x="4763" y="19123"/>
                  <a:pt x="0" y="14360"/>
                </a:cubicBezTo>
                <a:cubicBezTo>
                  <a:pt x="5715" y="9598"/>
                  <a:pt x="10478" y="73"/>
                  <a:pt x="17145" y="73"/>
                </a:cubicBezTo>
                <a:cubicBezTo>
                  <a:pt x="21908" y="-880"/>
                  <a:pt x="28575" y="7693"/>
                  <a:pt x="39053" y="15313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1978391" y="716812"/>
            <a:ext cx="52330" cy="39675"/>
          </a:xfrm>
          <a:custGeom>
            <a:avLst/>
            <a:gdLst/>
            <a:ahLst/>
            <a:cxnLst/>
            <a:rect l="l" t="t" r="r" b="b"/>
            <a:pathLst>
              <a:path w="39052" h="29608" extrusionOk="0">
                <a:moveTo>
                  <a:pt x="39053" y="16193"/>
                </a:moveTo>
                <a:cubicBezTo>
                  <a:pt x="27623" y="22860"/>
                  <a:pt x="20955" y="30480"/>
                  <a:pt x="15240" y="29528"/>
                </a:cubicBezTo>
                <a:cubicBezTo>
                  <a:pt x="9525" y="28575"/>
                  <a:pt x="4763" y="19050"/>
                  <a:pt x="0" y="14288"/>
                </a:cubicBezTo>
                <a:cubicBezTo>
                  <a:pt x="5715" y="9525"/>
                  <a:pt x="11430" y="953"/>
                  <a:pt x="17145" y="0"/>
                </a:cubicBezTo>
                <a:cubicBezTo>
                  <a:pt x="21908" y="0"/>
                  <a:pt x="28575" y="8573"/>
                  <a:pt x="39053" y="16193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 rot="8100000" flipH="1">
            <a:off x="8709584" y="190352"/>
            <a:ext cx="145786" cy="145786"/>
          </a:xfrm>
          <a:custGeom>
            <a:avLst/>
            <a:gdLst/>
            <a:ahLst/>
            <a:cxnLst/>
            <a:rect l="l" t="t" r="r" b="b"/>
            <a:pathLst>
              <a:path w="1472666" h="1472666" extrusionOk="0">
                <a:moveTo>
                  <a:pt x="799973" y="1446306"/>
                </a:moveTo>
                <a:cubicBezTo>
                  <a:pt x="816259" y="1430019"/>
                  <a:pt x="826333" y="1407519"/>
                  <a:pt x="826333" y="1382666"/>
                </a:cubicBezTo>
                <a:lnTo>
                  <a:pt x="826333" y="826333"/>
                </a:lnTo>
                <a:lnTo>
                  <a:pt x="1382666" y="826333"/>
                </a:lnTo>
                <a:cubicBezTo>
                  <a:pt x="1432372" y="826333"/>
                  <a:pt x="1472666" y="786039"/>
                  <a:pt x="1472666" y="736333"/>
                </a:cubicBezTo>
                <a:cubicBezTo>
                  <a:pt x="1472666" y="686627"/>
                  <a:pt x="1432372" y="646333"/>
                  <a:pt x="1382666" y="646333"/>
                </a:cubicBezTo>
                <a:lnTo>
                  <a:pt x="826333" y="646333"/>
                </a:lnTo>
                <a:lnTo>
                  <a:pt x="826333" y="90000"/>
                </a:lnTo>
                <a:cubicBezTo>
                  <a:pt x="826333" y="40294"/>
                  <a:pt x="786039" y="0"/>
                  <a:pt x="736333" y="0"/>
                </a:cubicBezTo>
                <a:cubicBezTo>
                  <a:pt x="686627" y="0"/>
                  <a:pt x="646333" y="40294"/>
                  <a:pt x="646333" y="90000"/>
                </a:cubicBezTo>
                <a:lnTo>
                  <a:pt x="646333" y="646333"/>
                </a:lnTo>
                <a:lnTo>
                  <a:pt x="90000" y="646333"/>
                </a:lnTo>
                <a:cubicBezTo>
                  <a:pt x="40294" y="646333"/>
                  <a:pt x="0" y="686627"/>
                  <a:pt x="0" y="736333"/>
                </a:cubicBezTo>
                <a:cubicBezTo>
                  <a:pt x="0" y="786039"/>
                  <a:pt x="40294" y="826333"/>
                  <a:pt x="90000" y="826333"/>
                </a:cubicBezTo>
                <a:lnTo>
                  <a:pt x="646333" y="826333"/>
                </a:lnTo>
                <a:lnTo>
                  <a:pt x="646333" y="1382666"/>
                </a:lnTo>
                <a:cubicBezTo>
                  <a:pt x="646333" y="1432372"/>
                  <a:pt x="686627" y="1472666"/>
                  <a:pt x="736333" y="1472666"/>
                </a:cubicBezTo>
                <a:cubicBezTo>
                  <a:pt x="761186" y="1472666"/>
                  <a:pt x="783686" y="1462592"/>
                  <a:pt x="799973" y="144630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2031981" y="1086731"/>
            <a:ext cx="131778" cy="2267754"/>
          </a:xfrm>
          <a:custGeom>
            <a:avLst/>
            <a:gdLst/>
            <a:ahLst/>
            <a:cxnLst/>
            <a:rect l="l" t="t" r="r" b="b"/>
            <a:pathLst>
              <a:path w="90725" h="2256472" extrusionOk="0">
                <a:moveTo>
                  <a:pt x="0" y="1128713"/>
                </a:moveTo>
                <a:cubicBezTo>
                  <a:pt x="0" y="775335"/>
                  <a:pt x="0" y="421005"/>
                  <a:pt x="0" y="67628"/>
                </a:cubicBezTo>
                <a:cubicBezTo>
                  <a:pt x="0" y="21908"/>
                  <a:pt x="14288" y="0"/>
                  <a:pt x="44768" y="0"/>
                </a:cubicBezTo>
                <a:cubicBezTo>
                  <a:pt x="75248" y="0"/>
                  <a:pt x="90488" y="20955"/>
                  <a:pt x="90488" y="67628"/>
                </a:cubicBezTo>
                <a:cubicBezTo>
                  <a:pt x="90488" y="776288"/>
                  <a:pt x="90488" y="1484948"/>
                  <a:pt x="90488" y="2192655"/>
                </a:cubicBezTo>
                <a:cubicBezTo>
                  <a:pt x="90488" y="2201228"/>
                  <a:pt x="91440" y="2209800"/>
                  <a:pt x="89535" y="2217420"/>
                </a:cubicBezTo>
                <a:cubicBezTo>
                  <a:pt x="85725" y="2242185"/>
                  <a:pt x="70485" y="2256473"/>
                  <a:pt x="45720" y="2256473"/>
                </a:cubicBezTo>
                <a:cubicBezTo>
                  <a:pt x="20955" y="2256473"/>
                  <a:pt x="5715" y="2242185"/>
                  <a:pt x="1905" y="2217420"/>
                </a:cubicBezTo>
                <a:cubicBezTo>
                  <a:pt x="0" y="2206943"/>
                  <a:pt x="952" y="2194560"/>
                  <a:pt x="952" y="2184083"/>
                </a:cubicBezTo>
                <a:cubicBezTo>
                  <a:pt x="0" y="1832610"/>
                  <a:pt x="0" y="1481138"/>
                  <a:pt x="0" y="112871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11567160" y="612648"/>
            <a:ext cx="265973" cy="265973"/>
            <a:chOff x="8610600" y="-211873"/>
            <a:chExt cx="313500" cy="313500"/>
          </a:xfrm>
        </p:grpSpPr>
        <p:sp>
          <p:nvSpPr>
            <p:cNvPr id="122" name="Google Shape;122;p5"/>
            <p:cNvSpPr/>
            <p:nvPr/>
          </p:nvSpPr>
          <p:spPr>
            <a:xfrm>
              <a:off x="8610600" y="-211873"/>
              <a:ext cx="313500" cy="313500"/>
            </a:xfrm>
            <a:prstGeom prst="ellipse">
              <a:avLst/>
            </a:pr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>
              <a:off x="8677894" y="-144833"/>
              <a:ext cx="180008" cy="191321"/>
              <a:chOff x="5145275" y="1056950"/>
              <a:chExt cx="212800" cy="22617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5198375" y="1056950"/>
                <a:ext cx="10662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247" extrusionOk="0">
                    <a:moveTo>
                      <a:pt x="2141" y="0"/>
                    </a:moveTo>
                    <a:cubicBezTo>
                      <a:pt x="964" y="0"/>
                      <a:pt x="0" y="946"/>
                      <a:pt x="0" y="2124"/>
                    </a:cubicBezTo>
                    <a:cubicBezTo>
                      <a:pt x="0" y="3301"/>
                      <a:pt x="964" y="4247"/>
                      <a:pt x="2141" y="4247"/>
                    </a:cubicBezTo>
                    <a:cubicBezTo>
                      <a:pt x="3319" y="4247"/>
                      <a:pt x="4265" y="3301"/>
                      <a:pt x="4265" y="2124"/>
                    </a:cubicBezTo>
                    <a:cubicBezTo>
                      <a:pt x="4265" y="946"/>
                      <a:pt x="3319" y="0"/>
                      <a:pt x="2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5145275" y="1176500"/>
                <a:ext cx="212800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4265" extrusionOk="0">
                    <a:moveTo>
                      <a:pt x="4265" y="0"/>
                    </a:moveTo>
                    <a:cubicBezTo>
                      <a:pt x="3677" y="0"/>
                      <a:pt x="3088" y="107"/>
                      <a:pt x="2499" y="268"/>
                    </a:cubicBezTo>
                    <a:cubicBezTo>
                      <a:pt x="1767" y="482"/>
                      <a:pt x="1018" y="857"/>
                      <a:pt x="429" y="1285"/>
                    </a:cubicBezTo>
                    <a:cubicBezTo>
                      <a:pt x="162" y="1499"/>
                      <a:pt x="1" y="1820"/>
                      <a:pt x="1" y="2141"/>
                    </a:cubicBezTo>
                    <a:lnTo>
                      <a:pt x="1" y="4264"/>
                    </a:lnTo>
                    <a:lnTo>
                      <a:pt x="8512" y="4264"/>
                    </a:lnTo>
                    <a:lnTo>
                      <a:pt x="8512" y="2141"/>
                    </a:lnTo>
                    <a:cubicBezTo>
                      <a:pt x="8512" y="1820"/>
                      <a:pt x="8351" y="1499"/>
                      <a:pt x="8084" y="1285"/>
                    </a:cubicBezTo>
                    <a:cubicBezTo>
                      <a:pt x="7513" y="803"/>
                      <a:pt x="6763" y="482"/>
                      <a:pt x="6014" y="268"/>
                    </a:cubicBezTo>
                    <a:cubicBezTo>
                      <a:pt x="5497" y="107"/>
                      <a:pt x="4890" y="0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96400" y="138392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bril Fatface"/>
              <a:buNone/>
              <a:defRPr sz="6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96375" y="278822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8" name="Google Shape;128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"/>
              <a:buNone/>
              <a:defRPr sz="4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instagram.com/slidesmania/" TargetMode="External"/><Relationship Id="rId7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hyperlink" Target="https://twitter.com/SlidesManiaSM" TargetMode="External"/><Relationship Id="rId4" Type="http://schemas.openxmlformats.org/officeDocument/2006/relationships/hyperlink" Target="https://www.facebook.com/SlidesManiaSM" TargetMode="External"/><Relationship Id="rId9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instagram.com/slidesmania/" TargetMode="External"/><Relationship Id="rId7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hyperlink" Target="https://twitter.com/SlidesManiaSM" TargetMode="External"/><Relationship Id="rId4" Type="http://schemas.openxmlformats.org/officeDocument/2006/relationships/hyperlink" Target="https://www.facebook.com/SlidesManiaSM" TargetMode="External"/><Relationship Id="rId9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>
            <a:hlinkClick r:id="rId3"/>
          </p:cNvPr>
          <p:cNvSpPr/>
          <p:nvPr/>
        </p:nvSpPr>
        <p:spPr>
          <a:xfrm>
            <a:off x="6280763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5104988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3891413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ubTitle" idx="1"/>
          </p:nvPr>
        </p:nvSpPr>
        <p:spPr>
          <a:xfrm>
            <a:off x="3111225" y="3884225"/>
            <a:ext cx="6105600" cy="53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Besar Interaksi Manusia Dan Komputer</a:t>
            </a:r>
            <a:endParaRPr dirty="0"/>
          </a:p>
        </p:txBody>
      </p:sp>
      <p:sp>
        <p:nvSpPr>
          <p:cNvPr id="142" name="Google Shape;142;p7">
            <a:hlinkClick r:id="rId4"/>
          </p:cNvPr>
          <p:cNvSpPr/>
          <p:nvPr/>
        </p:nvSpPr>
        <p:spPr>
          <a:xfrm>
            <a:off x="5317752" y="5169928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rgbClr val="067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>
            <a:hlinkClick r:id="rId5"/>
          </p:cNvPr>
          <p:cNvSpPr/>
          <p:nvPr/>
        </p:nvSpPr>
        <p:spPr>
          <a:xfrm>
            <a:off x="4004288" y="5211308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rgbClr val="1DA1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924027" y="120316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399261" y="621795"/>
            <a:ext cx="6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Kelompok 7</a:t>
            </a:r>
            <a:endParaRPr dirty="0"/>
          </a:p>
        </p:txBody>
      </p:sp>
      <p:grpSp>
        <p:nvGrpSpPr>
          <p:cNvPr id="146" name="Google Shape;146;p7"/>
          <p:cNvGrpSpPr/>
          <p:nvPr/>
        </p:nvGrpSpPr>
        <p:grpSpPr>
          <a:xfrm>
            <a:off x="6378138" y="5160264"/>
            <a:ext cx="411849" cy="411917"/>
            <a:chOff x="5162200" y="4097750"/>
            <a:chExt cx="338385" cy="338414"/>
          </a:xfrm>
        </p:grpSpPr>
        <p:sp>
          <p:nvSpPr>
            <p:cNvPr id="147" name="Google Shape;147;p7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gradFill>
              <a:gsLst>
                <a:gs pos="0">
                  <a:srgbClr val="FEDA75"/>
                </a:gs>
                <a:gs pos="15000">
                  <a:srgbClr val="FA7E1E"/>
                </a:gs>
                <a:gs pos="38000">
                  <a:srgbClr val="D62976"/>
                </a:gs>
                <a:gs pos="69000">
                  <a:srgbClr val="962FBF"/>
                </a:gs>
                <a:gs pos="100000">
                  <a:srgbClr val="4F5BD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gradFill>
              <a:gsLst>
                <a:gs pos="0">
                  <a:srgbClr val="FEDA75"/>
                </a:gs>
                <a:gs pos="15000">
                  <a:srgbClr val="FA7E1E"/>
                </a:gs>
                <a:gs pos="38000">
                  <a:srgbClr val="D62976"/>
                </a:gs>
                <a:gs pos="69000">
                  <a:srgbClr val="962FBF"/>
                </a:gs>
                <a:gs pos="100000">
                  <a:srgbClr val="4F5BD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gradFill>
              <a:gsLst>
                <a:gs pos="0">
                  <a:srgbClr val="FEDA75"/>
                </a:gs>
                <a:gs pos="15000">
                  <a:srgbClr val="FA7E1E"/>
                </a:gs>
                <a:gs pos="38000">
                  <a:srgbClr val="D62976"/>
                </a:gs>
                <a:gs pos="69000">
                  <a:srgbClr val="962FBF"/>
                </a:gs>
                <a:gs pos="100000">
                  <a:srgbClr val="4F5BD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64250" y="1843699"/>
            <a:ext cx="11360700" cy="19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rgbClr val="FF0000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rgbClr val="FFFF00"/>
                </a:solidFill>
              </a:rPr>
              <a:t>v</a:t>
            </a:r>
            <a:r>
              <a:rPr lang="en" dirty="0">
                <a:solidFill>
                  <a:srgbClr val="FF0000"/>
                </a:solidFill>
              </a:rPr>
              <a:t>e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rgbClr val="00B050"/>
                </a:solidFill>
              </a:rPr>
              <a:t>t</a:t>
            </a:r>
            <a:r>
              <a:rPr lang="en" dirty="0">
                <a:solidFill>
                  <a:schemeClr val="accent4"/>
                </a:solidFill>
              </a:rPr>
              <a:t>r</a:t>
            </a:r>
            <a:r>
              <a:rPr lang="en" dirty="0">
                <a:solidFill>
                  <a:srgbClr val="FF0000"/>
                </a:solidFill>
              </a:rPr>
              <a:t>y</a:t>
            </a:r>
            <a:r>
              <a:rPr lang="en" dirty="0">
                <a:solidFill>
                  <a:schemeClr val="accent4"/>
                </a:solidFill>
              </a:rPr>
              <a:t>-</a:t>
            </a:r>
            <a:r>
              <a:rPr lang="en" dirty="0">
                <a:solidFill>
                  <a:srgbClr val="FFFF00"/>
                </a:solidFill>
              </a:rPr>
              <a:t>S</a:t>
            </a:r>
            <a:r>
              <a:rPr lang="en" dirty="0">
                <a:solidFill>
                  <a:schemeClr val="accent4"/>
                </a:solidFill>
              </a:rPr>
              <a:t>t</a:t>
            </a:r>
            <a:r>
              <a:rPr lang="en" dirty="0">
                <a:solidFill>
                  <a:srgbClr val="00B050"/>
                </a:solidFill>
              </a:rPr>
              <a:t>o</a:t>
            </a:r>
            <a:r>
              <a:rPr lang="en" dirty="0">
                <a:solidFill>
                  <a:srgbClr val="FF0000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e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>
                <a:solidFill>
                  <a:schemeClr val="accent4"/>
                </a:solidFill>
              </a:rPr>
              <a:t>T</a:t>
            </a:r>
            <a:r>
              <a:rPr lang="en" dirty="0">
                <a:solidFill>
                  <a:srgbClr val="00B050"/>
                </a:solidFill>
              </a:rPr>
              <a:t>o</a:t>
            </a:r>
            <a:r>
              <a:rPr lang="en" dirty="0">
                <a:solidFill>
                  <a:srgbClr val="FF0000"/>
                </a:solidFill>
              </a:rPr>
              <a:t>k</a:t>
            </a:r>
            <a:r>
              <a:rPr lang="en" dirty="0">
                <a:solidFill>
                  <a:schemeClr val="accent4"/>
                </a:solidFill>
              </a:rPr>
              <a:t>o </a:t>
            </a:r>
            <a:r>
              <a:rPr lang="en" dirty="0">
                <a:solidFill>
                  <a:srgbClr val="00B050"/>
                </a:solidFill>
              </a:rPr>
              <a:t>P</a:t>
            </a:r>
            <a:r>
              <a:rPr lang="en" dirty="0">
                <a:solidFill>
                  <a:srgbClr val="FF0000"/>
                </a:solidFill>
              </a:rPr>
              <a:t>e</a:t>
            </a:r>
            <a:r>
              <a:rPr lang="en" dirty="0">
                <a:solidFill>
                  <a:schemeClr val="accent4"/>
                </a:solidFill>
              </a:rPr>
              <a:t>s</a:t>
            </a:r>
            <a:r>
              <a:rPr lang="en" dirty="0">
                <a:solidFill>
                  <a:srgbClr val="FFFF00"/>
                </a:solidFill>
              </a:rPr>
              <a:t>t</a:t>
            </a:r>
            <a:r>
              <a:rPr lang="en" dirty="0">
                <a:solidFill>
                  <a:schemeClr val="accent4"/>
                </a:solidFill>
              </a:rPr>
              <a:t>i</a:t>
            </a:r>
            <a:r>
              <a:rPr lang="en" dirty="0">
                <a:solidFill>
                  <a:srgbClr val="FF0000"/>
                </a:solidFill>
              </a:rPr>
              <a:t>s</a:t>
            </a:r>
            <a:r>
              <a:rPr lang="en" dirty="0">
                <a:solidFill>
                  <a:schemeClr val="accent4"/>
                </a:solidFill>
              </a:rPr>
              <a:t>i</a:t>
            </a:r>
            <a:r>
              <a:rPr lang="en" dirty="0">
                <a:solidFill>
                  <a:srgbClr val="00B050"/>
                </a:solidFill>
              </a:rPr>
              <a:t>d</a:t>
            </a:r>
            <a:r>
              <a:rPr lang="en" dirty="0">
                <a:solidFill>
                  <a:schemeClr val="accent4"/>
                </a:solidFill>
              </a:rPr>
              <a:t>a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853613" y="5735925"/>
            <a:ext cx="68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Twitter</a:t>
            </a:r>
            <a:endParaRPr sz="10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963838" y="573592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Facebook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6139613" y="573592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Instagram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7">
            <a:hlinkClick r:id="rId6" action="ppaction://hlinksldjump"/>
          </p:cNvPr>
          <p:cNvSpPr/>
          <p:nvPr/>
        </p:nvSpPr>
        <p:spPr>
          <a:xfrm>
            <a:off x="3632825" y="82575"/>
            <a:ext cx="8435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7456538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162988" y="5735925"/>
            <a:ext cx="117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SlidesMania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7" name="Google Shape;157;p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2200" y="5127637"/>
            <a:ext cx="515273" cy="4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9">
            <a:alphaModFix/>
          </a:blip>
          <a:srcRect l="18903" r="70675"/>
          <a:stretch/>
        </p:blipFill>
        <p:spPr>
          <a:xfrm>
            <a:off x="6854882" y="3993625"/>
            <a:ext cx="32481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99DBED-D92F-46D9-BE23-50300CE64780}"/>
              </a:ext>
            </a:extLst>
          </p:cNvPr>
          <p:cNvSpPr/>
          <p:nvPr/>
        </p:nvSpPr>
        <p:spPr>
          <a:xfrm>
            <a:off x="0" y="6578181"/>
            <a:ext cx="12192000" cy="30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908775" y="1465050"/>
            <a:ext cx="6233700" cy="53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Kelompok</a:t>
            </a:r>
            <a:endParaRPr dirty="0"/>
          </a:p>
        </p:txBody>
      </p:sp>
      <p:sp>
        <p:nvSpPr>
          <p:cNvPr id="165" name="Google Shape;165;p8"/>
          <p:cNvSpPr txBox="1"/>
          <p:nvPr/>
        </p:nvSpPr>
        <p:spPr>
          <a:xfrm>
            <a:off x="3615521" y="117594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sym typeface="Roboto"/>
              </a:rPr>
              <a:t>TAB 1</a:t>
            </a:r>
            <a:endParaRPr dirty="0"/>
          </a:p>
        </p:txBody>
      </p:sp>
      <p:sp>
        <p:nvSpPr>
          <p:cNvPr id="166" name="Google Shape;166;p8"/>
          <p:cNvSpPr txBox="1"/>
          <p:nvPr/>
        </p:nvSpPr>
        <p:spPr>
          <a:xfrm>
            <a:off x="1399261" y="621795"/>
            <a:ext cx="6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Kelompok 7</a:t>
            </a:r>
            <a:endParaRPr dirty="0"/>
          </a:p>
        </p:txBody>
      </p:sp>
      <p:sp>
        <p:nvSpPr>
          <p:cNvPr id="167" name="Google Shape;167;p8"/>
          <p:cNvSpPr txBox="1"/>
          <p:nvPr/>
        </p:nvSpPr>
        <p:spPr>
          <a:xfrm>
            <a:off x="924027" y="120316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/>
          </a:p>
        </p:txBody>
      </p:sp>
      <p:sp>
        <p:nvSpPr>
          <p:cNvPr id="195" name="Google Shape;195;p8">
            <a:hlinkClick r:id="rId3" action="ppaction://hlinksldjump"/>
          </p:cNvPr>
          <p:cNvSpPr/>
          <p:nvPr/>
        </p:nvSpPr>
        <p:spPr>
          <a:xfrm>
            <a:off x="5862075" y="82575"/>
            <a:ext cx="440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l="18903" r="70675"/>
          <a:stretch/>
        </p:blipFill>
        <p:spPr>
          <a:xfrm>
            <a:off x="4369579" y="1587460"/>
            <a:ext cx="32481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A1D3C7-58C6-47AA-92EF-BEF51A96D815}"/>
              </a:ext>
            </a:extLst>
          </p:cNvPr>
          <p:cNvSpPr/>
          <p:nvPr/>
        </p:nvSpPr>
        <p:spPr>
          <a:xfrm>
            <a:off x="0" y="6578181"/>
            <a:ext cx="12192000" cy="30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5E0D9-5A23-4499-BAD0-78665C53C957}"/>
              </a:ext>
            </a:extLst>
          </p:cNvPr>
          <p:cNvSpPr txBox="1"/>
          <p:nvPr/>
        </p:nvSpPr>
        <p:spPr>
          <a:xfrm>
            <a:off x="548639" y="4810222"/>
            <a:ext cx="13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201402124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D1AC1-F487-486F-81E1-754DED572F3B}"/>
              </a:ext>
            </a:extLst>
          </p:cNvPr>
          <p:cNvSpPr txBox="1"/>
          <p:nvPr/>
        </p:nvSpPr>
        <p:spPr>
          <a:xfrm>
            <a:off x="2944463" y="483012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201402xxx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A93D33-CB5E-4512-9694-CB124972B3FA}"/>
              </a:ext>
            </a:extLst>
          </p:cNvPr>
          <p:cNvSpPr txBox="1"/>
          <p:nvPr/>
        </p:nvSpPr>
        <p:spPr>
          <a:xfrm>
            <a:off x="5376488" y="483012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201402xxx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41D74E-8D42-42B1-A8CA-EC3AED756E46}"/>
              </a:ext>
            </a:extLst>
          </p:cNvPr>
          <p:cNvSpPr txBox="1"/>
          <p:nvPr/>
        </p:nvSpPr>
        <p:spPr>
          <a:xfrm>
            <a:off x="7717100" y="480456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201402067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17583-907E-4EAD-B217-722132B886CD}"/>
              </a:ext>
            </a:extLst>
          </p:cNvPr>
          <p:cNvSpPr txBox="1"/>
          <p:nvPr/>
        </p:nvSpPr>
        <p:spPr>
          <a:xfrm>
            <a:off x="10079002" y="480456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201402109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930A4-5E80-4555-A3F4-9C596A70DA43}"/>
              </a:ext>
            </a:extLst>
          </p:cNvPr>
          <p:cNvSpPr txBox="1"/>
          <p:nvPr/>
        </p:nvSpPr>
        <p:spPr>
          <a:xfrm>
            <a:off x="196400" y="2945567"/>
            <a:ext cx="153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Kevin </a:t>
            </a:r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Aryanda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96560-EA30-46F3-8727-9A8EC995F506}"/>
              </a:ext>
            </a:extLst>
          </p:cNvPr>
          <p:cNvSpPr txBox="1"/>
          <p:nvPr/>
        </p:nvSpPr>
        <p:spPr>
          <a:xfrm>
            <a:off x="629920" y="3253344"/>
            <a:ext cx="170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Yeremia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Bangun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DC7BDE-9461-41B3-8EDF-A26E429BEA91}"/>
              </a:ext>
            </a:extLst>
          </p:cNvPr>
          <p:cNvSpPr txBox="1"/>
          <p:nvPr/>
        </p:nvSpPr>
        <p:spPr>
          <a:xfrm>
            <a:off x="2685989" y="2940792"/>
            <a:ext cx="153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Bobby Aditya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2123-6FF5-48D7-8040-E5A0EBDA5DA9}"/>
              </a:ext>
            </a:extLst>
          </p:cNvPr>
          <p:cNvSpPr txBox="1"/>
          <p:nvPr/>
        </p:nvSpPr>
        <p:spPr>
          <a:xfrm>
            <a:off x="3729925" y="3208597"/>
            <a:ext cx="80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Manik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75ABF-7ED0-4AB2-AF40-AB7FCA560A43}"/>
              </a:ext>
            </a:extLst>
          </p:cNvPr>
          <p:cNvSpPr txBox="1"/>
          <p:nvPr/>
        </p:nvSpPr>
        <p:spPr>
          <a:xfrm>
            <a:off x="5341375" y="2934541"/>
            <a:ext cx="153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Ridho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DDF83-4C14-44AE-B563-DBB713DB2C1C}"/>
              </a:ext>
            </a:extLst>
          </p:cNvPr>
          <p:cNvSpPr txBox="1"/>
          <p:nvPr/>
        </p:nvSpPr>
        <p:spPr>
          <a:xfrm>
            <a:off x="6045106" y="3225272"/>
            <a:ext cx="90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Atim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BF87F9-20D7-48B5-BD52-8E1B773D6C3A}"/>
              </a:ext>
            </a:extLst>
          </p:cNvPr>
          <p:cNvSpPr txBox="1"/>
          <p:nvPr/>
        </p:nvSpPr>
        <p:spPr>
          <a:xfrm>
            <a:off x="7438075" y="2945567"/>
            <a:ext cx="170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Samuel </a:t>
            </a:r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Rahmat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B2DB70-B1F5-4899-B3FB-88E5231F9D5A}"/>
              </a:ext>
            </a:extLst>
          </p:cNvPr>
          <p:cNvSpPr txBox="1"/>
          <p:nvPr/>
        </p:nvSpPr>
        <p:spPr>
          <a:xfrm>
            <a:off x="8456563" y="3305171"/>
            <a:ext cx="811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Yosan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E6A16E-F110-406A-A752-74CF644C5730}"/>
              </a:ext>
            </a:extLst>
          </p:cNvPr>
          <p:cNvSpPr txBox="1"/>
          <p:nvPr/>
        </p:nvSpPr>
        <p:spPr>
          <a:xfrm>
            <a:off x="10269331" y="3039320"/>
            <a:ext cx="153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Ikhwanul</a:t>
            </a:r>
            <a:endParaRPr lang="en-ID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0" y="1045825"/>
            <a:ext cx="11971800" cy="5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196400" y="1383925"/>
            <a:ext cx="7551000" cy="86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Website</a:t>
            </a:r>
            <a:endParaRPr dirty="0"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7615275" y="2245825"/>
            <a:ext cx="4164000" cy="398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3350" indent="0" algn="just">
              <a:lnSpc>
                <a:spcPts val="416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Nama Website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Eleventry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-Store. Website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dibangun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Laravel.</a:t>
            </a:r>
          </a:p>
          <a:p>
            <a:pPr marL="133350" indent="0" algn="just">
              <a:lnSpc>
                <a:spcPts val="4160"/>
              </a:lnSpc>
              <a:buNone/>
            </a:pPr>
            <a:endParaRPr lang="en-US" sz="1800" dirty="0">
              <a:solidFill>
                <a:schemeClr val="tx1"/>
              </a:solidFill>
              <a:latin typeface="Lexend Deca" panose="020B0604020202020204" charset="0"/>
            </a:endParaRPr>
          </a:p>
          <a:p>
            <a:pPr marL="133350" indent="0" algn="just">
              <a:lnSpc>
                <a:spcPts val="416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Database yang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pada website </a:t>
            </a:r>
            <a:r>
              <a:rPr lang="en-US" sz="1800" dirty="0" err="1">
                <a:solidFill>
                  <a:schemeClr val="tx1"/>
                </a:solidFill>
                <a:latin typeface="Lexend Deca" panose="020B0604020202020204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Lexend Deca" panose="020B0604020202020204" charset="0"/>
              </a:rPr>
              <a:t> MySQL 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924027" y="120316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3615521" y="117594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 1</a:t>
            </a:r>
            <a:endParaRPr dirty="0"/>
          </a:p>
        </p:txBody>
      </p:sp>
      <p:sp>
        <p:nvSpPr>
          <p:cNvPr id="208" name="Google Shape;208;p9"/>
          <p:cNvSpPr txBox="1"/>
          <p:nvPr/>
        </p:nvSpPr>
        <p:spPr>
          <a:xfrm>
            <a:off x="6321427" y="119100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sym typeface="Roboto"/>
              </a:rPr>
              <a:t>TAB 2</a:t>
            </a:r>
            <a:endParaRPr dirty="0"/>
          </a:p>
        </p:txBody>
      </p:sp>
      <p:sp>
        <p:nvSpPr>
          <p:cNvPr id="209" name="Google Shape;209;p9"/>
          <p:cNvSpPr txBox="1"/>
          <p:nvPr/>
        </p:nvSpPr>
        <p:spPr>
          <a:xfrm>
            <a:off x="1399261" y="621795"/>
            <a:ext cx="6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Roboto"/>
                <a:ea typeface="Roboto"/>
                <a:sym typeface="Roboto"/>
              </a:rPr>
              <a:t>Kelompok 7</a:t>
            </a:r>
            <a:endParaRPr dirty="0"/>
          </a:p>
        </p:txBody>
      </p:sp>
      <p:sp>
        <p:nvSpPr>
          <p:cNvPr id="211" name="Google Shape;211;p9">
            <a:hlinkClick r:id="rId3" action="ppaction://hlinksldjump"/>
          </p:cNvPr>
          <p:cNvSpPr/>
          <p:nvPr/>
        </p:nvSpPr>
        <p:spPr>
          <a:xfrm>
            <a:off x="5862075" y="82575"/>
            <a:ext cx="440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>
            <a:hlinkClick r:id="rId3" action="ppaction://hlinksldjump"/>
          </p:cNvPr>
          <p:cNvSpPr/>
          <p:nvPr/>
        </p:nvSpPr>
        <p:spPr>
          <a:xfrm>
            <a:off x="8505150" y="82575"/>
            <a:ext cx="440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DC8C0-39E2-4BAB-9664-824587FFD6CD}"/>
              </a:ext>
            </a:extLst>
          </p:cNvPr>
          <p:cNvSpPr/>
          <p:nvPr/>
        </p:nvSpPr>
        <p:spPr>
          <a:xfrm rot="5400000">
            <a:off x="-2801004" y="3831229"/>
            <a:ext cx="5812175" cy="2413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10" name="Google Shape;210;p9"/>
          <p:cNvPicPr preferRelativeResize="0"/>
          <p:nvPr/>
        </p:nvPicPr>
        <p:blipFill>
          <a:blip r:embed="rId4"/>
          <a:srcRect/>
          <a:stretch/>
        </p:blipFill>
        <p:spPr>
          <a:xfrm>
            <a:off x="316223" y="2288165"/>
            <a:ext cx="7208595" cy="406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0" y="1045825"/>
            <a:ext cx="11971800" cy="58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196400" y="1383925"/>
            <a:ext cx="4165800" cy="86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Website</a:t>
            </a:r>
            <a:endParaRPr dirty="0"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309933" y="2362055"/>
            <a:ext cx="3968100" cy="328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pelanngan</a:t>
            </a:r>
            <a:r>
              <a:rPr lang="en-US" sz="1600" dirty="0"/>
              <a:t>/user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</a:t>
            </a:r>
            <a:r>
              <a:rPr lang="en-US" sz="1600" dirty="0" err="1"/>
              <a:t>produk-produk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Pestisida</a:t>
            </a:r>
            <a:r>
              <a:rPr lang="en-US" sz="1600" dirty="0"/>
              <a:t> </a:t>
            </a:r>
            <a:r>
              <a:rPr lang="en-US" sz="1600" dirty="0" err="1"/>
              <a:t>Eleventry</a:t>
            </a:r>
            <a:r>
              <a:rPr lang="en-US" sz="1600" dirty="0"/>
              <a:t>-Store.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pendataan</a:t>
            </a:r>
            <a:r>
              <a:rPr lang="en-US" sz="1600" dirty="0"/>
              <a:t>,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stock </a:t>
            </a:r>
            <a:r>
              <a:rPr lang="en-US" sz="1600" dirty="0" err="1"/>
              <a:t>barang</a:t>
            </a:r>
            <a:r>
              <a:rPr lang="en-US" sz="1600" dirty="0"/>
              <a:t>, </a:t>
            </a:r>
            <a:r>
              <a:rPr lang="en-US" sz="1600" dirty="0" err="1"/>
              <a:t>penjualan</a:t>
            </a:r>
            <a:r>
              <a:rPr lang="en-US" sz="1600" dirty="0"/>
              <a:t>, </a:t>
            </a:r>
            <a:r>
              <a:rPr lang="en-US" sz="1600" dirty="0" err="1"/>
              <a:t>banyaknya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ketersediaan</a:t>
            </a:r>
            <a:r>
              <a:rPr lang="en-US" sz="1600" dirty="0"/>
              <a:t> stock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dibeli</a:t>
            </a:r>
            <a:r>
              <a:rPr lang="en-US" sz="16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dipermudah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transfer </a:t>
            </a:r>
            <a:r>
              <a:rPr lang="en-US" sz="1600" dirty="0" err="1"/>
              <a:t>melalui</a:t>
            </a:r>
            <a:r>
              <a:rPr lang="en-US" sz="1600" dirty="0"/>
              <a:t> bank.</a:t>
            </a:r>
            <a:endParaRPr sz="1600" dirty="0"/>
          </a:p>
        </p:txBody>
      </p:sp>
      <p:sp>
        <p:nvSpPr>
          <p:cNvPr id="220" name="Google Shape;220;p10"/>
          <p:cNvSpPr txBox="1"/>
          <p:nvPr/>
        </p:nvSpPr>
        <p:spPr>
          <a:xfrm>
            <a:off x="924027" y="120316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3615521" y="117594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TAB 1</a:t>
            </a:r>
            <a:endParaRPr dirty="0"/>
          </a:p>
        </p:txBody>
      </p:sp>
      <p:sp>
        <p:nvSpPr>
          <p:cNvPr id="222" name="Google Shape;222;p10"/>
          <p:cNvSpPr txBox="1"/>
          <p:nvPr/>
        </p:nvSpPr>
        <p:spPr>
          <a:xfrm>
            <a:off x="6321427" y="119100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TAB 2</a:t>
            </a:r>
            <a:endParaRPr dirty="0"/>
          </a:p>
        </p:txBody>
      </p:sp>
      <p:sp>
        <p:nvSpPr>
          <p:cNvPr id="223" name="Google Shape;223;p10"/>
          <p:cNvSpPr txBox="1"/>
          <p:nvPr/>
        </p:nvSpPr>
        <p:spPr>
          <a:xfrm>
            <a:off x="1399261" y="621795"/>
            <a:ext cx="6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Roboto"/>
                <a:ea typeface="Roboto"/>
                <a:sym typeface="Roboto"/>
              </a:rPr>
              <a:t>Kelompok 7</a:t>
            </a:r>
            <a:endParaRPr dirty="0"/>
          </a:p>
        </p:txBody>
      </p:sp>
      <p:pic>
        <p:nvPicPr>
          <p:cNvPr id="224" name="Google Shape;224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4602361" y="1996543"/>
            <a:ext cx="7206877" cy="40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>
            <a:hlinkClick r:id="rId4" action="ppaction://hlinksldjump"/>
          </p:cNvPr>
          <p:cNvSpPr/>
          <p:nvPr/>
        </p:nvSpPr>
        <p:spPr>
          <a:xfrm>
            <a:off x="5862075" y="82575"/>
            <a:ext cx="440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>
            <a:hlinkClick r:id="rId4" action="ppaction://hlinksldjump"/>
          </p:cNvPr>
          <p:cNvSpPr/>
          <p:nvPr/>
        </p:nvSpPr>
        <p:spPr>
          <a:xfrm>
            <a:off x="8505150" y="82575"/>
            <a:ext cx="440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CBA96-D661-41F3-A203-69671B8ACFEE}"/>
              </a:ext>
            </a:extLst>
          </p:cNvPr>
          <p:cNvSpPr/>
          <p:nvPr/>
        </p:nvSpPr>
        <p:spPr>
          <a:xfrm rot="5400000">
            <a:off x="-2801004" y="3831229"/>
            <a:ext cx="5812175" cy="2413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908775" y="1465050"/>
            <a:ext cx="6233700" cy="53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Fitur-Fitur Pada Website</a:t>
            </a:r>
            <a:endParaRPr dirty="0"/>
          </a:p>
        </p:txBody>
      </p:sp>
      <p:sp>
        <p:nvSpPr>
          <p:cNvPr id="165" name="Google Shape;165;p8"/>
          <p:cNvSpPr txBox="1"/>
          <p:nvPr/>
        </p:nvSpPr>
        <p:spPr>
          <a:xfrm>
            <a:off x="3615521" y="117594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sym typeface="Roboto"/>
              </a:rPr>
              <a:t>TAB 3</a:t>
            </a:r>
            <a:endParaRPr dirty="0"/>
          </a:p>
        </p:txBody>
      </p:sp>
      <p:sp>
        <p:nvSpPr>
          <p:cNvPr id="166" name="Google Shape;166;p8"/>
          <p:cNvSpPr txBox="1"/>
          <p:nvPr/>
        </p:nvSpPr>
        <p:spPr>
          <a:xfrm>
            <a:off x="1399261" y="621795"/>
            <a:ext cx="6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Kelompok 7</a:t>
            </a:r>
            <a:endParaRPr dirty="0"/>
          </a:p>
        </p:txBody>
      </p:sp>
      <p:sp>
        <p:nvSpPr>
          <p:cNvPr id="167" name="Google Shape;167;p8"/>
          <p:cNvSpPr txBox="1"/>
          <p:nvPr/>
        </p:nvSpPr>
        <p:spPr>
          <a:xfrm>
            <a:off x="924027" y="120316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40838" y="3133178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Register Dan Login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2573250" y="3168637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Halaman Admin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302472" y="3188701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Halaman Produk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9707789" y="3188701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Keranjang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5" name="Google Shape;195;p8">
            <a:hlinkClick r:id="rId3" action="ppaction://hlinksldjump"/>
          </p:cNvPr>
          <p:cNvSpPr/>
          <p:nvPr/>
        </p:nvSpPr>
        <p:spPr>
          <a:xfrm>
            <a:off x="5862075" y="82575"/>
            <a:ext cx="440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 l="18903" r="70675"/>
          <a:stretch/>
        </p:blipFill>
        <p:spPr>
          <a:xfrm>
            <a:off x="4954111" y="1599364"/>
            <a:ext cx="32481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A1D3C7-58C6-47AA-92EF-BEF51A96D815}"/>
              </a:ext>
            </a:extLst>
          </p:cNvPr>
          <p:cNvSpPr/>
          <p:nvPr/>
        </p:nvSpPr>
        <p:spPr>
          <a:xfrm>
            <a:off x="0" y="6578181"/>
            <a:ext cx="12192000" cy="30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78CC76-B504-4749-BB63-562C44112587}"/>
              </a:ext>
            </a:extLst>
          </p:cNvPr>
          <p:cNvSpPr txBox="1"/>
          <p:nvPr/>
        </p:nvSpPr>
        <p:spPr>
          <a:xfrm>
            <a:off x="823590" y="4809684"/>
            <a:ext cx="9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Segoe UI" panose="020B0502040204020203" pitchFamily="34" charset="0"/>
              </a:rPr>
              <a:t>Search</a:t>
            </a:r>
            <a:endParaRPr lang="en-ID" sz="1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1" name="Google Shape;169;p8">
            <a:extLst>
              <a:ext uri="{FF2B5EF4-FFF2-40B4-BE49-F238E27FC236}">
                <a16:creationId xmlns:a16="http://schemas.microsoft.com/office/drawing/2014/main" id="{D89D4839-E10B-4134-B568-FBE2919795D8}"/>
              </a:ext>
            </a:extLst>
          </p:cNvPr>
          <p:cNvSpPr txBox="1"/>
          <p:nvPr/>
        </p:nvSpPr>
        <p:spPr>
          <a:xfrm>
            <a:off x="4870060" y="3148494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Halaman User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" name="Google Shape;169;p8">
            <a:extLst>
              <a:ext uri="{FF2B5EF4-FFF2-40B4-BE49-F238E27FC236}">
                <a16:creationId xmlns:a16="http://schemas.microsoft.com/office/drawing/2014/main" id="{9576AD89-F07D-4DDD-B2C7-995DAB8873EC}"/>
              </a:ext>
            </a:extLst>
          </p:cNvPr>
          <p:cNvSpPr txBox="1"/>
          <p:nvPr/>
        </p:nvSpPr>
        <p:spPr>
          <a:xfrm>
            <a:off x="2538521" y="4818931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Pengaturan Alamat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" name="Google Shape;169;p8">
            <a:extLst>
              <a:ext uri="{FF2B5EF4-FFF2-40B4-BE49-F238E27FC236}">
                <a16:creationId xmlns:a16="http://schemas.microsoft.com/office/drawing/2014/main" id="{E9108FFD-2EFE-4935-90F8-8F864BE541B8}"/>
              </a:ext>
            </a:extLst>
          </p:cNvPr>
          <p:cNvSpPr txBox="1"/>
          <p:nvPr/>
        </p:nvSpPr>
        <p:spPr>
          <a:xfrm>
            <a:off x="4954111" y="4846725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Checkout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" name="Google Shape;169;p8">
            <a:extLst>
              <a:ext uri="{FF2B5EF4-FFF2-40B4-BE49-F238E27FC236}">
                <a16:creationId xmlns:a16="http://schemas.microsoft.com/office/drawing/2014/main" id="{BA4AC80D-2AC9-49B1-88E0-FA9065FA3F0A}"/>
              </a:ext>
            </a:extLst>
          </p:cNvPr>
          <p:cNvSpPr txBox="1"/>
          <p:nvPr/>
        </p:nvSpPr>
        <p:spPr>
          <a:xfrm>
            <a:off x="7302472" y="4817037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CRUD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" name="Google Shape;169;p8">
            <a:extLst>
              <a:ext uri="{FF2B5EF4-FFF2-40B4-BE49-F238E27FC236}">
                <a16:creationId xmlns:a16="http://schemas.microsoft.com/office/drawing/2014/main" id="{8CDF7434-1652-4D15-8475-9F22A1C2A54D}"/>
              </a:ext>
            </a:extLst>
          </p:cNvPr>
          <p:cNvSpPr txBox="1"/>
          <p:nvPr/>
        </p:nvSpPr>
        <p:spPr>
          <a:xfrm>
            <a:off x="9718062" y="4817037"/>
            <a:ext cx="215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Logout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208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>
            <a:hlinkClick r:id="rId3"/>
          </p:cNvPr>
          <p:cNvSpPr/>
          <p:nvPr/>
        </p:nvSpPr>
        <p:spPr>
          <a:xfrm>
            <a:off x="6280763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5104988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3891413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ubTitle" idx="1"/>
          </p:nvPr>
        </p:nvSpPr>
        <p:spPr>
          <a:xfrm>
            <a:off x="3111225" y="3884225"/>
            <a:ext cx="6105600" cy="53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Besar Interaksi Manusia Dan Komputer</a:t>
            </a:r>
            <a:endParaRPr dirty="0"/>
          </a:p>
        </p:txBody>
      </p:sp>
      <p:sp>
        <p:nvSpPr>
          <p:cNvPr id="142" name="Google Shape;142;p7">
            <a:hlinkClick r:id="rId4"/>
          </p:cNvPr>
          <p:cNvSpPr/>
          <p:nvPr/>
        </p:nvSpPr>
        <p:spPr>
          <a:xfrm>
            <a:off x="5317752" y="5169928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rgbClr val="067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>
            <a:hlinkClick r:id="rId5"/>
          </p:cNvPr>
          <p:cNvSpPr/>
          <p:nvPr/>
        </p:nvSpPr>
        <p:spPr>
          <a:xfrm>
            <a:off x="4004288" y="5211308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rgbClr val="1DA1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924027" y="120316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399261" y="621795"/>
            <a:ext cx="6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Kelompok 7</a:t>
            </a:r>
            <a:endParaRPr dirty="0"/>
          </a:p>
        </p:txBody>
      </p:sp>
      <p:grpSp>
        <p:nvGrpSpPr>
          <p:cNvPr id="146" name="Google Shape;146;p7"/>
          <p:cNvGrpSpPr/>
          <p:nvPr/>
        </p:nvGrpSpPr>
        <p:grpSpPr>
          <a:xfrm>
            <a:off x="6378138" y="5160264"/>
            <a:ext cx="411849" cy="411917"/>
            <a:chOff x="5162200" y="4097750"/>
            <a:chExt cx="338385" cy="338414"/>
          </a:xfrm>
        </p:grpSpPr>
        <p:sp>
          <p:nvSpPr>
            <p:cNvPr id="147" name="Google Shape;147;p7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gradFill>
              <a:gsLst>
                <a:gs pos="0">
                  <a:srgbClr val="FEDA75"/>
                </a:gs>
                <a:gs pos="15000">
                  <a:srgbClr val="FA7E1E"/>
                </a:gs>
                <a:gs pos="38000">
                  <a:srgbClr val="D62976"/>
                </a:gs>
                <a:gs pos="69000">
                  <a:srgbClr val="962FBF"/>
                </a:gs>
                <a:gs pos="100000">
                  <a:srgbClr val="4F5BD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gradFill>
              <a:gsLst>
                <a:gs pos="0">
                  <a:srgbClr val="FEDA75"/>
                </a:gs>
                <a:gs pos="15000">
                  <a:srgbClr val="FA7E1E"/>
                </a:gs>
                <a:gs pos="38000">
                  <a:srgbClr val="D62976"/>
                </a:gs>
                <a:gs pos="69000">
                  <a:srgbClr val="962FBF"/>
                </a:gs>
                <a:gs pos="100000">
                  <a:srgbClr val="4F5BD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gradFill>
              <a:gsLst>
                <a:gs pos="0">
                  <a:srgbClr val="FEDA75"/>
                </a:gs>
                <a:gs pos="15000">
                  <a:srgbClr val="FA7E1E"/>
                </a:gs>
                <a:gs pos="38000">
                  <a:srgbClr val="D62976"/>
                </a:gs>
                <a:gs pos="69000">
                  <a:srgbClr val="962FBF"/>
                </a:gs>
                <a:gs pos="100000">
                  <a:srgbClr val="4F5BD5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64250" y="1843699"/>
            <a:ext cx="11360700" cy="19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</a:t>
            </a:r>
            <a:r>
              <a:rPr lang="en" dirty="0">
                <a:solidFill>
                  <a:schemeClr val="accent4"/>
                </a:solidFill>
              </a:rPr>
              <a:t>M</a:t>
            </a:r>
            <a:r>
              <a:rPr lang="en" dirty="0">
                <a:solidFill>
                  <a:srgbClr val="FFFF00"/>
                </a:solidFill>
              </a:rPr>
              <a:t>O </a:t>
            </a:r>
            <a:br>
              <a:rPr lang="en" dirty="0">
                <a:solidFill>
                  <a:srgbClr val="FFFF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P</a:t>
            </a:r>
            <a:r>
              <a:rPr lang="en" dirty="0">
                <a:solidFill>
                  <a:srgbClr val="00B050"/>
                </a:solidFill>
              </a:rPr>
              <a:t>R</a:t>
            </a:r>
            <a:r>
              <a:rPr lang="en" dirty="0">
                <a:solidFill>
                  <a:srgbClr val="FFFF00"/>
                </a:solidFill>
              </a:rPr>
              <a:t>O</a:t>
            </a:r>
            <a:r>
              <a:rPr lang="en" dirty="0">
                <a:solidFill>
                  <a:srgbClr val="0070C0"/>
                </a:solidFill>
              </a:rPr>
              <a:t>GR</a:t>
            </a:r>
            <a:r>
              <a:rPr lang="en" dirty="0">
                <a:solidFill>
                  <a:srgbClr val="FF0000"/>
                </a:solidFill>
              </a:rPr>
              <a:t>A</a:t>
            </a:r>
            <a:r>
              <a:rPr lang="en" dirty="0">
                <a:solidFill>
                  <a:srgbClr val="00B050"/>
                </a:solidFill>
              </a:rPr>
              <a:t>M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853613" y="5735925"/>
            <a:ext cx="68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Twitter</a:t>
            </a:r>
            <a:endParaRPr sz="10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963838" y="573592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Facebook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6139613" y="5735925"/>
            <a:ext cx="88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Instagram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7">
            <a:hlinkClick r:id="rId6" action="ppaction://hlinksldjump"/>
          </p:cNvPr>
          <p:cNvSpPr/>
          <p:nvPr/>
        </p:nvSpPr>
        <p:spPr>
          <a:xfrm>
            <a:off x="3632825" y="82575"/>
            <a:ext cx="8435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7456538" y="5062925"/>
            <a:ext cx="606600" cy="606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162988" y="5735925"/>
            <a:ext cx="117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SlidesMania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7" name="Google Shape;157;p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2200" y="5127637"/>
            <a:ext cx="515273" cy="4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9">
            <a:alphaModFix/>
          </a:blip>
          <a:srcRect l="18903" r="70675"/>
          <a:stretch/>
        </p:blipFill>
        <p:spPr>
          <a:xfrm>
            <a:off x="6854882" y="3993625"/>
            <a:ext cx="32481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99DBED-D92F-46D9-BE23-50300CE64780}"/>
              </a:ext>
            </a:extLst>
          </p:cNvPr>
          <p:cNvSpPr/>
          <p:nvPr/>
        </p:nvSpPr>
        <p:spPr>
          <a:xfrm>
            <a:off x="0" y="6578181"/>
            <a:ext cx="12192000" cy="30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42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757070"/>
      </a:lt2>
      <a:accent1>
        <a:srgbClr val="FBBC05"/>
      </a:accent1>
      <a:accent2>
        <a:srgbClr val="EA4335"/>
      </a:accent2>
      <a:accent3>
        <a:srgbClr val="34A853"/>
      </a:accent3>
      <a:accent4>
        <a:srgbClr val="4285F4"/>
      </a:accent4>
      <a:accent5>
        <a:srgbClr val="7248B9"/>
      </a:accent5>
      <a:accent6>
        <a:srgbClr val="D6297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171</Words>
  <Application>Microsoft Office PowerPoint</Application>
  <PresentationFormat>Widescreen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Roboto</vt:lpstr>
      <vt:lpstr>Aldrich</vt:lpstr>
      <vt:lpstr>Barlow Condensed</vt:lpstr>
      <vt:lpstr>Arial</vt:lpstr>
      <vt:lpstr>Roboto Medium</vt:lpstr>
      <vt:lpstr>Lexend Deca</vt:lpstr>
      <vt:lpstr>Abril Fatface</vt:lpstr>
      <vt:lpstr>Calibri</vt:lpstr>
      <vt:lpstr>Segoe UI</vt:lpstr>
      <vt:lpstr>SlidesMania</vt:lpstr>
      <vt:lpstr>Eleventry-Store Toko Pestisida </vt:lpstr>
      <vt:lpstr>Nama Kelompok</vt:lpstr>
      <vt:lpstr>Deskripsi Website</vt:lpstr>
      <vt:lpstr>Manfaat Website</vt:lpstr>
      <vt:lpstr>Fitur-Fitur Pada Website</vt:lpstr>
      <vt:lpstr>DEMO 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Eleventry-Store Toko Pestisida </dc:title>
  <cp:lastModifiedBy>LENOVO IP5</cp:lastModifiedBy>
  <cp:revision>3</cp:revision>
  <dcterms:modified xsi:type="dcterms:W3CDTF">2021-12-07T21:28:16Z</dcterms:modified>
</cp:coreProperties>
</file>