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D2714-65EE-4726-9270-9115832CBFA7}" v="20" dt="2023-07-21T13:54:33.258"/>
    <p1510:client id="{64FC52E8-0BE1-4863-AABB-73EE4A7D6E04}" v="26" dt="2023-07-21T11:02:11.670"/>
    <p1510:client id="{D28F016C-4794-4563-8BA8-B0BBD80A3DB1}" v="6" dt="2023-07-21T10:23:30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D28F016C-4794-4563-8BA8-B0BBD80A3DB1}"/>
    <pc:docChg chg="undo custSel addSld modSld">
      <pc:chgData name="Le Nhat Tung" userId="77b0905b33e1f80d" providerId="LiveId" clId="{D28F016C-4794-4563-8BA8-B0BBD80A3DB1}" dt="2023-07-21T10:25:27.327" v="1104" actId="20577"/>
      <pc:docMkLst>
        <pc:docMk/>
      </pc:docMkLst>
      <pc:sldChg chg="delSp modSp new mod">
        <pc:chgData name="Le Nhat Tung" userId="77b0905b33e1f80d" providerId="LiveId" clId="{D28F016C-4794-4563-8BA8-B0BBD80A3DB1}" dt="2023-07-21T10:20:26.177" v="573" actId="6549"/>
        <pc:sldMkLst>
          <pc:docMk/>
          <pc:sldMk cId="2035131002" sldId="256"/>
        </pc:sldMkLst>
        <pc:spChg chg="mod">
          <ac:chgData name="Le Nhat Tung" userId="77b0905b33e1f80d" providerId="LiveId" clId="{D28F016C-4794-4563-8BA8-B0BBD80A3DB1}" dt="2023-07-21T10:20:26.177" v="573" actId="6549"/>
          <ac:spMkLst>
            <pc:docMk/>
            <pc:sldMk cId="2035131002" sldId="256"/>
            <ac:spMk id="2" creationId="{9F3A48DF-81FC-C3A1-B5F1-F460EF05F074}"/>
          </ac:spMkLst>
        </pc:spChg>
        <pc:spChg chg="del mod">
          <ac:chgData name="Le Nhat Tung" userId="77b0905b33e1f80d" providerId="LiveId" clId="{D28F016C-4794-4563-8BA8-B0BBD80A3DB1}" dt="2023-07-21T09:58:14.328" v="12" actId="478"/>
          <ac:spMkLst>
            <pc:docMk/>
            <pc:sldMk cId="2035131002" sldId="256"/>
            <ac:spMk id="3" creationId="{9F1BE616-FDDC-DCF5-285F-3A5D9CFEC717}"/>
          </ac:spMkLst>
        </pc:spChg>
      </pc:sldChg>
      <pc:sldChg chg="addSp delSp modSp new mod modClrScheme chgLayout">
        <pc:chgData name="Le Nhat Tung" userId="77b0905b33e1f80d" providerId="LiveId" clId="{D28F016C-4794-4563-8BA8-B0BBD80A3DB1}" dt="2023-07-21T10:19:15.965" v="569" actId="14100"/>
        <pc:sldMkLst>
          <pc:docMk/>
          <pc:sldMk cId="595729749" sldId="257"/>
        </pc:sldMkLst>
        <pc:spChg chg="del mod ord">
          <ac:chgData name="Le Nhat Tung" userId="77b0905b33e1f80d" providerId="LiveId" clId="{D28F016C-4794-4563-8BA8-B0BBD80A3DB1}" dt="2023-07-21T09:58:28.421" v="15" actId="700"/>
          <ac:spMkLst>
            <pc:docMk/>
            <pc:sldMk cId="595729749" sldId="257"/>
            <ac:spMk id="2" creationId="{F5F863E6-E8E7-EC68-9552-777288A6F867}"/>
          </ac:spMkLst>
        </pc:spChg>
        <pc:spChg chg="add mod ord">
          <ac:chgData name="Le Nhat Tung" userId="77b0905b33e1f80d" providerId="LiveId" clId="{D28F016C-4794-4563-8BA8-B0BBD80A3DB1}" dt="2023-07-21T10:18:11.815" v="527" actId="20577"/>
          <ac:spMkLst>
            <pc:docMk/>
            <pc:sldMk cId="595729749" sldId="257"/>
            <ac:spMk id="3" creationId="{DAAC2F8E-2BB8-2A23-D0EE-4DA5217A9DFE}"/>
          </ac:spMkLst>
        </pc:spChg>
        <pc:spChg chg="add del mod ord">
          <ac:chgData name="Le Nhat Tung" userId="77b0905b33e1f80d" providerId="LiveId" clId="{D28F016C-4794-4563-8BA8-B0BBD80A3DB1}" dt="2023-07-21T10:13:20.886" v="524" actId="478"/>
          <ac:spMkLst>
            <pc:docMk/>
            <pc:sldMk cId="595729749" sldId="257"/>
            <ac:spMk id="4" creationId="{06597794-6A59-5EA4-5AA3-48AFFE963759}"/>
          </ac:spMkLst>
        </pc:spChg>
        <pc:spChg chg="add del mod">
          <ac:chgData name="Le Nhat Tung" userId="77b0905b33e1f80d" providerId="LiveId" clId="{D28F016C-4794-4563-8BA8-B0BBD80A3DB1}" dt="2023-07-21T10:13:22.582" v="525" actId="478"/>
          <ac:spMkLst>
            <pc:docMk/>
            <pc:sldMk cId="595729749" sldId="257"/>
            <ac:spMk id="6" creationId="{BC1BC096-98DF-9637-2D8B-1C66ED6F4689}"/>
          </ac:spMkLst>
        </pc:spChg>
        <pc:picChg chg="add mod">
          <ac:chgData name="Le Nhat Tung" userId="77b0905b33e1f80d" providerId="LiveId" clId="{D28F016C-4794-4563-8BA8-B0BBD80A3DB1}" dt="2023-07-21T10:19:15.965" v="569" actId="14100"/>
          <ac:picMkLst>
            <pc:docMk/>
            <pc:sldMk cId="595729749" sldId="257"/>
            <ac:picMk id="8" creationId="{8E1686B3-C9E9-385A-4FD6-A895E6C1E45B}"/>
          </ac:picMkLst>
        </pc:picChg>
      </pc:sldChg>
      <pc:sldChg chg="addSp delSp modSp new mod">
        <pc:chgData name="Le Nhat Tung" userId="77b0905b33e1f80d" providerId="LiveId" clId="{D28F016C-4794-4563-8BA8-B0BBD80A3DB1}" dt="2023-07-21T10:20:14.098" v="572" actId="478"/>
        <pc:sldMkLst>
          <pc:docMk/>
          <pc:sldMk cId="261312762" sldId="258"/>
        </pc:sldMkLst>
        <pc:spChg chg="mod">
          <ac:chgData name="Le Nhat Tung" userId="77b0905b33e1f80d" providerId="LiveId" clId="{D28F016C-4794-4563-8BA8-B0BBD80A3DB1}" dt="2023-07-21T10:18:44.295" v="566" actId="20577"/>
          <ac:spMkLst>
            <pc:docMk/>
            <pc:sldMk cId="261312762" sldId="258"/>
            <ac:spMk id="2" creationId="{E09A3AFD-8284-A1C1-B819-F6F025D19C9D}"/>
          </ac:spMkLst>
        </pc:spChg>
        <pc:spChg chg="del mod">
          <ac:chgData name="Le Nhat Tung" userId="77b0905b33e1f80d" providerId="LiveId" clId="{D28F016C-4794-4563-8BA8-B0BBD80A3DB1}" dt="2023-07-21T10:20:10.922" v="570" actId="478"/>
          <ac:spMkLst>
            <pc:docMk/>
            <pc:sldMk cId="261312762" sldId="258"/>
            <ac:spMk id="3" creationId="{B7294DE2-DEA8-279C-B0A2-508DE6FE0A8A}"/>
          </ac:spMkLst>
        </pc:spChg>
        <pc:spChg chg="add del mod">
          <ac:chgData name="Le Nhat Tung" userId="77b0905b33e1f80d" providerId="LiveId" clId="{D28F016C-4794-4563-8BA8-B0BBD80A3DB1}" dt="2023-07-21T10:20:14.098" v="572" actId="478"/>
          <ac:spMkLst>
            <pc:docMk/>
            <pc:sldMk cId="261312762" sldId="258"/>
            <ac:spMk id="5" creationId="{ACFBF8FC-4895-49CE-B2FB-A587EFD07D8F}"/>
          </ac:spMkLst>
        </pc:spChg>
        <pc:picChg chg="add mod">
          <ac:chgData name="Le Nhat Tung" userId="77b0905b33e1f80d" providerId="LiveId" clId="{D28F016C-4794-4563-8BA8-B0BBD80A3DB1}" dt="2023-07-21T10:20:11.295" v="571"/>
          <ac:picMkLst>
            <pc:docMk/>
            <pc:sldMk cId="261312762" sldId="258"/>
            <ac:picMk id="6" creationId="{1088F100-7772-6469-4E71-87470A96B417}"/>
          </ac:picMkLst>
        </pc:picChg>
      </pc:sldChg>
      <pc:sldChg chg="modSp new mod">
        <pc:chgData name="Le Nhat Tung" userId="77b0905b33e1f80d" providerId="LiveId" clId="{D28F016C-4794-4563-8BA8-B0BBD80A3DB1}" dt="2023-07-21T10:22:46.413" v="963" actId="207"/>
        <pc:sldMkLst>
          <pc:docMk/>
          <pc:sldMk cId="1672965042" sldId="259"/>
        </pc:sldMkLst>
        <pc:spChg chg="mod">
          <ac:chgData name="Le Nhat Tung" userId="77b0905b33e1f80d" providerId="LiveId" clId="{D28F016C-4794-4563-8BA8-B0BBD80A3DB1}" dt="2023-07-21T10:21:00.970" v="582" actId="20577"/>
          <ac:spMkLst>
            <pc:docMk/>
            <pc:sldMk cId="1672965042" sldId="259"/>
            <ac:spMk id="2" creationId="{9C27CB7B-BDD9-D0F9-99D2-5DDB241F9CDE}"/>
          </ac:spMkLst>
        </pc:spChg>
        <pc:spChg chg="mod">
          <ac:chgData name="Le Nhat Tung" userId="77b0905b33e1f80d" providerId="LiveId" clId="{D28F016C-4794-4563-8BA8-B0BBD80A3DB1}" dt="2023-07-21T10:22:46.413" v="963" actId="207"/>
          <ac:spMkLst>
            <pc:docMk/>
            <pc:sldMk cId="1672965042" sldId="259"/>
            <ac:spMk id="3" creationId="{C8969CD8-606A-CB55-1EB2-4FC7B0442E0D}"/>
          </ac:spMkLst>
        </pc:spChg>
      </pc:sldChg>
      <pc:sldChg chg="addSp delSp modSp new mod">
        <pc:chgData name="Le Nhat Tung" userId="77b0905b33e1f80d" providerId="LiveId" clId="{D28F016C-4794-4563-8BA8-B0BBD80A3DB1}" dt="2023-07-21T10:23:30.333" v="969" actId="1076"/>
        <pc:sldMkLst>
          <pc:docMk/>
          <pc:sldMk cId="1105326722" sldId="260"/>
        </pc:sldMkLst>
        <pc:spChg chg="del">
          <ac:chgData name="Le Nhat Tung" userId="77b0905b33e1f80d" providerId="LiveId" clId="{D28F016C-4794-4563-8BA8-B0BBD80A3DB1}" dt="2023-07-21T10:23:25.672" v="965" actId="478"/>
          <ac:spMkLst>
            <pc:docMk/>
            <pc:sldMk cId="1105326722" sldId="260"/>
            <ac:spMk id="2" creationId="{2FCB82C0-B243-50BF-473F-E0EAAF8FA8BF}"/>
          </ac:spMkLst>
        </pc:spChg>
        <pc:spChg chg="del">
          <ac:chgData name="Le Nhat Tung" userId="77b0905b33e1f80d" providerId="LiveId" clId="{D28F016C-4794-4563-8BA8-B0BBD80A3DB1}" dt="2023-07-21T10:23:25.672" v="965" actId="478"/>
          <ac:spMkLst>
            <pc:docMk/>
            <pc:sldMk cId="1105326722" sldId="260"/>
            <ac:spMk id="3" creationId="{69243CCA-C603-462E-FAC7-3BD08365EF02}"/>
          </ac:spMkLst>
        </pc:spChg>
        <pc:picChg chg="add mod">
          <ac:chgData name="Le Nhat Tung" userId="77b0905b33e1f80d" providerId="LiveId" clId="{D28F016C-4794-4563-8BA8-B0BBD80A3DB1}" dt="2023-07-21T10:23:30.333" v="969" actId="1076"/>
          <ac:picMkLst>
            <pc:docMk/>
            <pc:sldMk cId="1105326722" sldId="260"/>
            <ac:picMk id="1026" creationId="{C52BEA86-B21A-808D-25AA-123E5A8FA2B4}"/>
          </ac:picMkLst>
        </pc:picChg>
      </pc:sldChg>
      <pc:sldChg chg="modSp new mod">
        <pc:chgData name="Le Nhat Tung" userId="77b0905b33e1f80d" providerId="LiveId" clId="{D28F016C-4794-4563-8BA8-B0BBD80A3DB1}" dt="2023-07-21T10:25:27.327" v="1104" actId="20577"/>
        <pc:sldMkLst>
          <pc:docMk/>
          <pc:sldMk cId="4082933370" sldId="261"/>
        </pc:sldMkLst>
        <pc:spChg chg="mod">
          <ac:chgData name="Le Nhat Tung" userId="77b0905b33e1f80d" providerId="LiveId" clId="{D28F016C-4794-4563-8BA8-B0BBD80A3DB1}" dt="2023-07-21T10:24:25.262" v="1018" actId="20577"/>
          <ac:spMkLst>
            <pc:docMk/>
            <pc:sldMk cId="4082933370" sldId="261"/>
            <ac:spMk id="2" creationId="{4F1787C2-6189-D9DB-CBD5-4AFFCDA6006D}"/>
          </ac:spMkLst>
        </pc:spChg>
        <pc:spChg chg="mod">
          <ac:chgData name="Le Nhat Tung" userId="77b0905b33e1f80d" providerId="LiveId" clId="{D28F016C-4794-4563-8BA8-B0BBD80A3DB1}" dt="2023-07-21T10:25:27.327" v="1104" actId="20577"/>
          <ac:spMkLst>
            <pc:docMk/>
            <pc:sldMk cId="4082933370" sldId="261"/>
            <ac:spMk id="3" creationId="{E7324C70-12C8-2A7C-D525-4ABB13BD1323}"/>
          </ac:spMkLst>
        </pc:spChg>
      </pc:sldChg>
    </pc:docChg>
  </pc:docChgLst>
  <pc:docChgLst>
    <pc:chgData name="Le Nhat Tung" userId="77b0905b33e1f80d" providerId="LiveId" clId="{64FC52E8-0BE1-4863-AABB-73EE4A7D6E04}"/>
    <pc:docChg chg="undo custSel addSld delSld modSld addSection delSection">
      <pc:chgData name="Le Nhat Tung" userId="77b0905b33e1f80d" providerId="LiveId" clId="{64FC52E8-0BE1-4863-AABB-73EE4A7D6E04}" dt="2023-07-21T11:03:40.393" v="670" actId="20577"/>
      <pc:docMkLst>
        <pc:docMk/>
      </pc:docMkLst>
      <pc:sldChg chg="modSp mod">
        <pc:chgData name="Le Nhat Tung" userId="77b0905b33e1f80d" providerId="LiveId" clId="{64FC52E8-0BE1-4863-AABB-73EE4A7D6E04}" dt="2023-07-21T11:03:40.393" v="670" actId="20577"/>
        <pc:sldMkLst>
          <pc:docMk/>
          <pc:sldMk cId="2035131002" sldId="256"/>
        </pc:sldMkLst>
        <pc:spChg chg="mod">
          <ac:chgData name="Le Nhat Tung" userId="77b0905b33e1f80d" providerId="LiveId" clId="{64FC52E8-0BE1-4863-AABB-73EE4A7D6E04}" dt="2023-07-21T11:03:40.393" v="670" actId="20577"/>
          <ac:spMkLst>
            <pc:docMk/>
            <pc:sldMk cId="2035131002" sldId="256"/>
            <ac:spMk id="2" creationId="{9F3A48DF-81FC-C3A1-B5F1-F460EF05F074}"/>
          </ac:spMkLst>
        </pc:sp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595729749" sldId="257"/>
        </pc:sldMkLst>
      </pc:sldChg>
      <pc:sldChg chg="addSp delSp modSp new mod modClrScheme chgLayout">
        <pc:chgData name="Le Nhat Tung" userId="77b0905b33e1f80d" providerId="LiveId" clId="{64FC52E8-0BE1-4863-AABB-73EE4A7D6E04}" dt="2023-07-21T10:32:18.633" v="65" actId="123"/>
        <pc:sldMkLst>
          <pc:docMk/>
          <pc:sldMk cId="2677064015" sldId="257"/>
        </pc:sldMkLst>
        <pc:spChg chg="del mod ord">
          <ac:chgData name="Le Nhat Tung" userId="77b0905b33e1f80d" providerId="LiveId" clId="{64FC52E8-0BE1-4863-AABB-73EE4A7D6E04}" dt="2023-07-21T10:30:59.683" v="35" actId="700"/>
          <ac:spMkLst>
            <pc:docMk/>
            <pc:sldMk cId="2677064015" sldId="257"/>
            <ac:spMk id="2" creationId="{25B7BE36-CFDC-DB36-6D5A-AAA67B8CD592}"/>
          </ac:spMkLst>
        </pc:spChg>
        <pc:spChg chg="add del mod ord">
          <ac:chgData name="Le Nhat Tung" userId="77b0905b33e1f80d" providerId="LiveId" clId="{64FC52E8-0BE1-4863-AABB-73EE4A7D6E04}" dt="2023-07-21T10:31:11.599" v="36" actId="700"/>
          <ac:spMkLst>
            <pc:docMk/>
            <pc:sldMk cId="2677064015" sldId="257"/>
            <ac:spMk id="3" creationId="{E1F432A9-A6FD-6D5B-D82E-65D0571C8BF6}"/>
          </ac:spMkLst>
        </pc:spChg>
        <pc:spChg chg="add mod ord">
          <ac:chgData name="Le Nhat Tung" userId="77b0905b33e1f80d" providerId="LiveId" clId="{64FC52E8-0BE1-4863-AABB-73EE4A7D6E04}" dt="2023-07-21T10:31:21.857" v="54" actId="20577"/>
          <ac:spMkLst>
            <pc:docMk/>
            <pc:sldMk cId="2677064015" sldId="257"/>
            <ac:spMk id="4" creationId="{14998AAC-5886-863C-F20D-2790B47111B9}"/>
          </ac:spMkLst>
        </pc:spChg>
        <pc:spChg chg="add mod ord">
          <ac:chgData name="Le Nhat Tung" userId="77b0905b33e1f80d" providerId="LiveId" clId="{64FC52E8-0BE1-4863-AABB-73EE4A7D6E04}" dt="2023-07-21T10:32:18.633" v="65" actId="123"/>
          <ac:spMkLst>
            <pc:docMk/>
            <pc:sldMk cId="2677064015" sldId="257"/>
            <ac:spMk id="5" creationId="{E112409A-B2CB-5AF2-94D4-F00267950E6B}"/>
          </ac:spMkLst>
        </pc:sp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261312762" sldId="258"/>
        </pc:sldMkLst>
      </pc:sldChg>
      <pc:sldChg chg="addSp delSp modSp new mod">
        <pc:chgData name="Le Nhat Tung" userId="77b0905b33e1f80d" providerId="LiveId" clId="{64FC52E8-0BE1-4863-AABB-73EE4A7D6E04}" dt="2023-07-21T10:59:42.092" v="545"/>
        <pc:sldMkLst>
          <pc:docMk/>
          <pc:sldMk cId="4180698389" sldId="258"/>
        </pc:sldMkLst>
        <pc:spChg chg="del">
          <ac:chgData name="Le Nhat Tung" userId="77b0905b33e1f80d" providerId="LiveId" clId="{64FC52E8-0BE1-4863-AABB-73EE4A7D6E04}" dt="2023-07-21T10:37:06.197" v="68" actId="478"/>
          <ac:spMkLst>
            <pc:docMk/>
            <pc:sldMk cId="4180698389" sldId="258"/>
            <ac:spMk id="2" creationId="{42FFCAB1-A17A-D2C9-AD95-CFFF7879BE63}"/>
          </ac:spMkLst>
        </pc:spChg>
        <pc:spChg chg="del">
          <ac:chgData name="Le Nhat Tung" userId="77b0905b33e1f80d" providerId="LiveId" clId="{64FC52E8-0BE1-4863-AABB-73EE4A7D6E04}" dt="2023-07-21T10:37:03.903" v="67" actId="478"/>
          <ac:spMkLst>
            <pc:docMk/>
            <pc:sldMk cId="4180698389" sldId="258"/>
            <ac:spMk id="3" creationId="{D0A1259C-DDF7-5F3F-87D1-1E3A3443F1D1}"/>
          </ac:spMkLst>
        </pc:spChg>
        <pc:grpChg chg="mod">
          <ac:chgData name="Le Nhat Tung" userId="77b0905b33e1f80d" providerId="LiveId" clId="{64FC52E8-0BE1-4863-AABB-73EE4A7D6E04}" dt="2023-07-21T10:59:14.497" v="521"/>
          <ac:grpSpMkLst>
            <pc:docMk/>
            <pc:sldMk cId="4180698389" sldId="258"/>
            <ac:grpSpMk id="9" creationId="{6CD195A3-DAF5-A4DA-E475-37784E1530EF}"/>
          </ac:grpSpMkLst>
        </pc:grpChg>
        <pc:grpChg chg="del mod">
          <ac:chgData name="Le Nhat Tung" userId="77b0905b33e1f80d" providerId="LiveId" clId="{64FC52E8-0BE1-4863-AABB-73EE4A7D6E04}" dt="2023-07-21T10:59:42.092" v="545"/>
          <ac:grpSpMkLst>
            <pc:docMk/>
            <pc:sldMk cId="4180698389" sldId="258"/>
            <ac:grpSpMk id="13" creationId="{06CDC8E7-C5F1-0FB1-54E5-846551230A46}"/>
          </ac:grpSpMkLst>
        </pc:grpChg>
        <pc:grpChg chg="del mod">
          <ac:chgData name="Le Nhat Tung" userId="77b0905b33e1f80d" providerId="LiveId" clId="{64FC52E8-0BE1-4863-AABB-73EE4A7D6E04}" dt="2023-07-21T10:59:42.092" v="545"/>
          <ac:grpSpMkLst>
            <pc:docMk/>
            <pc:sldMk cId="4180698389" sldId="258"/>
            <ac:grpSpMk id="23" creationId="{052A8678-DAD1-BDD2-37F4-2C0B4E3EE70B}"/>
          </ac:grpSpMkLst>
        </pc:grpChg>
        <pc:grpChg chg="del mod">
          <ac:chgData name="Le Nhat Tung" userId="77b0905b33e1f80d" providerId="LiveId" clId="{64FC52E8-0BE1-4863-AABB-73EE4A7D6E04}" dt="2023-07-21T10:59:42.092" v="545"/>
          <ac:grpSpMkLst>
            <pc:docMk/>
            <pc:sldMk cId="4180698389" sldId="258"/>
            <ac:grpSpMk id="24" creationId="{7A8EA377-772F-468C-13CF-D8EBB6CA37E3}"/>
          </ac:grpSpMkLst>
        </pc:grpChg>
        <pc:grpChg chg="mod">
          <ac:chgData name="Le Nhat Tung" userId="77b0905b33e1f80d" providerId="LiveId" clId="{64FC52E8-0BE1-4863-AABB-73EE4A7D6E04}" dt="2023-07-21T10:59:42.092" v="545"/>
          <ac:grpSpMkLst>
            <pc:docMk/>
            <pc:sldMk cId="4180698389" sldId="258"/>
            <ac:grpSpMk id="28" creationId="{E53A4964-95EB-2C00-0292-54EA178862BF}"/>
          </ac:grpSpMkLst>
        </pc:grpChg>
        <pc:picChg chg="add del mod">
          <ac:chgData name="Le Nhat Tung" userId="77b0905b33e1f80d" providerId="LiveId" clId="{64FC52E8-0BE1-4863-AABB-73EE4A7D6E04}" dt="2023-07-21T10:59:19.454" v="524" actId="478"/>
          <ac:picMkLst>
            <pc:docMk/>
            <pc:sldMk cId="4180698389" sldId="258"/>
            <ac:picMk id="5" creationId="{0295380D-6712-9F97-72B3-AADAA3780D75}"/>
          </ac:picMkLst>
        </pc:picChg>
        <pc:inkChg chg="add del mod">
          <ac:chgData name="Le Nhat Tung" userId="77b0905b33e1f80d" providerId="LiveId" clId="{64FC52E8-0BE1-4863-AABB-73EE4A7D6E04}" dt="2023-07-21T10:59:15.285" v="523" actId="9405"/>
          <ac:inkMkLst>
            <pc:docMk/>
            <pc:sldMk cId="4180698389" sldId="258"/>
            <ac:inkMk id="6" creationId="{107222A3-4E33-ED39-284D-4D1566CD5927}"/>
          </ac:inkMkLst>
        </pc:inkChg>
        <pc:inkChg chg="add del mod">
          <ac:chgData name="Le Nhat Tung" userId="77b0905b33e1f80d" providerId="LiveId" clId="{64FC52E8-0BE1-4863-AABB-73EE4A7D6E04}" dt="2023-07-21T10:59:15.052" v="522" actId="9405"/>
          <ac:inkMkLst>
            <pc:docMk/>
            <pc:sldMk cId="4180698389" sldId="258"/>
            <ac:inkMk id="7" creationId="{03FF8419-74DC-058C-2118-9127E6F004DE}"/>
          </ac:inkMkLst>
        </pc:inkChg>
        <pc:inkChg chg="add del mod">
          <ac:chgData name="Le Nhat Tung" userId="77b0905b33e1f80d" providerId="LiveId" clId="{64FC52E8-0BE1-4863-AABB-73EE4A7D6E04}" dt="2023-07-21T10:59:14.497" v="521"/>
          <ac:inkMkLst>
            <pc:docMk/>
            <pc:sldMk cId="4180698389" sldId="258"/>
            <ac:inkMk id="8" creationId="{0A472C04-5C00-3263-2FBA-87C91E16ABC6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0" creationId="{24832FAE-D935-B1AD-EB88-5F8FCE1FEEA9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1" creationId="{DE6C0992-08BB-CB68-3B27-C962E3D04849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2" creationId="{865CE647-6AE1-DA94-9815-B86E832AC34E}"/>
          </ac:inkMkLst>
        </pc:inkChg>
        <pc:inkChg chg="add del">
          <ac:chgData name="Le Nhat Tung" userId="77b0905b33e1f80d" providerId="LiveId" clId="{64FC52E8-0BE1-4863-AABB-73EE4A7D6E04}" dt="2023-07-21T10:59:26.818" v="530" actId="9405"/>
          <ac:inkMkLst>
            <pc:docMk/>
            <pc:sldMk cId="4180698389" sldId="258"/>
            <ac:inkMk id="14" creationId="{46973828-019F-989F-970E-7B911E1AA280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5" creationId="{E773D185-3689-12ED-7533-6DAD206AC4B3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6" creationId="{0B95322C-B0AD-CBD9-3E55-901C420DAF82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7" creationId="{B2E6C415-3EA2-09D7-1893-57454C8830DF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8" creationId="{5C467C41-2974-4E00-5309-9FC2B2EE1F5E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9" creationId="{51C106BC-BB2A-7763-0851-623CC7DA6D9E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20" creationId="{72B377BB-D679-BCFA-2F8F-464E4915D258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21" creationId="{2DC8E4CA-3466-5140-0A1A-357CE31B1A90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22" creationId="{723A6D29-95B8-0470-F09C-D9690CBA9D18}"/>
          </ac:inkMkLst>
        </pc:inkChg>
        <pc:inkChg chg="add del">
          <ac:chgData name="Le Nhat Tung" userId="77b0905b33e1f80d" providerId="LiveId" clId="{64FC52E8-0BE1-4863-AABB-73EE4A7D6E04}" dt="2023-07-21T10:59:36.580" v="541" actId="9405"/>
          <ac:inkMkLst>
            <pc:docMk/>
            <pc:sldMk cId="4180698389" sldId="258"/>
            <ac:inkMk id="25" creationId="{E0D930B0-BB72-89C2-41E7-FE2BF7CCFDA5}"/>
          </ac:inkMkLst>
        </pc:inkChg>
        <pc:inkChg chg="add del">
          <ac:chgData name="Le Nhat Tung" userId="77b0905b33e1f80d" providerId="LiveId" clId="{64FC52E8-0BE1-4863-AABB-73EE4A7D6E04}" dt="2023-07-21T10:59:38.609" v="543" actId="9405"/>
          <ac:inkMkLst>
            <pc:docMk/>
            <pc:sldMk cId="4180698389" sldId="258"/>
            <ac:inkMk id="26" creationId="{610793C1-B985-0EF9-48F7-71AA61472B4E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27" creationId="{461D3220-2EEF-90FA-C0FB-901C1369B467}"/>
          </ac:inkMkLst>
        </pc:ink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1672965042" sldId="259"/>
        </pc:sldMkLst>
      </pc:sldChg>
      <pc:sldChg chg="addSp delSp modSp new mod">
        <pc:chgData name="Le Nhat Tung" userId="77b0905b33e1f80d" providerId="LiveId" clId="{64FC52E8-0BE1-4863-AABB-73EE4A7D6E04}" dt="2023-07-21T10:40:16.445" v="99" actId="1076"/>
        <pc:sldMkLst>
          <pc:docMk/>
          <pc:sldMk cId="3274537582" sldId="259"/>
        </pc:sldMkLst>
        <pc:spChg chg="mod">
          <ac:chgData name="Le Nhat Tung" userId="77b0905b33e1f80d" providerId="LiveId" clId="{64FC52E8-0BE1-4863-AABB-73EE4A7D6E04}" dt="2023-07-21T10:38:59.736" v="81" actId="207"/>
          <ac:spMkLst>
            <pc:docMk/>
            <pc:sldMk cId="3274537582" sldId="259"/>
            <ac:spMk id="2" creationId="{83029C59-543A-DBD3-528A-CFA42EE5E77B}"/>
          </ac:spMkLst>
        </pc:spChg>
        <pc:spChg chg="add del mod">
          <ac:chgData name="Le Nhat Tung" userId="77b0905b33e1f80d" providerId="LiveId" clId="{64FC52E8-0BE1-4863-AABB-73EE4A7D6E04}" dt="2023-07-21T10:40:13.809" v="98" actId="20577"/>
          <ac:spMkLst>
            <pc:docMk/>
            <pc:sldMk cId="3274537582" sldId="259"/>
            <ac:spMk id="3" creationId="{ACFBE827-67EC-9662-81B8-DFA3F21FD8D4}"/>
          </ac:spMkLst>
        </pc:spChg>
        <pc:spChg chg="add del mod">
          <ac:chgData name="Le Nhat Tung" userId="77b0905b33e1f80d" providerId="LiveId" clId="{64FC52E8-0BE1-4863-AABB-73EE4A7D6E04}" dt="2023-07-21T10:39:27.796" v="85"/>
          <ac:spMkLst>
            <pc:docMk/>
            <pc:sldMk cId="3274537582" sldId="259"/>
            <ac:spMk id="4" creationId="{426507C9-2C55-27FC-5EEA-181DF586DAC3}"/>
          </ac:spMkLst>
        </pc:spChg>
        <pc:picChg chg="add mod">
          <ac:chgData name="Le Nhat Tung" userId="77b0905b33e1f80d" providerId="LiveId" clId="{64FC52E8-0BE1-4863-AABB-73EE4A7D6E04}" dt="2023-07-21T10:40:16.445" v="99" actId="1076"/>
          <ac:picMkLst>
            <pc:docMk/>
            <pc:sldMk cId="3274537582" sldId="259"/>
            <ac:picMk id="6" creationId="{F48A3130-41EB-0D87-5ED5-109E8E3272B0}"/>
          </ac:picMkLst>
        </pc:pic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1105326722" sldId="260"/>
        </pc:sldMkLst>
      </pc:sldChg>
      <pc:sldChg chg="addSp delSp modSp new mod">
        <pc:chgData name="Le Nhat Tung" userId="77b0905b33e1f80d" providerId="LiveId" clId="{64FC52E8-0BE1-4863-AABB-73EE4A7D6E04}" dt="2023-07-21T10:45:13.105" v="423" actId="20577"/>
        <pc:sldMkLst>
          <pc:docMk/>
          <pc:sldMk cId="2458262276" sldId="260"/>
        </pc:sldMkLst>
        <pc:spChg chg="mod">
          <ac:chgData name="Le Nhat Tung" userId="77b0905b33e1f80d" providerId="LiveId" clId="{64FC52E8-0BE1-4863-AABB-73EE4A7D6E04}" dt="2023-07-21T10:41:42.901" v="107" actId="14100"/>
          <ac:spMkLst>
            <pc:docMk/>
            <pc:sldMk cId="2458262276" sldId="260"/>
            <ac:spMk id="2" creationId="{040D8DE2-D516-1C99-880C-F824DB245648}"/>
          </ac:spMkLst>
        </pc:spChg>
        <pc:spChg chg="mod">
          <ac:chgData name="Le Nhat Tung" userId="77b0905b33e1f80d" providerId="LiveId" clId="{64FC52E8-0BE1-4863-AABB-73EE4A7D6E04}" dt="2023-07-21T10:45:13.105" v="423" actId="20577"/>
          <ac:spMkLst>
            <pc:docMk/>
            <pc:sldMk cId="2458262276" sldId="260"/>
            <ac:spMk id="3" creationId="{BD2F748C-8819-E404-237D-50ACB96DD151}"/>
          </ac:spMkLst>
        </pc:spChg>
        <pc:spChg chg="add del">
          <ac:chgData name="Le Nhat Tung" userId="77b0905b33e1f80d" providerId="LiveId" clId="{64FC52E8-0BE1-4863-AABB-73EE4A7D6E04}" dt="2023-07-21T10:42:56.119" v="223"/>
          <ac:spMkLst>
            <pc:docMk/>
            <pc:sldMk cId="2458262276" sldId="260"/>
            <ac:spMk id="4" creationId="{1F0D8096-4747-172C-D188-6CA6E91D71B1}"/>
          </ac:spMkLst>
        </pc:spChg>
        <pc:spChg chg="add">
          <ac:chgData name="Le Nhat Tung" userId="77b0905b33e1f80d" providerId="LiveId" clId="{64FC52E8-0BE1-4863-AABB-73EE4A7D6E04}" dt="2023-07-21T10:44:53.610" v="375"/>
          <ac:spMkLst>
            <pc:docMk/>
            <pc:sldMk cId="2458262276" sldId="260"/>
            <ac:spMk id="5" creationId="{5AFD5300-9285-E6D9-B587-3F7F26E8CF6E}"/>
          </ac:spMkLst>
        </pc:spChg>
      </pc:sldChg>
      <pc:sldChg chg="addSp delSp modSp new mod modClrScheme chgLayout">
        <pc:chgData name="Le Nhat Tung" userId="77b0905b33e1f80d" providerId="LiveId" clId="{64FC52E8-0BE1-4863-AABB-73EE4A7D6E04}" dt="2023-07-21T10:53:33.918" v="442" actId="123"/>
        <pc:sldMkLst>
          <pc:docMk/>
          <pc:sldMk cId="202636122" sldId="261"/>
        </pc:sldMkLst>
        <pc:spChg chg="del">
          <ac:chgData name="Le Nhat Tung" userId="77b0905b33e1f80d" providerId="LiveId" clId="{64FC52E8-0BE1-4863-AABB-73EE4A7D6E04}" dt="2023-07-21T10:45:35.549" v="425" actId="478"/>
          <ac:spMkLst>
            <pc:docMk/>
            <pc:sldMk cId="202636122" sldId="261"/>
            <ac:spMk id="2" creationId="{B02CB03B-7344-574C-A908-6EAEDF80273A}"/>
          </ac:spMkLst>
        </pc:spChg>
        <pc:spChg chg="del">
          <ac:chgData name="Le Nhat Tung" userId="77b0905b33e1f80d" providerId="LiveId" clId="{64FC52E8-0BE1-4863-AABB-73EE4A7D6E04}" dt="2023-07-21T10:45:35.549" v="425" actId="478"/>
          <ac:spMkLst>
            <pc:docMk/>
            <pc:sldMk cId="202636122" sldId="261"/>
            <ac:spMk id="3" creationId="{67780C58-CCC9-C6A3-901B-91CDD5DF47A5}"/>
          </ac:spMkLst>
        </pc:spChg>
        <pc:spChg chg="add del mod">
          <ac:chgData name="Le Nhat Tung" userId="77b0905b33e1f80d" providerId="LiveId" clId="{64FC52E8-0BE1-4863-AABB-73EE4A7D6E04}" dt="2023-07-21T10:52:59.247" v="430"/>
          <ac:spMkLst>
            <pc:docMk/>
            <pc:sldMk cId="202636122" sldId="261"/>
            <ac:spMk id="4" creationId="{60DB8DAD-74A0-FA1A-1529-9D75EA60E6A3}"/>
          </ac:spMkLst>
        </pc:spChg>
        <pc:spChg chg="add mod">
          <ac:chgData name="Le Nhat Tung" userId="77b0905b33e1f80d" providerId="LiveId" clId="{64FC52E8-0BE1-4863-AABB-73EE4A7D6E04}" dt="2023-07-21T10:53:33.918" v="442" actId="123"/>
          <ac:spMkLst>
            <pc:docMk/>
            <pc:sldMk cId="202636122" sldId="261"/>
            <ac:spMk id="5" creationId="{A372A3BB-8486-F37D-88D6-5BAD76F81629}"/>
          </ac:spMkLst>
        </pc:spChg>
        <pc:spChg chg="add del mod">
          <ac:chgData name="Le Nhat Tung" userId="77b0905b33e1f80d" providerId="LiveId" clId="{64FC52E8-0BE1-4863-AABB-73EE4A7D6E04}" dt="2023-07-21T10:53:19.381" v="432" actId="478"/>
          <ac:spMkLst>
            <pc:docMk/>
            <pc:sldMk cId="202636122" sldId="261"/>
            <ac:spMk id="6" creationId="{F01F8E10-9CD3-E0BF-02B1-DC412F09A1C4}"/>
          </ac:spMkLst>
        </pc:spChg>
        <pc:spChg chg="add del mod">
          <ac:chgData name="Le Nhat Tung" userId="77b0905b33e1f80d" providerId="LiveId" clId="{64FC52E8-0BE1-4863-AABB-73EE4A7D6E04}" dt="2023-07-21T10:52:57.338" v="428"/>
          <ac:spMkLst>
            <pc:docMk/>
            <pc:sldMk cId="202636122" sldId="261"/>
            <ac:spMk id="7" creationId="{50399F5E-098C-607D-17BC-994C39792837}"/>
          </ac:spMkLst>
        </pc:sp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4082933370" sldId="261"/>
        </pc:sldMkLst>
      </pc:sldChg>
      <pc:sldChg chg="addSp delSp modSp new mod">
        <pc:chgData name="Le Nhat Tung" userId="77b0905b33e1f80d" providerId="LiveId" clId="{64FC52E8-0BE1-4863-AABB-73EE4A7D6E04}" dt="2023-07-21T10:58:17.896" v="515"/>
        <pc:sldMkLst>
          <pc:docMk/>
          <pc:sldMk cId="1600819835" sldId="262"/>
        </pc:sldMkLst>
        <pc:spChg chg="del">
          <ac:chgData name="Le Nhat Tung" userId="77b0905b33e1f80d" providerId="LiveId" clId="{64FC52E8-0BE1-4863-AABB-73EE4A7D6E04}" dt="2023-07-21T10:53:57.339" v="446" actId="478"/>
          <ac:spMkLst>
            <pc:docMk/>
            <pc:sldMk cId="1600819835" sldId="262"/>
            <ac:spMk id="2" creationId="{A029A58C-96C5-74F1-5F82-33F3B62B6FFF}"/>
          </ac:spMkLst>
        </pc:spChg>
        <pc:spChg chg="del">
          <ac:chgData name="Le Nhat Tung" userId="77b0905b33e1f80d" providerId="LiveId" clId="{64FC52E8-0BE1-4863-AABB-73EE4A7D6E04}" dt="2023-07-21T10:53:57.339" v="446" actId="478"/>
          <ac:spMkLst>
            <pc:docMk/>
            <pc:sldMk cId="1600819835" sldId="262"/>
            <ac:spMk id="3" creationId="{4979E45B-A735-5C23-D2EA-48A082857826}"/>
          </ac:spMkLst>
        </pc:spChg>
        <pc:spChg chg="del">
          <ac:chgData name="Le Nhat Tung" userId="77b0905b33e1f80d" providerId="LiveId" clId="{64FC52E8-0BE1-4863-AABB-73EE4A7D6E04}" dt="2023-07-21T10:53:57.339" v="446" actId="478"/>
          <ac:spMkLst>
            <pc:docMk/>
            <pc:sldMk cId="1600819835" sldId="262"/>
            <ac:spMk id="4" creationId="{B51AD0C1-DAA3-2BA8-1F01-7E3DB6882B12}"/>
          </ac:spMkLst>
        </pc:spChg>
        <pc:grpChg chg="mod">
          <ac:chgData name="Le Nhat Tung" userId="77b0905b33e1f80d" providerId="LiveId" clId="{64FC52E8-0BE1-4863-AABB-73EE4A7D6E04}" dt="2023-07-21T10:57:05.510" v="473"/>
          <ac:grpSpMkLst>
            <pc:docMk/>
            <pc:sldMk cId="1600819835" sldId="262"/>
            <ac:grpSpMk id="23" creationId="{4F949966-F0D6-962E-4823-E8C5C5DFCDB6}"/>
          </ac:grpSpMkLst>
        </pc:grpChg>
        <pc:grpChg chg="mod">
          <ac:chgData name="Le Nhat Tung" userId="77b0905b33e1f80d" providerId="LiveId" clId="{64FC52E8-0BE1-4863-AABB-73EE4A7D6E04}" dt="2023-07-21T10:57:05.510" v="473"/>
          <ac:grpSpMkLst>
            <pc:docMk/>
            <pc:sldMk cId="1600819835" sldId="262"/>
            <ac:grpSpMk id="24" creationId="{2F6C6E48-F2C5-4576-E510-FE2A7A08DFDC}"/>
          </ac:grpSpMkLst>
        </pc:grpChg>
        <pc:grpChg chg="mod">
          <ac:chgData name="Le Nhat Tung" userId="77b0905b33e1f80d" providerId="LiveId" clId="{64FC52E8-0BE1-4863-AABB-73EE4A7D6E04}" dt="2023-07-21T10:57:50.771" v="483"/>
          <ac:grpSpMkLst>
            <pc:docMk/>
            <pc:sldMk cId="1600819835" sldId="262"/>
            <ac:grpSpMk id="34" creationId="{5B874521-9712-FBB5-BEB9-10804EF260FB}"/>
          </ac:grpSpMkLst>
        </pc:grpChg>
        <pc:grpChg chg="del mod">
          <ac:chgData name="Le Nhat Tung" userId="77b0905b33e1f80d" providerId="LiveId" clId="{64FC52E8-0BE1-4863-AABB-73EE4A7D6E04}" dt="2023-07-21T10:58:09.564" v="501"/>
          <ac:grpSpMkLst>
            <pc:docMk/>
            <pc:sldMk cId="1600819835" sldId="262"/>
            <ac:grpSpMk id="45" creationId="{52E9DD48-3E71-4259-999F-C84D6A060947}"/>
          </ac:grpSpMkLst>
        </pc:grpChg>
        <pc:grpChg chg="mod">
          <ac:chgData name="Le Nhat Tung" userId="77b0905b33e1f80d" providerId="LiveId" clId="{64FC52E8-0BE1-4863-AABB-73EE4A7D6E04}" dt="2023-07-21T10:57:59.339" v="494"/>
          <ac:grpSpMkLst>
            <pc:docMk/>
            <pc:sldMk cId="1600819835" sldId="262"/>
            <ac:grpSpMk id="46" creationId="{7F909AA6-7C53-B6E9-A6BD-D6FBAB8D4FF8}"/>
          </ac:grpSpMkLst>
        </pc:grpChg>
        <pc:grpChg chg="mod">
          <ac:chgData name="Le Nhat Tung" userId="77b0905b33e1f80d" providerId="LiveId" clId="{64FC52E8-0BE1-4863-AABB-73EE4A7D6E04}" dt="2023-07-21T10:58:09.564" v="501"/>
          <ac:grpSpMkLst>
            <pc:docMk/>
            <pc:sldMk cId="1600819835" sldId="262"/>
            <ac:grpSpMk id="53" creationId="{11EDD260-FFA5-7F61-0876-336F3FDA407B}"/>
          </ac:grpSpMkLst>
        </pc:grpChg>
        <pc:grpChg chg="mod">
          <ac:chgData name="Le Nhat Tung" userId="77b0905b33e1f80d" providerId="LiveId" clId="{64FC52E8-0BE1-4863-AABB-73EE4A7D6E04}" dt="2023-07-21T10:58:13.031" v="507"/>
          <ac:grpSpMkLst>
            <pc:docMk/>
            <pc:sldMk cId="1600819835" sldId="262"/>
            <ac:grpSpMk id="59" creationId="{5E04298C-DE08-07B3-1780-2ED8C9814949}"/>
          </ac:grpSpMkLst>
        </pc:grpChg>
        <pc:grpChg chg="del mod">
          <ac:chgData name="Le Nhat Tung" userId="77b0905b33e1f80d" providerId="LiveId" clId="{64FC52E8-0BE1-4863-AABB-73EE4A7D6E04}" dt="2023-07-21T10:58:17.896" v="515"/>
          <ac:grpSpMkLst>
            <pc:docMk/>
            <pc:sldMk cId="1600819835" sldId="262"/>
            <ac:grpSpMk id="63" creationId="{F18AFFD3-1E3A-6BB4-334E-E1F1A5683D2A}"/>
          </ac:grpSpMkLst>
        </pc:grpChg>
        <pc:grpChg chg="mod">
          <ac:chgData name="Le Nhat Tung" userId="77b0905b33e1f80d" providerId="LiveId" clId="{64FC52E8-0BE1-4863-AABB-73EE4A7D6E04}" dt="2023-07-21T10:58:17.896" v="515"/>
          <ac:grpSpMkLst>
            <pc:docMk/>
            <pc:sldMk cId="1600819835" sldId="262"/>
            <ac:grpSpMk id="67" creationId="{7EE03DD4-E45A-BB5A-1F90-B9AB7FEDD113}"/>
          </ac:grpSpMkLst>
        </pc:grpChg>
        <pc:picChg chg="add del mod">
          <ac:chgData name="Le Nhat Tung" userId="77b0905b33e1f80d" providerId="LiveId" clId="{64FC52E8-0BE1-4863-AABB-73EE4A7D6E04}" dt="2023-07-21T10:55:46.723" v="455" actId="478"/>
          <ac:picMkLst>
            <pc:docMk/>
            <pc:sldMk cId="1600819835" sldId="262"/>
            <ac:picMk id="6" creationId="{DF3AEA8C-FA27-7A47-2F5B-CDB3BB755CDC}"/>
          </ac:picMkLst>
        </pc:picChg>
        <pc:picChg chg="add del mod">
          <ac:chgData name="Le Nhat Tung" userId="77b0905b33e1f80d" providerId="LiveId" clId="{64FC52E8-0BE1-4863-AABB-73EE4A7D6E04}" dt="2023-07-21T10:55:48.476" v="457" actId="478"/>
          <ac:picMkLst>
            <pc:docMk/>
            <pc:sldMk cId="1600819835" sldId="262"/>
            <ac:picMk id="8" creationId="{EBD80A67-7188-8270-4208-E8F3B7FCD877}"/>
          </ac:picMkLst>
        </pc:picChg>
        <pc:picChg chg="add mod">
          <ac:chgData name="Le Nhat Tung" userId="77b0905b33e1f80d" providerId="LiveId" clId="{64FC52E8-0BE1-4863-AABB-73EE4A7D6E04}" dt="2023-07-21T10:56:07.734" v="462" actId="1076"/>
          <ac:picMkLst>
            <pc:docMk/>
            <pc:sldMk cId="1600819835" sldId="262"/>
            <ac:picMk id="10" creationId="{5D290846-4B74-16A2-53E6-5D0CC780FB24}"/>
          </ac:picMkLst>
        </pc:picChg>
        <pc:picChg chg="add mod">
          <ac:chgData name="Le Nhat Tung" userId="77b0905b33e1f80d" providerId="LiveId" clId="{64FC52E8-0BE1-4863-AABB-73EE4A7D6E04}" dt="2023-07-21T10:56:05.949" v="461" actId="1076"/>
          <ac:picMkLst>
            <pc:docMk/>
            <pc:sldMk cId="1600819835" sldId="262"/>
            <ac:picMk id="12" creationId="{2BFC6D63-FFDE-8EB6-1364-E884E4B539B2}"/>
          </ac:picMkLst>
        </pc:pic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3" creationId="{E0DE7AC9-C20F-154E-BF79-6E4495756FE4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4" creationId="{4102212B-3899-2093-6B79-BC60EF13D679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5" creationId="{A9DD8AF4-7A6D-FD8D-DE9D-4EFBD153CDEF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6" creationId="{9B6BFB47-692B-BB05-DD30-652A1B24D23A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7" creationId="{3BAA660A-4703-AF8C-1DA0-E9871868DDD8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8" creationId="{13930791-6F2D-A119-5DE7-0FC6D2AF2B3E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9" creationId="{F6104D7D-C8C5-03D5-9489-DB3A6031C95E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20" creationId="{32485A8A-C840-D1A3-FDC1-740F13AB2B77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21" creationId="{7308FD66-7BB5-1815-C2D9-489012F5CD42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22" creationId="{F4682029-79D9-F595-241D-32CCFB0B47EF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5" creationId="{5AA27125-3463-E761-A1D7-BF793E03A6E8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6" creationId="{37FE28EF-F2F6-1E52-BF3F-F7F356A356B8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7" creationId="{E612EC2C-7B07-5837-F608-41809A1C76F4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8" creationId="{CE17996D-9712-1BED-342E-558D3074548A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9" creationId="{E27E6FC0-CD65-4189-CEAD-12558BD498A1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30" creationId="{3328A4B0-7457-00B5-F0EA-894D01AB5ED8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31" creationId="{C23B3E43-7768-CE91-FF92-46605EADECA1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32" creationId="{D1E8B606-FD41-AD2D-3617-0AAF9E3013FE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33" creationId="{8453C9D5-A9CC-ACD0-817E-A8B1CA7D3D2C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5" creationId="{BD5B315A-F18A-B2AB-4533-8320A9B309FE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6" creationId="{C64ECA1E-22BA-6DDE-719C-E7FFF97874CF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7" creationId="{2ED1CAF7-4473-37D6-1A55-99807D1AC999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8" creationId="{FFD81FBF-DAE0-AAE3-6FC0-B6F2EBC3534E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9" creationId="{E83A3FA4-7BFA-727E-4BE6-47B736FD543A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40" creationId="{859336A1-4768-DDEA-3BE8-6A94B79E7B4B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41" creationId="{0065027A-1761-DD71-9DE2-8562FEC56A86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42" creationId="{B4219737-A768-B04A-4BD2-929E330F3E03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3" creationId="{DC6FE121-4DF9-D224-4313-6141B182C2FA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4" creationId="{72892862-2FDA-E517-38E8-2B76139B9D07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7" creationId="{A85EB454-202A-2F25-2624-F5523FF0ACC1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8" creationId="{07BA4BE3-C625-D4D0-898C-DC7C32837E10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9" creationId="{36847531-C235-6645-805A-9C4C3CD1C71B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50" creationId="{38569C08-796E-4ABA-8C7B-72381F82B8B4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51" creationId="{3D36DB8B-9880-DC98-7180-A6432442EF44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52" creationId="{317B1722-9A84-B830-BED6-C7D06FF1EE45}"/>
          </ac:inkMkLst>
        </pc:inkChg>
        <pc:inkChg chg="add mod">
          <ac:chgData name="Le Nhat Tung" userId="77b0905b33e1f80d" providerId="LiveId" clId="{64FC52E8-0BE1-4863-AABB-73EE4A7D6E04}" dt="2023-07-21T10:58:13.031" v="507"/>
          <ac:inkMkLst>
            <pc:docMk/>
            <pc:sldMk cId="1600819835" sldId="262"/>
            <ac:inkMk id="54" creationId="{991BFB75-8996-579E-65DB-2A7557867911}"/>
          </ac:inkMkLst>
        </pc:inkChg>
        <pc:inkChg chg="add mod">
          <ac:chgData name="Le Nhat Tung" userId="77b0905b33e1f80d" providerId="LiveId" clId="{64FC52E8-0BE1-4863-AABB-73EE4A7D6E04}" dt="2023-07-21T10:58:13.031" v="507"/>
          <ac:inkMkLst>
            <pc:docMk/>
            <pc:sldMk cId="1600819835" sldId="262"/>
            <ac:inkMk id="55" creationId="{653472CA-3BA6-087A-0C38-A25CB937E3DF}"/>
          </ac:inkMkLst>
        </pc:inkChg>
        <pc:inkChg chg="add mod">
          <ac:chgData name="Le Nhat Tung" userId="77b0905b33e1f80d" providerId="LiveId" clId="{64FC52E8-0BE1-4863-AABB-73EE4A7D6E04}" dt="2023-07-21T10:58:13.031" v="507"/>
          <ac:inkMkLst>
            <pc:docMk/>
            <pc:sldMk cId="1600819835" sldId="262"/>
            <ac:inkMk id="56" creationId="{01E82716-D81D-4CEB-0F8F-F7B075686DFF}"/>
          </ac:inkMkLst>
        </pc:inkChg>
        <pc:inkChg chg="add mod">
          <ac:chgData name="Le Nhat Tung" userId="77b0905b33e1f80d" providerId="LiveId" clId="{64FC52E8-0BE1-4863-AABB-73EE4A7D6E04}" dt="2023-07-21T10:58:13.031" v="507"/>
          <ac:inkMkLst>
            <pc:docMk/>
            <pc:sldMk cId="1600819835" sldId="262"/>
            <ac:inkMk id="57" creationId="{35C79473-D4F2-8C14-9F1A-AD5C29B7B3FC}"/>
          </ac:inkMkLst>
        </pc:inkChg>
        <pc:inkChg chg="add">
          <ac:chgData name="Le Nhat Tung" userId="77b0905b33e1f80d" providerId="LiveId" clId="{64FC52E8-0BE1-4863-AABB-73EE4A7D6E04}" dt="2023-07-21T10:58:12.530" v="506" actId="9405"/>
          <ac:inkMkLst>
            <pc:docMk/>
            <pc:sldMk cId="1600819835" sldId="262"/>
            <ac:inkMk id="58" creationId="{3B251BB4-5F33-F044-C8B8-302D55DE6E21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0" creationId="{3C7F4B8A-D05D-F4C2-673D-6DA63C392558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1" creationId="{948758E1-657C-56FB-9483-955E874A9A7E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2" creationId="{31864295-36D7-76FF-04DB-A24EBEC5440E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4" creationId="{96E6AF76-6682-D8D2-A106-3834FC569E98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5" creationId="{CFF88BE0-3F0E-0C12-32EF-2D606F79B5F8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6" creationId="{D7A1117E-1E36-865B-226D-8D66CC1A0D3D}"/>
          </ac:inkMkLst>
        </pc:inkChg>
      </pc:sldChg>
      <pc:sldChg chg="addSp delSp modSp new mod">
        <pc:chgData name="Le Nhat Tung" userId="77b0905b33e1f80d" providerId="LiveId" clId="{64FC52E8-0BE1-4863-AABB-73EE4A7D6E04}" dt="2023-07-21T11:02:11.670" v="622"/>
        <pc:sldMkLst>
          <pc:docMk/>
          <pc:sldMk cId="854644542" sldId="263"/>
        </pc:sldMkLst>
        <pc:spChg chg="mod">
          <ac:chgData name="Le Nhat Tung" userId="77b0905b33e1f80d" providerId="LiveId" clId="{64FC52E8-0BE1-4863-AABB-73EE4A7D6E04}" dt="2023-07-21T11:00:43.779" v="578" actId="20577"/>
          <ac:spMkLst>
            <pc:docMk/>
            <pc:sldMk cId="854644542" sldId="263"/>
            <ac:spMk id="2" creationId="{E79070DF-4E76-176B-B365-3FD0F243D376}"/>
          </ac:spMkLst>
        </pc:spChg>
        <pc:spChg chg="mod">
          <ac:chgData name="Le Nhat Tung" userId="77b0905b33e1f80d" providerId="LiveId" clId="{64FC52E8-0BE1-4863-AABB-73EE4A7D6E04}" dt="2023-07-21T11:01:27.173" v="598" actId="20577"/>
          <ac:spMkLst>
            <pc:docMk/>
            <pc:sldMk cId="854644542" sldId="263"/>
            <ac:spMk id="3" creationId="{0088066E-682D-B51B-8B5E-D0B144DD954F}"/>
          </ac:spMkLst>
        </pc:spChg>
        <pc:spChg chg="del">
          <ac:chgData name="Le Nhat Tung" userId="77b0905b33e1f80d" providerId="LiveId" clId="{64FC52E8-0BE1-4863-AABB-73EE4A7D6E04}" dt="2023-07-21T11:00:51.311" v="579" actId="478"/>
          <ac:spMkLst>
            <pc:docMk/>
            <pc:sldMk cId="854644542" sldId="263"/>
            <ac:spMk id="4" creationId="{BEB85C9F-60DF-6CD2-17B4-6921AF5D0259}"/>
          </ac:spMkLst>
        </pc:spChg>
        <pc:grpChg chg="del mod">
          <ac:chgData name="Le Nhat Tung" userId="77b0905b33e1f80d" providerId="LiveId" clId="{64FC52E8-0BE1-4863-AABB-73EE4A7D6E04}" dt="2023-07-21T11:01:45.637" v="606"/>
          <ac:grpSpMkLst>
            <pc:docMk/>
            <pc:sldMk cId="854644542" sldId="263"/>
            <ac:grpSpMk id="7" creationId="{20468221-84CC-6A73-5134-5D16FFA79D6A}"/>
          </ac:grpSpMkLst>
        </pc:grpChg>
        <pc:grpChg chg="mod">
          <ac:chgData name="Le Nhat Tung" userId="77b0905b33e1f80d" providerId="LiveId" clId="{64FC52E8-0BE1-4863-AABB-73EE4A7D6E04}" dt="2023-07-21T11:01:45.637" v="606"/>
          <ac:grpSpMkLst>
            <pc:docMk/>
            <pc:sldMk cId="854644542" sldId="263"/>
            <ac:grpSpMk id="12" creationId="{4AD5C829-E5DB-6E2C-6E10-241A2E0C682C}"/>
          </ac:grpSpMkLst>
        </pc:grpChg>
        <pc:grpChg chg="mod">
          <ac:chgData name="Le Nhat Tung" userId="77b0905b33e1f80d" providerId="LiveId" clId="{64FC52E8-0BE1-4863-AABB-73EE4A7D6E04}" dt="2023-07-21T11:01:51.776" v="612"/>
          <ac:grpSpMkLst>
            <pc:docMk/>
            <pc:sldMk cId="854644542" sldId="263"/>
            <ac:grpSpMk id="18" creationId="{DDD33F8C-0A70-3006-DE74-54198065986C}"/>
          </ac:grpSpMkLst>
        </pc:grpChg>
        <pc:grpChg chg="mod">
          <ac:chgData name="Le Nhat Tung" userId="77b0905b33e1f80d" providerId="LiveId" clId="{64FC52E8-0BE1-4863-AABB-73EE4A7D6E04}" dt="2023-07-21T11:02:11.670" v="622"/>
          <ac:grpSpMkLst>
            <pc:docMk/>
            <pc:sldMk cId="854644542" sldId="263"/>
            <ac:grpSpMk id="28" creationId="{82E56F05-A69B-A4F1-ED33-07AD88784840}"/>
          </ac:grpSpMkLst>
        </pc:grpChg>
        <pc:grpChg chg="mod">
          <ac:chgData name="Le Nhat Tung" userId="77b0905b33e1f80d" providerId="LiveId" clId="{64FC52E8-0BE1-4863-AABB-73EE4A7D6E04}" dt="2023-07-21T11:02:11.670" v="622"/>
          <ac:grpSpMkLst>
            <pc:docMk/>
            <pc:sldMk cId="854644542" sldId="263"/>
            <ac:grpSpMk id="29" creationId="{C73CBEDE-E49C-6D1A-3771-0CE83E7DBFFF}"/>
          </ac:grpSpMkLst>
        </pc:grp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5" creationId="{4C29066E-C61E-B510-B3ED-9D1EB95E425E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6" creationId="{6CEB48A1-A402-679B-1286-47DC54EC975C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8" creationId="{3BBACD5D-2E5B-7A2E-787E-743A7740174E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9" creationId="{8FBB6117-545D-95E4-9E56-CC9C7AB6BF43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10" creationId="{DE96BE6E-02F3-652F-F810-679A0F46FA9C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11" creationId="{C9A609E7-6895-66B0-A74B-065CCE476DFC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3" creationId="{5C261362-3105-2971-7693-B1CB9D1FFD53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4" creationId="{FA70B7F0-3DAB-D960-3631-77468A7F8E7D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5" creationId="{88178ABC-FA3C-F070-2549-6D243FF05C49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6" creationId="{BDD16D47-EC37-3571-8348-CF2E5B4CCD80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7" creationId="{A21B5907-BCA6-27D9-BAB8-24C4DDDE1337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19" creationId="{CFE5C12A-6274-92C7-F08D-5E625D773669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0" creationId="{DD9B7EBF-801D-BB30-21A8-2ECA0DDC21E8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1" creationId="{89627BFD-188E-DCF7-8B3E-F996471FDD19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2" creationId="{275ADDD1-ACAE-CA5B-BCE9-2882A8F48EA3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3" creationId="{FD2E89F7-7205-C46C-0564-CD4921269E6D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4" creationId="{9AD3E387-D1C2-7DC7-825C-B5E7D993187C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5" creationId="{BBDE0FF8-4F20-2CBA-D24B-6FE734F3DEA0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6" creationId="{8CAC94E6-2C90-0748-A8AB-F48A656D7592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7" creationId="{C8C40FF3-A0D2-3436-B1F8-2D7EDEA51557}"/>
          </ac:inkMkLst>
        </pc:inkChg>
      </pc:sldChg>
      <pc:sldMasterChg chg="delSldLayout">
        <pc:chgData name="Le Nhat Tung" userId="77b0905b33e1f80d" providerId="LiveId" clId="{64FC52E8-0BE1-4863-AABB-73EE4A7D6E04}" dt="2023-07-21T10:30:40.394" v="33" actId="47"/>
        <pc:sldMasterMkLst>
          <pc:docMk/>
          <pc:sldMasterMk cId="1211206086" sldId="2147483660"/>
        </pc:sldMasterMkLst>
        <pc:sldLayoutChg chg="del">
          <pc:chgData name="Le Nhat Tung" userId="77b0905b33e1f80d" providerId="LiveId" clId="{64FC52E8-0BE1-4863-AABB-73EE4A7D6E04}" dt="2023-07-21T10:30:40.394" v="33" actId="47"/>
          <pc:sldLayoutMkLst>
            <pc:docMk/>
            <pc:sldMasterMk cId="1211206086" sldId="2147483660"/>
            <pc:sldLayoutMk cId="2288808956" sldId="2147483663"/>
          </pc:sldLayoutMkLst>
        </pc:sldLayoutChg>
      </pc:sldMasterChg>
    </pc:docChg>
  </pc:docChgLst>
  <pc:docChgLst>
    <pc:chgData name="Le Nhat Tung" userId="77b0905b33e1f80d" providerId="LiveId" clId="{2EAD2714-65EE-4726-9270-9115832CBFA7}"/>
    <pc:docChg chg="undo custSel addSld delSld modSld sldOrd">
      <pc:chgData name="Le Nhat Tung" userId="77b0905b33e1f80d" providerId="LiveId" clId="{2EAD2714-65EE-4726-9270-9115832CBFA7}" dt="2023-07-21T13:54:33.258" v="438"/>
      <pc:docMkLst>
        <pc:docMk/>
      </pc:docMkLst>
      <pc:sldChg chg="modSp add del mod">
        <pc:chgData name="Le Nhat Tung" userId="77b0905b33e1f80d" providerId="LiveId" clId="{2EAD2714-65EE-4726-9270-9115832CBFA7}" dt="2023-07-21T11:29:12.964" v="432" actId="47"/>
        <pc:sldMkLst>
          <pc:docMk/>
          <pc:sldMk cId="2035131002" sldId="256"/>
        </pc:sldMkLst>
        <pc:spChg chg="mod">
          <ac:chgData name="Le Nhat Tung" userId="77b0905b33e1f80d" providerId="LiveId" clId="{2EAD2714-65EE-4726-9270-9115832CBFA7}" dt="2023-07-21T11:10:26.803" v="321" actId="20577"/>
          <ac:spMkLst>
            <pc:docMk/>
            <pc:sldMk cId="2035131002" sldId="256"/>
            <ac:spMk id="2" creationId="{9F3A48DF-81FC-C3A1-B5F1-F460EF05F074}"/>
          </ac:spMkLst>
        </pc:spChg>
      </pc:sldChg>
      <pc:sldChg chg="modSp add del mod">
        <pc:chgData name="Le Nhat Tung" userId="77b0905b33e1f80d" providerId="LiveId" clId="{2EAD2714-65EE-4726-9270-9115832CBFA7}" dt="2023-07-21T11:10:06.012" v="263" actId="47"/>
        <pc:sldMkLst>
          <pc:docMk/>
          <pc:sldMk cId="2677064015" sldId="257"/>
        </pc:sldMkLst>
        <pc:spChg chg="mod">
          <ac:chgData name="Le Nhat Tung" userId="77b0905b33e1f80d" providerId="LiveId" clId="{2EAD2714-65EE-4726-9270-9115832CBFA7}" dt="2023-07-21T11:09:59.307" v="262" actId="20577"/>
          <ac:spMkLst>
            <pc:docMk/>
            <pc:sldMk cId="2677064015" sldId="257"/>
            <ac:spMk id="4" creationId="{14998AAC-5886-863C-F20D-2790B47111B9}"/>
          </ac:spMkLst>
        </pc:spChg>
      </pc:sldChg>
      <pc:sldChg chg="addSp add del">
        <pc:chgData name="Le Nhat Tung" userId="77b0905b33e1f80d" providerId="LiveId" clId="{2EAD2714-65EE-4726-9270-9115832CBFA7}" dt="2023-07-21T13:54:33.258" v="438"/>
        <pc:sldMkLst>
          <pc:docMk/>
          <pc:sldMk cId="4180698389" sldId="258"/>
        </pc:sldMkLst>
        <pc:inkChg chg="add">
          <ac:chgData name="Le Nhat Tung" userId="77b0905b33e1f80d" providerId="LiveId" clId="{2EAD2714-65EE-4726-9270-9115832CBFA7}" dt="2023-07-21T13:54:33.258" v="438"/>
          <ac:inkMkLst>
            <pc:docMk/>
            <pc:sldMk cId="4180698389" sldId="258"/>
            <ac:inkMk id="2" creationId="{53B51715-B341-61AF-3DB8-A31D04092D8F}"/>
          </ac:inkMkLst>
        </pc:inkChg>
      </pc:sldChg>
      <pc:sldChg chg="addSp delSp modSp new add del mod ord">
        <pc:chgData name="Le Nhat Tung" userId="77b0905b33e1f80d" providerId="LiveId" clId="{2EAD2714-65EE-4726-9270-9115832CBFA7}" dt="2023-07-21T11:29:12.964" v="432" actId="47"/>
        <pc:sldMkLst>
          <pc:docMk/>
          <pc:sldMk cId="1929433065" sldId="259"/>
        </pc:sldMkLst>
        <pc:spChg chg="del">
          <ac:chgData name="Le Nhat Tung" userId="77b0905b33e1f80d" providerId="LiveId" clId="{2EAD2714-65EE-4726-9270-9115832CBFA7}" dt="2023-07-21T11:07:14.124" v="82" actId="478"/>
          <ac:spMkLst>
            <pc:docMk/>
            <pc:sldMk cId="1929433065" sldId="259"/>
            <ac:spMk id="2" creationId="{2D02D4A8-E31C-08E9-BF50-530D4E6EB6D7}"/>
          </ac:spMkLst>
        </pc:spChg>
        <pc:spChg chg="del">
          <ac:chgData name="Le Nhat Tung" userId="77b0905b33e1f80d" providerId="LiveId" clId="{2EAD2714-65EE-4726-9270-9115832CBFA7}" dt="2023-07-21T11:07:14.124" v="82" actId="478"/>
          <ac:spMkLst>
            <pc:docMk/>
            <pc:sldMk cId="1929433065" sldId="259"/>
            <ac:spMk id="3" creationId="{81B6D824-57AA-0E3E-CE2D-9B9361816A58}"/>
          </ac:spMkLst>
        </pc:spChg>
        <pc:grpChg chg="add del mod">
          <ac:chgData name="Le Nhat Tung" userId="77b0905b33e1f80d" providerId="LiveId" clId="{2EAD2714-65EE-4726-9270-9115832CBFA7}" dt="2023-07-21T11:08:05.876" v="105"/>
          <ac:grpSpMkLst>
            <pc:docMk/>
            <pc:sldMk cId="1929433065" sldId="259"/>
            <ac:grpSpMk id="13" creationId="{78A0DC85-5146-8EC7-2517-44D025DAA1E9}"/>
          </ac:grpSpMkLst>
        </pc:grpChg>
        <pc:grpChg chg="mod">
          <ac:chgData name="Le Nhat Tung" userId="77b0905b33e1f80d" providerId="LiveId" clId="{2EAD2714-65EE-4726-9270-9115832CBFA7}" dt="2023-07-21T11:08:04.656" v="100"/>
          <ac:grpSpMkLst>
            <pc:docMk/>
            <pc:sldMk cId="1929433065" sldId="259"/>
            <ac:grpSpMk id="18" creationId="{1F3485CE-4FBF-A7C2-95AD-4F71384946D5}"/>
          </ac:grpSpMkLst>
        </pc:grpChg>
        <pc:grpChg chg="mod">
          <ac:chgData name="Le Nhat Tung" userId="77b0905b33e1f80d" providerId="LiveId" clId="{2EAD2714-65EE-4726-9270-9115832CBFA7}" dt="2023-07-21T11:08:34.984" v="123"/>
          <ac:grpSpMkLst>
            <pc:docMk/>
            <pc:sldMk cId="1929433065" sldId="259"/>
            <ac:grpSpMk id="29" creationId="{2B5C87C2-2DBB-468B-806B-8D31D1EEB15E}"/>
          </ac:grpSpMkLst>
        </pc:grpChg>
        <pc:grpChg chg="mod">
          <ac:chgData name="Le Nhat Tung" userId="77b0905b33e1f80d" providerId="LiveId" clId="{2EAD2714-65EE-4726-9270-9115832CBFA7}" dt="2023-07-21T11:08:40.596" v="135"/>
          <ac:grpSpMkLst>
            <pc:docMk/>
            <pc:sldMk cId="1929433065" sldId="259"/>
            <ac:grpSpMk id="41" creationId="{8FA629DA-8E7A-F674-F61B-5918C30C6387}"/>
          </ac:grpSpMkLst>
        </pc:grpChg>
        <pc:grpChg chg="mod">
          <ac:chgData name="Le Nhat Tung" userId="77b0905b33e1f80d" providerId="LiveId" clId="{2EAD2714-65EE-4726-9270-9115832CBFA7}" dt="2023-07-21T11:08:44.098" v="142"/>
          <ac:grpSpMkLst>
            <pc:docMk/>
            <pc:sldMk cId="1929433065" sldId="259"/>
            <ac:grpSpMk id="48" creationId="{4BA07454-CF2E-0E68-FD55-135DAD208581}"/>
          </ac:grpSpMkLst>
        </pc:grpChg>
        <pc:grpChg chg="del mod">
          <ac:chgData name="Le Nhat Tung" userId="77b0905b33e1f80d" providerId="LiveId" clId="{2EAD2714-65EE-4726-9270-9115832CBFA7}" dt="2023-07-21T11:08:53.315" v="162"/>
          <ac:grpSpMkLst>
            <pc:docMk/>
            <pc:sldMk cId="1929433065" sldId="259"/>
            <ac:grpSpMk id="61" creationId="{F1844434-9DF5-4957-FEE8-405760487D98}"/>
          </ac:grpSpMkLst>
        </pc:grpChg>
        <pc:grpChg chg="mod">
          <ac:chgData name="Le Nhat Tung" userId="77b0905b33e1f80d" providerId="LiveId" clId="{2EAD2714-65EE-4726-9270-9115832CBFA7}" dt="2023-07-21T11:08:50.774" v="155"/>
          <ac:grpSpMkLst>
            <pc:docMk/>
            <pc:sldMk cId="1929433065" sldId="259"/>
            <ac:grpSpMk id="62" creationId="{B2FFE088-21B7-7323-FC8B-EF84D810681A}"/>
          </ac:grpSpMkLst>
        </pc:grpChg>
        <pc:grpChg chg="mod">
          <ac:chgData name="Le Nhat Tung" userId="77b0905b33e1f80d" providerId="LiveId" clId="{2EAD2714-65EE-4726-9270-9115832CBFA7}" dt="2023-07-21T11:08:53.315" v="162"/>
          <ac:grpSpMkLst>
            <pc:docMk/>
            <pc:sldMk cId="1929433065" sldId="259"/>
            <ac:grpSpMk id="69" creationId="{4E7BC39C-880E-AD73-C6C8-6BC53DD3251E}"/>
          </ac:grpSpMkLst>
        </pc:grpChg>
        <pc:grpChg chg="add del mod">
          <ac:chgData name="Le Nhat Tung" userId="77b0905b33e1f80d" providerId="LiveId" clId="{2EAD2714-65EE-4726-9270-9115832CBFA7}" dt="2023-07-21T11:09:00.645" v="170"/>
          <ac:grpSpMkLst>
            <pc:docMk/>
            <pc:sldMk cId="1929433065" sldId="259"/>
            <ac:grpSpMk id="73" creationId="{50A9615C-93FC-EB41-92C6-7B0CD92E52D3}"/>
          </ac:grpSpMkLst>
        </pc:grpChg>
        <pc:grpChg chg="mod">
          <ac:chgData name="Le Nhat Tung" userId="77b0905b33e1f80d" providerId="LiveId" clId="{2EAD2714-65EE-4726-9270-9115832CBFA7}" dt="2023-07-21T11:09:00.645" v="170"/>
          <ac:grpSpMkLst>
            <pc:docMk/>
            <pc:sldMk cId="1929433065" sldId="259"/>
            <ac:grpSpMk id="75" creationId="{16D0625E-D361-BC2A-E7EB-3673A8E673D7}"/>
          </ac:grpSpMkLst>
        </pc:grpChg>
        <pc:picChg chg="add mod">
          <ac:chgData name="Le Nhat Tung" userId="77b0905b33e1f80d" providerId="LiveId" clId="{2EAD2714-65EE-4726-9270-9115832CBFA7}" dt="2023-07-21T11:07:17.337" v="84" actId="1076"/>
          <ac:picMkLst>
            <pc:docMk/>
            <pc:sldMk cId="1929433065" sldId="259"/>
            <ac:picMk id="4" creationId="{E9192909-4484-9ADA-093B-9111B627616E}"/>
          </ac:picMkLst>
        </pc:picChg>
        <pc:inkChg chg="add del mod">
          <ac:chgData name="Le Nhat Tung" userId="77b0905b33e1f80d" providerId="LiveId" clId="{2EAD2714-65EE-4726-9270-9115832CBFA7}" dt="2023-07-21T11:08:08.300" v="112" actId="9405"/>
          <ac:inkMkLst>
            <pc:docMk/>
            <pc:sldMk cId="1929433065" sldId="259"/>
            <ac:inkMk id="5" creationId="{D12D0754-D076-F0BD-EDB6-AB5C7D94BA71}"/>
          </ac:inkMkLst>
        </pc:inkChg>
        <pc:inkChg chg="add del mod">
          <ac:chgData name="Le Nhat Tung" userId="77b0905b33e1f80d" providerId="LiveId" clId="{2EAD2714-65EE-4726-9270-9115832CBFA7}" dt="2023-07-21T11:08:07.803" v="111" actId="9405"/>
          <ac:inkMkLst>
            <pc:docMk/>
            <pc:sldMk cId="1929433065" sldId="259"/>
            <ac:inkMk id="6" creationId="{930BB5EF-D90B-80C9-94EC-C9561D9A0A55}"/>
          </ac:inkMkLst>
        </pc:inkChg>
        <pc:inkChg chg="add del mod">
          <ac:chgData name="Le Nhat Tung" userId="77b0905b33e1f80d" providerId="LiveId" clId="{2EAD2714-65EE-4726-9270-9115832CBFA7}" dt="2023-07-21T11:08:07.396" v="110" actId="9405"/>
          <ac:inkMkLst>
            <pc:docMk/>
            <pc:sldMk cId="1929433065" sldId="259"/>
            <ac:inkMk id="7" creationId="{BBE57178-107F-F9BE-3F84-0D7B31700753}"/>
          </ac:inkMkLst>
        </pc:inkChg>
        <pc:inkChg chg="add del mod">
          <ac:chgData name="Le Nhat Tung" userId="77b0905b33e1f80d" providerId="LiveId" clId="{2EAD2714-65EE-4726-9270-9115832CBFA7}" dt="2023-07-21T11:08:07.149" v="109" actId="9405"/>
          <ac:inkMkLst>
            <pc:docMk/>
            <pc:sldMk cId="1929433065" sldId="259"/>
            <ac:inkMk id="8" creationId="{30AA8E81-298C-FC03-68E6-CD9F4C07F055}"/>
          </ac:inkMkLst>
        </pc:inkChg>
        <pc:inkChg chg="add del mod">
          <ac:chgData name="Le Nhat Tung" userId="77b0905b33e1f80d" providerId="LiveId" clId="{2EAD2714-65EE-4726-9270-9115832CBFA7}" dt="2023-07-21T11:08:06.827" v="108" actId="9405"/>
          <ac:inkMkLst>
            <pc:docMk/>
            <pc:sldMk cId="1929433065" sldId="259"/>
            <ac:inkMk id="9" creationId="{2E551292-9D82-1C7B-4B69-5922160B8706}"/>
          </ac:inkMkLst>
        </pc:inkChg>
        <pc:inkChg chg="add del mod">
          <ac:chgData name="Le Nhat Tung" userId="77b0905b33e1f80d" providerId="LiveId" clId="{2EAD2714-65EE-4726-9270-9115832CBFA7}" dt="2023-07-21T11:08:06.532" v="107" actId="9405"/>
          <ac:inkMkLst>
            <pc:docMk/>
            <pc:sldMk cId="1929433065" sldId="259"/>
            <ac:inkMk id="10" creationId="{F86B0FE9-474B-E0DD-CBAD-B287B8557ED7}"/>
          </ac:inkMkLst>
        </pc:inkChg>
        <pc:inkChg chg="add del mod">
          <ac:chgData name="Le Nhat Tung" userId="77b0905b33e1f80d" providerId="LiveId" clId="{2EAD2714-65EE-4726-9270-9115832CBFA7}" dt="2023-07-21T11:08:06.196" v="106" actId="9405"/>
          <ac:inkMkLst>
            <pc:docMk/>
            <pc:sldMk cId="1929433065" sldId="259"/>
            <ac:inkMk id="11" creationId="{23849BC6-EA63-D184-09F0-668ECE8D4411}"/>
          </ac:inkMkLst>
        </pc:inkChg>
        <pc:inkChg chg="add del mod">
          <ac:chgData name="Le Nhat Tung" userId="77b0905b33e1f80d" providerId="LiveId" clId="{2EAD2714-65EE-4726-9270-9115832CBFA7}" dt="2023-07-21T11:08:05.876" v="105"/>
          <ac:inkMkLst>
            <pc:docMk/>
            <pc:sldMk cId="1929433065" sldId="259"/>
            <ac:inkMk id="12" creationId="{410048BD-4354-80A3-285E-A956491307A8}"/>
          </ac:inkMkLst>
        </pc:inkChg>
        <pc:inkChg chg="add del mod">
          <ac:chgData name="Le Nhat Tung" userId="77b0905b33e1f80d" providerId="LiveId" clId="{2EAD2714-65EE-4726-9270-9115832CBFA7}" dt="2023-07-21T11:08:05.628" v="103" actId="9405"/>
          <ac:inkMkLst>
            <pc:docMk/>
            <pc:sldMk cId="1929433065" sldId="259"/>
            <ac:inkMk id="14" creationId="{234A2347-2D00-7435-1BF0-46C5DECCB792}"/>
          </ac:inkMkLst>
        </pc:inkChg>
        <pc:inkChg chg="add del mod">
          <ac:chgData name="Le Nhat Tung" userId="77b0905b33e1f80d" providerId="LiveId" clId="{2EAD2714-65EE-4726-9270-9115832CBFA7}" dt="2023-07-21T11:08:05.389" v="102" actId="9405"/>
          <ac:inkMkLst>
            <pc:docMk/>
            <pc:sldMk cId="1929433065" sldId="259"/>
            <ac:inkMk id="15" creationId="{FE5BAA2F-A0CA-B1A1-B5AF-99FE856A1132}"/>
          </ac:inkMkLst>
        </pc:inkChg>
        <pc:inkChg chg="add del mod">
          <ac:chgData name="Le Nhat Tung" userId="77b0905b33e1f80d" providerId="LiveId" clId="{2EAD2714-65EE-4726-9270-9115832CBFA7}" dt="2023-07-21T11:08:05.092" v="101" actId="9405"/>
          <ac:inkMkLst>
            <pc:docMk/>
            <pc:sldMk cId="1929433065" sldId="259"/>
            <ac:inkMk id="16" creationId="{6C5886D5-7077-B2C8-E747-A26B32E33D3D}"/>
          </ac:inkMkLst>
        </pc:inkChg>
        <pc:inkChg chg="add del mod">
          <ac:chgData name="Le Nhat Tung" userId="77b0905b33e1f80d" providerId="LiveId" clId="{2EAD2714-65EE-4726-9270-9115832CBFA7}" dt="2023-07-21T11:08:04.656" v="100"/>
          <ac:inkMkLst>
            <pc:docMk/>
            <pc:sldMk cId="1929433065" sldId="259"/>
            <ac:inkMk id="17" creationId="{EAC69E89-ED0D-6AD5-71CD-434EA16E3972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19" creationId="{0F729F29-B549-CD2A-3F1B-FA2ECD02B3FF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0" creationId="{0814AE2B-C355-19AD-279A-8B5D2CEE2934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1" creationId="{7EBE5F1E-B7D9-EB66-6FE2-707CA04FF901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2" creationId="{B7D0D87B-E100-E1C0-5F9C-F787B017CBE2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3" creationId="{801EBBBA-EFC1-A441-42A1-BE28FFD3103C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4" creationId="{F254BE6D-83C5-4863-98A4-77C4047FF683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5" creationId="{7BBB94B1-6D5C-DCB5-BF67-A0C90DE122D4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6" creationId="{E0D94CA6-5883-B1CF-4D11-2D6EF52E2CED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7" creationId="{9F2C81C4-D9DB-DF52-B3C9-85D972F1ED84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8" creationId="{6358160C-95BF-A159-E6AF-BC6FE61CC644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0" creationId="{EAA31041-5B4E-93F0-66B7-5CC9FF20AED3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1" creationId="{882C9BE3-285D-B139-99C0-A6353F7B6487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2" creationId="{F2554268-0C6E-16AF-5446-32CCFB35D9E4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3" creationId="{8DC8AA4A-B43A-2976-D2E2-27D675D7A313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4" creationId="{097A0648-4A72-C6A3-D57F-3BFEA9D4C323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5" creationId="{D2534407-75A2-99E0-22C8-03617CC6DBCC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6" creationId="{D1A28C6D-3384-EFBF-2DE3-CE545C4A8B9B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7" creationId="{8167257E-6DA0-16AA-7ED9-2974C510C02F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8" creationId="{CC65D7F8-9650-70B6-BC67-11C58209CBA6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9" creationId="{8D1A4E04-76DF-C994-2A15-D5432312D671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40" creationId="{1AF4435B-2F70-91A6-6AD4-E0492BB9E22E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2" creationId="{57F22D71-7CC1-49D8-7068-6FEDFBCD521C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3" creationId="{6A6BEFD0-867B-159A-509B-F4C686CC9B83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4" creationId="{E6B1DDD9-8121-0CBB-F256-6269080B1518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5" creationId="{032DB56A-B12A-9271-F62E-497CFF472921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6" creationId="{75FDCE48-D589-F4AD-7A4D-6F6EAB576247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7" creationId="{CAACD8D8-37BA-7544-B811-3B805CDCB141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49" creationId="{458BCEF4-5ED3-C8B9-C5C3-8F23AF20F24F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0" creationId="{AEFD521F-1382-3768-728E-FF32BF14F956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1" creationId="{539A3614-912C-5E08-0B13-EE914C47D6EF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2" creationId="{555518D8-4881-6BCE-9244-7A9CCC89DE41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3" creationId="{158C8A61-80F8-B8CC-6497-093D05A0BFFC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4" creationId="{92A10483-7640-A6EF-FB56-C7E1CE43F65B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5" creationId="{C7618025-A016-C182-77AF-A2A58B788298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6" creationId="{01DB2F41-89A9-D388-337C-EF0AC3117F81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7" creationId="{4C9C01AE-20BD-6E51-1862-4A28CA764FF3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58" creationId="{892AA234-C30A-C329-AECD-ABDFC5556DB1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59" creationId="{D6FB0866-CFBC-4DFB-8C68-921DE9D9E3C6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0" creationId="{F7EC0723-6A98-4FBD-1F1A-EF27ED1E35BC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3" creationId="{E8514769-0334-B77C-3948-667482CD132A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4" creationId="{D0E35B91-F7DD-128D-905A-87F55829411D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5" creationId="{A3A6543C-32C5-BD99-0FD7-6ED441F71811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6" creationId="{E157DB75-CC10-99FF-083A-A728CE31F293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7" creationId="{6D0E3699-7C93-5922-B73D-2943267CDDFD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8" creationId="{2D3D704B-CB2F-0AA8-9703-4E59261955F2}"/>
          </ac:inkMkLst>
        </pc:inkChg>
        <pc:inkChg chg="add mod">
          <ac:chgData name="Le Nhat Tung" userId="77b0905b33e1f80d" providerId="LiveId" clId="{2EAD2714-65EE-4726-9270-9115832CBFA7}" dt="2023-07-21T11:09:00.645" v="170"/>
          <ac:inkMkLst>
            <pc:docMk/>
            <pc:sldMk cId="1929433065" sldId="259"/>
            <ac:inkMk id="70" creationId="{99103912-BF7E-0855-C02F-07FAB5FC184C}"/>
          </ac:inkMkLst>
        </pc:inkChg>
        <pc:inkChg chg="add mod">
          <ac:chgData name="Le Nhat Tung" userId="77b0905b33e1f80d" providerId="LiveId" clId="{2EAD2714-65EE-4726-9270-9115832CBFA7}" dt="2023-07-21T11:09:00.645" v="170"/>
          <ac:inkMkLst>
            <pc:docMk/>
            <pc:sldMk cId="1929433065" sldId="259"/>
            <ac:inkMk id="71" creationId="{9B86A36B-02EB-16C6-4BAD-C2EFCBB876FF}"/>
          </ac:inkMkLst>
        </pc:inkChg>
        <pc:inkChg chg="add mod">
          <ac:chgData name="Le Nhat Tung" userId="77b0905b33e1f80d" providerId="LiveId" clId="{2EAD2714-65EE-4726-9270-9115832CBFA7}" dt="2023-07-21T11:09:00.645" v="170"/>
          <ac:inkMkLst>
            <pc:docMk/>
            <pc:sldMk cId="1929433065" sldId="259"/>
            <ac:inkMk id="72" creationId="{FACE8AB1-5F05-1466-26D5-8DCBA230799B}"/>
          </ac:inkMkLst>
        </pc:inkChg>
        <pc:inkChg chg="add del mod">
          <ac:chgData name="Le Nhat Tung" userId="77b0905b33e1f80d" providerId="LiveId" clId="{2EAD2714-65EE-4726-9270-9115832CBFA7}" dt="2023-07-21T11:09:00.645" v="170"/>
          <ac:inkMkLst>
            <pc:docMk/>
            <pc:sldMk cId="1929433065" sldId="259"/>
            <ac:inkMk id="74" creationId="{1A8E9E7E-AC8C-1B06-1F39-9786699BB4BC}"/>
          </ac:inkMkLst>
        </pc:inkChg>
        <pc:inkChg chg="add">
          <ac:chgData name="Le Nhat Tung" userId="77b0905b33e1f80d" providerId="LiveId" clId="{2EAD2714-65EE-4726-9270-9115832CBFA7}" dt="2023-07-21T11:09:01.916" v="171" actId="9405"/>
          <ac:inkMkLst>
            <pc:docMk/>
            <pc:sldMk cId="1929433065" sldId="259"/>
            <ac:inkMk id="76" creationId="{618F2F9B-1196-FC69-E347-80F39469D0F6}"/>
          </ac:inkMkLst>
        </pc:inkChg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3274537582" sldId="259"/>
        </pc:sldMkLst>
      </pc:sldChg>
      <pc:sldChg chg="addSp delSp modSp new add del mod">
        <pc:chgData name="Le Nhat Tung" userId="77b0905b33e1f80d" providerId="LiveId" clId="{2EAD2714-65EE-4726-9270-9115832CBFA7}" dt="2023-07-21T13:54:33.258" v="438"/>
        <pc:sldMkLst>
          <pc:docMk/>
          <pc:sldMk cId="297745516" sldId="260"/>
        </pc:sldMkLst>
        <pc:spChg chg="mod">
          <ac:chgData name="Le Nhat Tung" userId="77b0905b33e1f80d" providerId="LiveId" clId="{2EAD2714-65EE-4726-9270-9115832CBFA7}" dt="2023-07-21T11:09:48.971" v="255" actId="20577"/>
          <ac:spMkLst>
            <pc:docMk/>
            <pc:sldMk cId="297745516" sldId="260"/>
            <ac:spMk id="2" creationId="{797F4399-C31E-7852-417E-2B36A3B39CBD}"/>
          </ac:spMkLst>
        </pc:spChg>
        <pc:spChg chg="del mod">
          <ac:chgData name="Le Nhat Tung" userId="77b0905b33e1f80d" providerId="LiveId" clId="{2EAD2714-65EE-4726-9270-9115832CBFA7}" dt="2023-07-21T11:12:43.323" v="327" actId="478"/>
          <ac:spMkLst>
            <pc:docMk/>
            <pc:sldMk cId="297745516" sldId="260"/>
            <ac:spMk id="3" creationId="{566FFC3A-C9CC-C0AD-7F64-4C0A514E4A15}"/>
          </ac:spMkLst>
        </pc:spChg>
        <pc:picChg chg="add del mod">
          <ac:chgData name="Le Nhat Tung" userId="77b0905b33e1f80d" providerId="LiveId" clId="{2EAD2714-65EE-4726-9270-9115832CBFA7}" dt="2023-07-21T11:16:36.109" v="334" actId="478"/>
          <ac:picMkLst>
            <pc:docMk/>
            <pc:sldMk cId="297745516" sldId="260"/>
            <ac:picMk id="5" creationId="{D4646C07-A681-73E9-EE5C-E3469272E49C}"/>
          </ac:picMkLst>
        </pc:picChg>
        <pc:picChg chg="add mod">
          <ac:chgData name="Le Nhat Tung" userId="77b0905b33e1f80d" providerId="LiveId" clId="{2EAD2714-65EE-4726-9270-9115832CBFA7}" dt="2023-07-21T11:21:43.547" v="336" actId="1076"/>
          <ac:picMkLst>
            <pc:docMk/>
            <pc:sldMk cId="297745516" sldId="260"/>
            <ac:picMk id="7" creationId="{8D2354A9-A068-D7DC-364C-A436103B0123}"/>
          </ac:picMkLst>
        </pc:picChg>
        <pc:inkChg chg="add">
          <ac:chgData name="Le Nhat Tung" userId="77b0905b33e1f80d" providerId="LiveId" clId="{2EAD2714-65EE-4726-9270-9115832CBFA7}" dt="2023-07-21T13:54:33.258" v="438"/>
          <ac:inkMkLst>
            <pc:docMk/>
            <pc:sldMk cId="297745516" sldId="260"/>
            <ac:inkMk id="3" creationId="{456F9F2B-B162-14C1-CEFD-94CD47B861B1}"/>
          </ac:inkMkLst>
        </pc:inkChg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2458262276" sldId="260"/>
        </pc:sldMkLst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202636122" sldId="261"/>
        </pc:sldMkLst>
      </pc:sldChg>
      <pc:sldChg chg="addSp delSp modSp new add del mod">
        <pc:chgData name="Le Nhat Tung" userId="77b0905b33e1f80d" providerId="LiveId" clId="{2EAD2714-65EE-4726-9270-9115832CBFA7}" dt="2023-07-21T11:29:12.964" v="432" actId="47"/>
        <pc:sldMkLst>
          <pc:docMk/>
          <pc:sldMk cId="706328608" sldId="261"/>
        </pc:sldMkLst>
        <pc:spChg chg="mod">
          <ac:chgData name="Le Nhat Tung" userId="77b0905b33e1f80d" providerId="LiveId" clId="{2EAD2714-65EE-4726-9270-9115832CBFA7}" dt="2023-07-21T11:27:26.689" v="379" actId="20577"/>
          <ac:spMkLst>
            <pc:docMk/>
            <pc:sldMk cId="706328608" sldId="261"/>
            <ac:spMk id="2" creationId="{8BC7B66A-F104-DDBD-928E-C13E17119030}"/>
          </ac:spMkLst>
        </pc:spChg>
        <pc:spChg chg="del">
          <ac:chgData name="Le Nhat Tung" userId="77b0905b33e1f80d" providerId="LiveId" clId="{2EAD2714-65EE-4726-9270-9115832CBFA7}" dt="2023-07-21T11:28:14.778" v="380" actId="478"/>
          <ac:spMkLst>
            <pc:docMk/>
            <pc:sldMk cId="706328608" sldId="261"/>
            <ac:spMk id="3" creationId="{C5AB0337-5C43-77A2-4AD9-25D0773810DB}"/>
          </ac:spMkLst>
        </pc:spChg>
        <pc:grpChg chg="del mod">
          <ac:chgData name="Le Nhat Tung" userId="77b0905b33e1f80d" providerId="LiveId" clId="{2EAD2714-65EE-4726-9270-9115832CBFA7}" dt="2023-07-21T11:28:23.720" v="389"/>
          <ac:grpSpMkLst>
            <pc:docMk/>
            <pc:sldMk cId="706328608" sldId="261"/>
            <ac:grpSpMk id="7" creationId="{66744198-A1A1-125A-CC30-A8290102626B}"/>
          </ac:grpSpMkLst>
        </pc:grpChg>
        <pc:grpChg chg="mod">
          <ac:chgData name="Le Nhat Tung" userId="77b0905b33e1f80d" providerId="LiveId" clId="{2EAD2714-65EE-4726-9270-9115832CBFA7}" dt="2023-07-21T11:28:23.720" v="389"/>
          <ac:grpSpMkLst>
            <pc:docMk/>
            <pc:sldMk cId="706328608" sldId="261"/>
            <ac:grpSpMk id="12" creationId="{88810512-BF1E-A505-2D06-C15570F47B2C}"/>
          </ac:grpSpMkLst>
        </pc:grpChg>
        <pc:grpChg chg="del mod">
          <ac:chgData name="Le Nhat Tung" userId="77b0905b33e1f80d" providerId="LiveId" clId="{2EAD2714-65EE-4726-9270-9115832CBFA7}" dt="2023-07-21T11:28:37.057" v="408"/>
          <ac:grpSpMkLst>
            <pc:docMk/>
            <pc:sldMk cId="706328608" sldId="261"/>
            <ac:grpSpMk id="17" creationId="{F3578684-5E5C-3046-6EF7-5D4AF8D1E49C}"/>
          </ac:grpSpMkLst>
        </pc:grpChg>
        <pc:grpChg chg="del mod">
          <ac:chgData name="Le Nhat Tung" userId="77b0905b33e1f80d" providerId="LiveId" clId="{2EAD2714-65EE-4726-9270-9115832CBFA7}" dt="2023-07-21T11:28:42.547" v="414"/>
          <ac:grpSpMkLst>
            <pc:docMk/>
            <pc:sldMk cId="706328608" sldId="261"/>
            <ac:grpSpMk id="31" creationId="{A2B937E5-E97E-1738-49FD-0362089CC8E7}"/>
          </ac:grpSpMkLst>
        </pc:grpChg>
        <pc:grpChg chg="mod">
          <ac:chgData name="Le Nhat Tung" userId="77b0905b33e1f80d" providerId="LiveId" clId="{2EAD2714-65EE-4726-9270-9115832CBFA7}" dt="2023-07-21T11:28:42.547" v="414"/>
          <ac:grpSpMkLst>
            <pc:docMk/>
            <pc:sldMk cId="706328608" sldId="261"/>
            <ac:grpSpMk id="37" creationId="{CB499E12-97F2-4294-1953-AC3849DE2C3A}"/>
          </ac:grpSpMkLst>
        </pc:grpChg>
        <pc:grpChg chg="mod">
          <ac:chgData name="Le Nhat Tung" userId="77b0905b33e1f80d" providerId="LiveId" clId="{2EAD2714-65EE-4726-9270-9115832CBFA7}" dt="2023-07-21T11:28:42.547" v="414"/>
          <ac:grpSpMkLst>
            <pc:docMk/>
            <pc:sldMk cId="706328608" sldId="261"/>
            <ac:grpSpMk id="38" creationId="{232DDA4B-2500-9246-B384-CFB3EA3A7529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3" creationId="{D90F654D-402C-ECEB-F56A-A6E9FDEE7806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4" creationId="{272800EB-2653-DAA7-B0F5-7344BFE3DD7A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5" creationId="{9775A23C-8046-046C-68B4-C5063AD70867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6" creationId="{4A24016B-2E35-D922-A938-4EBA6639EA14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7" creationId="{9F7E73A8-BE02-D93B-4B5B-8954A8514F4E}"/>
          </ac:grpSpMkLst>
        </pc:grp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4" creationId="{49782C0D-7080-7AE6-6D08-5306AB93070C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5" creationId="{C8C8024B-388A-B793-81AD-673C3D4FD022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6" creationId="{E266CBE5-7128-00A3-96E7-31BB8C9817F6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8" creationId="{566D1A5F-D2E4-AC4A-F586-665CDC387D99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9" creationId="{9A254185-7DB6-4800-7068-AB20B5399F9E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10" creationId="{B82DDE55-2552-B7B3-924E-B2C290DF8199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11" creationId="{E2E42C61-A06D-B0E9-8130-CC394D3FBE43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3" creationId="{46B87EF3-788E-B6D7-BF16-B1B1A599EBDA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4" creationId="{BAF72A74-3805-73D8-6BED-463ED5D929C0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5" creationId="{0A73412C-E694-B24F-9B2A-899934AA9F55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6" creationId="{7F63B025-C3F3-8C23-CD6D-FBB9C9492BBE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8" creationId="{8C09C99A-3F0B-1A23-031E-02E4A3E26F99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9" creationId="{18DA3600-DAC8-1879-12E1-4D7B8730369B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0" creationId="{A63E20C4-90F8-59D8-60F7-99E0AF7C7453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1" creationId="{9ACC4B2B-849F-066E-71B3-79AA2001DC58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2" creationId="{64868293-E198-02DA-DBEE-0B7D5BA5A08A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3" creationId="{F35A3B97-91B0-AA1F-A7EB-19A0D7E8F3DF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4" creationId="{75866A87-FF28-9A78-5A9E-057674500E09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5" creationId="{BE4D5D2B-4C4A-14F8-B14B-B3FB448703BB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6" creationId="{028FF180-3D30-DBF8-8802-2EA2E2EF5B91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7" creationId="{41475C22-F33B-02C4-07CB-77EB4B1C37B8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8" creationId="{AB87BB8E-9579-B568-1F71-9A7E616E4EAA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9" creationId="{AEDA02A5-DCCF-DD22-E85C-2CF585A66E76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0" creationId="{1A7C589D-2653-6742-72C8-3C4049B13634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2" creationId="{3D30B60F-19C2-573F-3FE0-92952E6EE0FF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3" creationId="{1B3B9301-A67B-A587-B1B7-1053E4C88713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4" creationId="{18521CC4-4BFC-F2FA-4BD6-97E3B1B15269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5" creationId="{08A533E8-D79B-B77A-895B-739C78FBE73B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6" creationId="{17E240DD-E0E2-56B3-0E88-B2EC006DECFB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39" creationId="{F6BFBFF8-0853-0456-D53C-3664C16E352E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0" creationId="{90ADB56E-CB06-3D7B-C151-49633A74C6AD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1" creationId="{B87C599C-234D-DD5F-9357-28816F7CA29B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2" creationId="{A7D5D309-6CB4-528C-A5D3-2572EFF452B7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3" creationId="{4B75A6D6-ED25-E64F-CD4C-4B5243834E39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4" creationId="{A70ADFBD-E12A-9DB3-35C5-33D0674D010B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5" creationId="{401E0B09-4CBD-CCC3-5607-56BA56B11543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6" creationId="{A67BDDC6-9BD0-5E7B-5505-ACA398F167DE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7" creationId="{7CF4B775-905D-1E0D-A776-D2A81F2D0EC3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8" creationId="{77670822-B968-A5D3-010C-D8F98C35D4AF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9" creationId="{D527934F-E139-C62D-CDC7-E255C1BE6C63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50" creationId="{B579619A-8C25-0E9C-2593-B18CAD955399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51" creationId="{904B3617-CA00-C0B2-5126-34EA90397155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52" creationId="{B72CD8FE-6A7A-4027-EDEF-DCD68FE5BCB0}"/>
          </ac:inkMkLst>
        </pc:inkChg>
      </pc:sldChg>
      <pc:sldChg chg="addSp delSp modSp new add del mod">
        <pc:chgData name="Le Nhat Tung" userId="77b0905b33e1f80d" providerId="LiveId" clId="{2EAD2714-65EE-4726-9270-9115832CBFA7}" dt="2023-07-21T11:30:04.002" v="437" actId="1076"/>
        <pc:sldMkLst>
          <pc:docMk/>
          <pc:sldMk cId="639576754" sldId="262"/>
        </pc:sldMkLst>
        <pc:spChg chg="del">
          <ac:chgData name="Le Nhat Tung" userId="77b0905b33e1f80d" providerId="LiveId" clId="{2EAD2714-65EE-4726-9270-9115832CBFA7}" dt="2023-07-21T11:29:15.378" v="433" actId="478"/>
          <ac:spMkLst>
            <pc:docMk/>
            <pc:sldMk cId="639576754" sldId="262"/>
            <ac:spMk id="2" creationId="{903F0CF9-37BF-63FB-8CFF-2DE1C8EBBE18}"/>
          </ac:spMkLst>
        </pc:spChg>
        <pc:spChg chg="del">
          <ac:chgData name="Le Nhat Tung" userId="77b0905b33e1f80d" providerId="LiveId" clId="{2EAD2714-65EE-4726-9270-9115832CBFA7}" dt="2023-07-21T11:29:15.378" v="433" actId="478"/>
          <ac:spMkLst>
            <pc:docMk/>
            <pc:sldMk cId="639576754" sldId="262"/>
            <ac:spMk id="3" creationId="{DD0B97B8-1D2C-C63D-B1AF-45F810F38D7A}"/>
          </ac:spMkLst>
        </pc:spChg>
        <pc:picChg chg="add mod">
          <ac:chgData name="Le Nhat Tung" userId="77b0905b33e1f80d" providerId="LiveId" clId="{2EAD2714-65EE-4726-9270-9115832CBFA7}" dt="2023-07-21T11:30:04.002" v="437" actId="1076"/>
          <ac:picMkLst>
            <pc:docMk/>
            <pc:sldMk cId="639576754" sldId="262"/>
            <ac:picMk id="5" creationId="{55278A92-65ED-7347-2F2F-C22F7D8C618F}"/>
          </ac:picMkLst>
        </pc:picChg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1600819835" sldId="262"/>
        </pc:sldMkLst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854644542" sldId="263"/>
        </pc:sldMkLst>
      </pc:sldChg>
      <pc:sldMasterChg chg="addSldLayout delSldLayout">
        <pc:chgData name="Le Nhat Tung" userId="77b0905b33e1f80d" providerId="LiveId" clId="{2EAD2714-65EE-4726-9270-9115832CBFA7}" dt="2023-07-21T11:29:12.964" v="432" actId="47"/>
        <pc:sldMasterMkLst>
          <pc:docMk/>
          <pc:sldMasterMk cId="1211206086" sldId="2147483660"/>
        </pc:sldMasterMkLst>
        <pc:sldLayoutChg chg="add del">
          <pc:chgData name="Le Nhat Tung" userId="77b0905b33e1f80d" providerId="LiveId" clId="{2EAD2714-65EE-4726-9270-9115832CBFA7}" dt="2023-07-21T11:29:12.964" v="432" actId="47"/>
          <pc:sldLayoutMkLst>
            <pc:docMk/>
            <pc:sldMasterMk cId="1211206086" sldId="2147483660"/>
            <pc:sldLayoutMk cId="3584473974" sldId="2147483661"/>
          </pc:sldLayoutMkLst>
        </pc:sldLayoutChg>
        <pc:sldLayoutChg chg="add del">
          <pc:chgData name="Le Nhat Tung" userId="77b0905b33e1f80d" providerId="LiveId" clId="{2EAD2714-65EE-4726-9270-9115832CBFA7}" dt="2023-07-21T11:05:58.924" v="80" actId="47"/>
          <pc:sldLayoutMkLst>
            <pc:docMk/>
            <pc:sldMasterMk cId="1211206086" sldId="2147483660"/>
            <pc:sldLayoutMk cId="3257294962" sldId="2147483664"/>
          </pc:sldLayoutMkLst>
        </pc:sldLayoutChg>
        <pc:sldLayoutChg chg="add del">
          <pc:chgData name="Le Nhat Tung" userId="77b0905b33e1f80d" providerId="LiveId" clId="{2EAD2714-65EE-4726-9270-9115832CBFA7}" dt="2023-07-21T11:29:12.964" v="432" actId="47"/>
          <pc:sldLayoutMkLst>
            <pc:docMk/>
            <pc:sldMasterMk cId="1211206086" sldId="2147483660"/>
            <pc:sldLayoutMk cId="4240902114" sldId="2147483666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21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53 184 3172 0 0,'-30'-126'4804'0'0,"14"69"-1324"0"0,16 57-3436 0 0,0 0 0 0 0,0 0 0 0 0,0 0-1 0 0,0 0 1 0 0,0 0 0 0 0,0 0 0 0 0,-1 0-1 0 0,1 0 1 0 0,0 0 0 0 0,0 0 0 0 0,0 0-1 0 0,0 0 1 0 0,0 0 0 0 0,0 0 0 0 0,0 0 0 0 0,0 0-1 0 0,0 0 1 0 0,0 0 0 0 0,0 0 0 0 0,0 0-1 0 0,0 0 1 0 0,0 0 0 0 0,-1 0 175 0 0,1 0-175 0 0,-2 13 882 0 0,0 19 30 0 0,3 72 315 0 0,5 0 1 0 0,4-1-1 0 0,33 143 0 0 0,-32-198-1056 0 0,3 0 0 0 0,19 49-1 0 0,-27-82-152 0 0,1-1-1 0 0,0 0 0 0 0,0 0 1 0 0,2-1-1 0 0,0 0 0 0 0,0 0 1 0 0,1-1-1 0 0,1-1 0 0 0,0 1 1 0 0,21 16-1 0 0,-27-24-39 0 0,1-1-1 0 0,0 1 1 0 0,-1-1-1 0 0,1 0 1 0 0,0-1 0 0 0,0 1-1 0 0,1-1 1 0 0,-1-1-1 0 0,0 1 1 0 0,1-1 0 0 0,-1 0-1 0 0,1 0 1 0 0,-1-1-1 0 0,1 0 1 0 0,11-1 0 0 0,-10 0-5 0 0,1-2 1 0 0,-1 1-1 0 0,0-1 1 0 0,0 0-1 0 0,0 0 1 0 0,-1-1-1 0 0,1 0 0 0 0,-1 0 1 0 0,0-1-1 0 0,13-11 1 0 0,-6 3-10 0 0,-1-2 1 0 0,0 0 0 0 0,0 0-1 0 0,-2-1 1 0 0,0 0-1 0 0,0-1 1 0 0,-2 0-1 0 0,0-1 1 0 0,11-34-1 0 0,-5 0-44 0 0,-2-1 0 0 0,-3 0 0 0 0,4-66 0 0 0,-9-163-177 0 0,-11 243 161 0 0,6 38 51 0 0,0 1 1 0 0,0 0 0 0 0,0 0 0 0 0,0 0-1 0 0,0-1 1 0 0,0 1 0 0 0,0 0 0 0 0,0 0-1 0 0,0 0 1 0 0,0 0 0 0 0,0-1 0 0 0,0 1-1 0 0,0 0 1 0 0,0 0 0 0 0,0 0-1 0 0,0 0 1 0 0,-1-1 0 0 0,1 1 0 0 0,0 0-1 0 0,0 0 1 0 0,0 0 0 0 0,0 0 0 0 0,0 0-1 0 0,-1 0 1 0 0,1-1 0 0 0,0 1-1 0 0,0 0 1 0 0,0 0 0 0 0,0 0 0 0 0,-1 0-1 0 0,1 0 1 0 0,0 0 0 0 0,0 0 0 0 0,0 0-1 0 0,-1 0 1 0 0,1 0 0 0 0,0 0 0 0 0,0 0-1 0 0,0 0 1 0 0,0 0 0 0 0,-1 0-1 0 0,1 0 1 0 0,0 0 0 0 0,0 0 0 0 0,-1 0-1 0 0,-7 18 33 0 0,-3 28 132 0 0,3 1 0 0 0,1-1 0 0 0,0 89 0 0 0,5-75 59 0 0,4 1 0 0 0,2-1 0 0 0,18 88 0 0 0,-15-113-102 0 0,2-1 1 0 0,2 0 0 0 0,1 0 0 0 0,1-1-1 0 0,2-1 1 0 0,1 0 0 0 0,26 37 0 0 0,-2-20 264 0 0,-15-29-2296 0 0,-23-19 1279 0 0,-1 0 0 0 0,0 0-1 0 0,1 0 1 0 0,0-1 0 0 0,-1 1-1 0 0,1-1 1 0 0,-1 1 0 0 0,1-1 0 0 0,0 0-1 0 0,-1 1 1 0 0,1-1 0 0 0,0 0 0 0 0,2-1-1 0 0,4-3-3832 0 0,-2-4-1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32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28 390 3264 0 0,'0'-61'2292'0'0,"-7"-260"5777"0"0,5 314-6573 0 0,0 19-451 0 0,-2 25 249 0 0,28 565 1970 0 0,-16-499-3201 0 0,-11-89-155 0 0,-4-25-36 0 0,-6-23-40 0 0,6-4 77 0 0,1 0 1 0 0,1-1 0 0 0,3 1 0 0 0,1-1 0 0 0,2 0 0 0 0,1 1 0 0 0,9-45 0 0 0,-7 58 46 0 0,2 1 0 0 0,0-1 0 0 0,2 1 0 0 0,1 0 0 0 0,14-29 0 0 0,-18 44 34 0 0,1 0 0 0 0,0 1-1 0 0,0 0 1 0 0,0-1 0 0 0,1 2-1 0 0,14-14 1 0 0,-16 18 12 0 0,0-1 0 0 0,0 1 0 0 0,0-1 0 0 0,1 2 0 0 0,-1-1 0 0 0,1 0 0 0 0,-1 1-1 0 0,1 0 1 0 0,0 1 0 0 0,0-1 0 0 0,0 1 0 0 0,9-1 0 0 0,-12 2 4 0 0,0 0 0 0 0,0 0 0 0 0,0 0 1 0 0,0 0-1 0 0,0 1 0 0 0,0-1 0 0 0,0 1 0 0 0,-1 0 0 0 0,1 0 0 0 0,0 0 0 0 0,0 0 0 0 0,-1 0 1 0 0,1 0-1 0 0,-1 1 0 0 0,1-1 0 0 0,-1 1 0 0 0,1 0 0 0 0,-1 0 0 0 0,0 0 0 0 0,0 0 0 0 0,0 0 1 0 0,0 0-1 0 0,0 1 0 0 0,-1-1 0 0 0,1 1 0 0 0,-1-1 0 0 0,1 1 0 0 0,-1-1 0 0 0,0 1 0 0 0,0 0 0 0 0,0 0 1 0 0,0 0-1 0 0,-1-1 0 0 0,1 1 0 0 0,-1 0 0 0 0,1 5 0 0 0,-1 2 16 0 0,1 0 0 0 0,-1 1-1 0 0,-1-1 1 0 0,0 1 0 0 0,0-1 0 0 0,-1 0-1 0 0,-1 0 1 0 0,1 0 0 0 0,-6 12-1 0 0,-10 15 93 0 0,-2-1-1 0 0,-49 67 1 0 0,68-101-114 0 0,0 0 1 0 0,0-1 0 0 0,0 1-1 0 0,0 0 1 0 0,0 0 0 0 0,1 0-1 0 0,-1-1 1 0 0,1 1 0 0 0,-1 0-1 0 0,1 0 1 0 0,0 0 0 0 0,0 0-1 0 0,0 0 1 0 0,0 0 0 0 0,0 0-1 0 0,0 0 1 0 0,0 0 0 0 0,1 0-1 0 0,-1 0 1 0 0,1 0 0 0 0,-1 0-1 0 0,1-1 1 0 0,0 1 0 0 0,0 0-1 0 0,0 0 1 0 0,0-1 0 0 0,0 1-1 0 0,0 0 1 0 0,0-1 0 0 0,0 1-1 0 0,1-1 1 0 0,1 2 0 0 0,6 6-3 0 0,1-1 1 0 0,-1 0 0 0 0,1-1-1 0 0,12 6 1 0 0,-10-5-3 0 0,33 18-32 0 0,2-1 1 0 0,1-3-1 0 0,0-2 0 0 0,66 19 1 0 0,-93-33-56 0 0,-1 0 1 0 0,1-2-1 0 0,0 0 1 0 0,0-1-1 0 0,43 1 1 0 0,-58-5 37 0 0,0 1 0 0 0,1 0 0 0 0,-1-1 0 0 0,0-1 1 0 0,1 1-1 0 0,-1-1 0 0 0,0 0 0 0 0,0 0 1 0 0,0 0-1 0 0,-1-1 0 0 0,1 0 0 0 0,-1 0 0 0 0,1-1 1 0 0,-1 0-1 0 0,0 1 0 0 0,0-2 0 0 0,0 1 0 0 0,-1-1 1 0 0,0 1-1 0 0,0-1 0 0 0,0 0 0 0 0,0-1 1 0 0,-1 1-1 0 0,3-6 0 0 0,2-10-83 0 0,-2 0 0 0 0,0 0-1 0 0,-2 0 1 0 0,0-1 0 0 0,-2 1 0 0 0,0-1 0 0 0,-1 0-1 0 0,-1 1 1 0 0,-4-28 0 0 0,-2 12 15 0 0,6 36 121 0 0,0-1 0 0 0,0 1 0 0 0,-1 0 0 0 0,1-1 0 0 0,0 1 0 0 0,-1 0 0 0 0,1-1 1 0 0,-1 1-1 0 0,0 0 0 0 0,1-1 0 0 0,-1 1 0 0 0,0 0 0 0 0,0 0 0 0 0,0 0 0 0 0,0 0 0 0 0,0 0 0 0 0,0 0 0 0 0,0 0 0 0 0,0 0 0 0 0,0 0 0 0 0,-2 0 1 0 0,2 1 9 0 0,0 1 1 0 0,0-1 0 0 0,0 1 0 0 0,0-1 0 0 0,0 1 0 0 0,0 0-1 0 0,0-1 1 0 0,0 1 0 0 0,0 0 0 0 0,0 0 0 0 0,0-1 0 0 0,1 1 0 0 0,-1 0-1 0 0,0 0 1 0 0,0 0 0 0 0,1 0 0 0 0,-1 0 0 0 0,1 0 0 0 0,-1 0-1 0 0,1 0 1 0 0,-1 1 0 0 0,1-1 0 0 0,0 0 0 0 0,-1 2 0 0 0,-8 32 214 0 0,7-24-161 0 0,0 1 0 0 0,1 0 0 0 0,0-1 0 0 0,1 1 0 0 0,0 0 0 0 0,1 0 0 0 0,1 0 0 0 0,0-1 1 0 0,0 1-1 0 0,1-1 0 0 0,0 1 0 0 0,1-1 0 0 0,1 0 0 0 0,-1-1 0 0 0,2 1 0 0 0,0-1 0 0 0,0 0 1 0 0,0 0-1 0 0,2-1 0 0 0,7 10 0 0 0,-6-10 3 0 0,1 0 0 0 0,0 0-1 0 0,0 0 1 0 0,1-2 0 0 0,0 1 0 0 0,0-1 0 0 0,1-1 0 0 0,0 0-1 0 0,0-1 1 0 0,1 0 0 0 0,-1 0 0 0 0,1-2 0 0 0,0 0 0 0 0,0 0 0 0 0,0-1-1 0 0,0 0 1 0 0,20-1 0 0 0,-29-1-37 0 0,-1 0 1 0 0,0 0-1 0 0,0 0 0 0 0,0-1 0 0 0,0 1 1 0 0,0-1-1 0 0,0 0 0 0 0,0 0 1 0 0,0 0-1 0 0,0 0 0 0 0,0 0 0 0 0,0-1 1 0 0,0 1-1 0 0,-1-1 0 0 0,1 0 0 0 0,-1 1 1 0 0,1-1-1 0 0,-1-1 0 0 0,1 1 0 0 0,2-4 1 0 0,-3 2 9 0 0,0 1 0 0 0,-1-1 0 0 0,1 0 0 0 0,-1 0 0 0 0,1 0 0 0 0,-1 0 0 0 0,-1 0 0 0 0,1 0 0 0 0,-1 0 0 0 0,1 0 0 0 0,-1-1 0 0 0,0 1 0 0 0,-1-7 0 0 0,-2-6 62 0 0,-1-1 1 0 0,0 1 0 0 0,-2 0 0 0 0,0 1-1 0 0,0-1 1 0 0,-11-17 0 0 0,2 7 27 0 0,-1 0 1 0 0,-2 1-1 0 0,-23-27 1 0 0,28 38-80 0 0,-1 0 0 0 0,0 1 1 0 0,-1 1-1 0 0,0 1 0 0 0,-1 0 0 0 0,-20-11 1 0 0,-6 9-116 0 0,41 13 51 0 0,0 1 1 0 0,0 0-1 0 0,0 0 1 0 0,-1 0-1 0 0,1-1 1 0 0,0 2 0 0 0,0-1-1 0 0,-1 0 1 0 0,1 0-1 0 0,0 0 1 0 0,0 0-1 0 0,0 1 1 0 0,0-1-1 0 0,-2 1 1 0 0,3-1 2 0 0,-1 1-1 0 0,1-1 1 0 0,0 1 0 0 0,-1-1 0 0 0,1 1 0 0 0,0-1-1 0 0,-1 1 1 0 0,1 0 0 0 0,0-1 0 0 0,0 1 0 0 0,0-1-1 0 0,0 1 1 0 0,-1-1 0 0 0,1 1 0 0 0,0 0 0 0 0,0-1-1 0 0,0 1 1 0 0,0-1 0 0 0,0 1 0 0 0,0 0 0 0 0,1-1-1 0 0,-1 1 1 0 0,0-1 0 0 0,0 1 0 0 0,0-1 0 0 0,0 1-1 0 0,1-1 1 0 0,-1 1 0 0 0,0 0 0 0 0,1-1 0 0 0,-1 1-1 0 0,2 2-24 0 0,0 0 0 0 0,0 0-1 0 0,0-1 1 0 0,1 1 0 0 0,-1 0-1 0 0,0-1 1 0 0,1 0 0 0 0,0 0-1 0 0,-1 0 1 0 0,1 0 0 0 0,0 0-1 0 0,0 0 1 0 0,0-1 0 0 0,0 1-1 0 0,1-1 1 0 0,6 2 0 0 0,7 2-97 0 0,0-2 0 0 0,19 3 1 0 0,-23-4 51 0 0,13 0-30 0 0,0 0 0 0 0,0-1 0 0 0,0-2 0 0 0,0-1 0 0 0,-1-1 0 0 0,32-7 0 0 0,-8-2-78 0 0,-2-3 1 0 0,61-25-1 0 0,-88 30 132 0 0,31-20 0 0 0,-27 15 125 0 0,-24 15-65 0 0,1 0 0 0 0,-1 0 1 0 0,0 0-1 0 0,0 0 0 0 0,1 0 1 0 0,-1 0-1 0 0,0 0 0 0 0,0 0 1 0 0,1 0-1 0 0,-1 0 0 0 0,0 0 1 0 0,0 1-1 0 0,1-1 0 0 0,-1 0 1 0 0,0 0-1 0 0,0 0 0 0 0,0 0 1 0 0,1 0-1 0 0,-1 1 0 0 0,0-1 1 0 0,0 0-1 0 0,0 0 0 0 0,1 1 1 0 0,-1-1-1 0 0,0 0 0 0 0,0 0 0 0 0,0 0 1 0 0,0 1-1 0 0,0-1 0 0 0,0 0 1 0 0,0 0-1 0 0,0 1 0 0 0,1-1 1 0 0,-1 0-1 0 0,0 1 0 0 0,0-1 1 0 0,0 0-1 0 0,0 0 0 0 0,0 1 1 0 0,0-1-1 0 0,-1 0 0 0 0,1 0 1 0 0,0 1-1 0 0,0-1 0 0 0,0 0 1 0 0,0 0-1 0 0,0 1 0 0 0,0-1 1 0 0,0 0-1 0 0,0 0 0 0 0,-1 1 1 0 0,-1 16 126 0 0,-6 26 128 0 0,0-7 94 0 0,-4 69 0 0 0,10-66-186 0 0,0-9 54 0 0,1 0 0 0 0,1 0 0 0 0,2 0 0 0 0,9 53 1 0 0,-9-76-177 0 0,-1-1 1 0 0,1 1 0 0 0,1-1-1 0 0,-1 1 1 0 0,1-1 0 0 0,0 0-1 0 0,1 0 1 0 0,-1 0-1 0 0,1-1 1 0 0,0 1 0 0 0,0-1-1 0 0,1 0 1 0 0,0 0 0 0 0,0-1-1 0 0,0 1 1 0 0,0-1 0 0 0,1 0-1 0 0,0 0 1 0 0,-1-1 0 0 0,2 0-1 0 0,-1 0 1 0 0,0 0 0 0 0,0-1-1 0 0,1 0 1 0 0,-1 0 0 0 0,14 2-1 0 0,-11-3-79 0 0,0 0 0 0 0,0-1 0 0 0,0 0 0 0 0,0 0 1 0 0,0-1-1 0 0,-1 0 0 0 0,1-1 0 0 0,0 0 0 0 0,-1 0 0 0 0,1-1 0 0 0,-1 0 0 0 0,1 0 0 0 0,-1-1 0 0 0,0 0 0 0 0,-1 0 0 0 0,1-1 0 0 0,-1 0 1 0 0,0-1-1 0 0,0 1 0 0 0,-1-1 0 0 0,1-1 0 0 0,-1 1 0 0 0,0-1 0 0 0,-1 0 0 0 0,5-8 0 0 0,3-6-213 0 0,-1 0 0 0 0,-1-1-1 0 0,-1-1 1 0 0,-1 0 0 0 0,-1 0-1 0 0,-1 0 1 0 0,7-47 0 0 0,-7 25-162 0 0,-2 0 0 0 0,-2-1 0 0 0,-4-69 0 0 0,-3 128 604 0 0,1 1-1 0 0,-4 21 1 0 0,5 18 335 0 0,3 0 0 0 0,7 54 0 0 0,-5-87-382 0 0,1 1 0 0 0,1-1 0 0 0,1 0 1 0 0,1 0-1 0 0,0-1 0 0 0,1 0 0 0 0,1 0 0 0 0,15 22 0 0 0,-17-32-65 0 0,1 0 0 0 0,0 0 0 0 0,0 0 0 0 0,0-1-1 0 0,1-1 1 0 0,1 1 0 0 0,-1-1 0 0 0,1-1 0 0 0,0 0-1 0 0,1 0 1 0 0,-1-1 0 0 0,1 0 0 0 0,0-1 0 0 0,0 0-1 0 0,1-1 1 0 0,19 3 0 0 0,-19-4-195 0 0,0-1 0 0 0,0 0 1 0 0,1-1-1 0 0,-1-1 0 0 0,0 0 0 0 0,0 0 0 0 0,13-4 1 0 0,-16 2-437 0 0,0 1 0 0 0,0-2 0 0 0,0 1 1 0 0,-1-1-1 0 0,1 0 0 0 0,-1-1 1 0 0,0 0-1 0 0,0-1 0 0 0,10-8 1 0 0,-15 10-536 0 0,1 1 1 0 0,-1-1 0 0 0,-1 1 0 0 0,1-1 0 0 0,0 0 0 0 0,-1 0 0 0 0,3-7 0 0 0,4-10-3247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8.1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55 241 3648 0 0,'-1'0'163'0'0,"0"-1"-1"0"0,0 0 1 0 0,0 0-1 0 0,0 0 1 0 0,0 0-1 0 0,0 0 0 0 0,0-1 1 0 0,1 1-1 0 0,-1 0 1 0 0,0 0-1 0 0,1 0 1 0 0,-1-1-1 0 0,0 1 1 0 0,1 0-1 0 0,0-1 0 0 0,-1 1 1 0 0,1-2-1 0 0,-6-31 1250 0 0,4 21-607 0 0,0 2-168 0 0,-1-4 1332 0 0,1 1 0 0 0,-2-28 0 0 0,-2 170 2140 0 0,17 69-3241 0 0,-7-139-481 0 0,64 418 679 0 0,-63-449-1008 0 0,-1-9-5 0 0,-1-1 0 0 0,1 28-1 0 0,-4-45-53 0 0,1 0 0 0 0,-1 0 0 0 0,0 0 0 0 0,0 0-1 0 0,0 1 1 0 0,0-1 0 0 0,0 0 0 0 0,0 0 0 0 0,0 0 0 0 0,0 0-1 0 0,0 0 1 0 0,0 1 0 0 0,0-1 0 0 0,0 0 0 0 0,0 0-1 0 0,0 0 1 0 0,0 0 0 0 0,0 1 0 0 0,0-1 0 0 0,0 0-1 0 0,0 0 1 0 0,0 0 0 0 0,0 0 0 0 0,0 1 0 0 0,0-1 0 0 0,0 0-1 0 0,0 0 1 0 0,0 0 0 0 0,0 0 0 0 0,0 1 0 0 0,0-1-1 0 0,0 0 1 0 0,0 0 0 0 0,0 0 0 0 0,-1 0 0 0 0,1 0-1 0 0,0 0 1 0 0,0 1 0 0 0,0-1 0 0 0,0 0 0 0 0,0 0 0 0 0,-1 0-1 0 0,1 0 1 0 0,0 0 0 0 0,0 0 0 0 0,0 0 0 0 0,0 0-1 0 0,0 0 1 0 0,-1 0 0 0 0,1 0 0 0 0,0 0 0 0 0,0 0 0 0 0,0 0-1 0 0,0 0 1 0 0,-1 0 0 0 0,1 0 0 0 0,0 0 0 0 0,-8-11-84 0 0,-7-21-47 0 0,-2-22-40 0 0,3-1-1 0 0,2-1 1 0 0,3 0-1 0 0,-5-110 1 0 0,12 108 8 0 0,2-1 1 0 0,14-106-1 0 0,-10 139 116 0 0,1 1 0 0 0,1-1 0 0 0,2 1 0 0 0,0 0 0 0 0,2 1-1 0 0,0 0 1 0 0,2 0 0 0 0,25-37 0 0 0,-30 52 41 0 0,0 0 0 0 0,1 0 1 0 0,1 1-1 0 0,-1 1 0 0 0,1-1 1 0 0,0 1-1 0 0,17-9 0 0 0,-22 13 10 0 0,-1 1-1 0 0,1 0 1 0 0,0 1 0 0 0,0-1-1 0 0,0 1 1 0 0,0-1-1 0 0,0 1 1 0 0,0 0-1 0 0,0 0 1 0 0,1 1-1 0 0,-1 0 1 0 0,0-1 0 0 0,0 1-1 0 0,1 1 1 0 0,-1-1-1 0 0,0 0 1 0 0,0 1-1 0 0,0 0 1 0 0,1 0 0 0 0,-1 0-1 0 0,0 1 1 0 0,0 0-1 0 0,6 3 1 0 0,-6-2 6 0 0,-1 0 0 0 0,0 0 0 0 0,0 1 0 0 0,0-1 0 0 0,-1 1 0 0 0,1 0 0 0 0,-1-1 0 0 0,0 1 0 0 0,0 0 0 0 0,0 0 0 0 0,-1 1 0 0 0,1-1 0 0 0,-1 0 0 0 0,0 0 0 0 0,0 1 0 0 0,0-1 0 0 0,-1 1 0 0 0,0-1 0 0 0,0 7 0 0 0,0 3 15 0 0,0 0 0 0 0,-2 0 1 0 0,0-1-1 0 0,-7 27 0 0 0,-2-6 14 0 0,-2-1 0 0 0,-2 0 0 0 0,0-1 0 0 0,-3 0 0 0 0,-23 32 0 0 0,-117 137 134 0 0,85-121-95 0 0,73-80-77 0 0,0 1 0 0 0,0-1 0 0 0,0 0 0 0 0,0 0 0 0 0,-1 0 0 0 0,1 0 0 0 0,0 0 0 0 0,0 1 0 0 0,0-1 0 0 0,0 0 0 0 0,0 0-1 0 0,0 0 1 0 0,0 1 0 0 0,0-1 0 0 0,0 0 0 0 0,0 0 0 0 0,0 0 0 0 0,0 0 0 0 0,0 1 0 0 0,0-1 0 0 0,0 0 0 0 0,0 0 0 0 0,0 0 0 0 0,0 1 0 0 0,0-1 0 0 0,0 0 0 0 0,0 0 0 0 0,0 0 0 0 0,0 1 0 0 0,0-1 0 0 0,0 0 0 0 0,0 0 0 0 0,0 0 0 0 0,0 0 0 0 0,0 1 0 0 0,1-1 0 0 0,-1 0 0 0 0,0 0 0 0 0,0 0 0 0 0,0 0 0 0 0,1 1-1 0 0,10 2-10 0 0,16-4-11 0 0,-26 1 22 0 0,19 0-4 0 0,0 1 0 0 0,0 0 0 0 0,0 2 0 0 0,0 0 0 0 0,-1 1 0 0 0,1 1 1 0 0,-1 1-1 0 0,0 1 0 0 0,-1 0 0 0 0,19 10 0 0 0,23 17 45 0 0,85 60-1 0 0,-133-86-35 0 0,15 11 41 0 0,0-1 1 0 0,40 19-1 0 0,-56-32-24 0 0,0-1 1 0 0,0 0-1 0 0,1-1 0 0 0,-1 0 0 0 0,1 0 1 0 0,0-2-1 0 0,-1 1 0 0 0,1-2 0 0 0,0 1 1 0 0,13-3-1 0 0,11-1 7 0 0,0-2-1 0 0,39-12 1 0 0,-60 13-30 0 0,-1 0 1 0 0,0-2-1 0 0,1 0 0 0 0,-2 0 0 0 0,1-1 1 0 0,-1-1-1 0 0,22-16 0 0 0,-29 17-2 0 0,0 1 0 0 0,0-1 0 0 0,-1 0 0 0 0,0-1 0 0 0,0 1 0 0 0,-1-1 0 0 0,0 0-1 0 0,0 0 1 0 0,-1-1 0 0 0,0 1 0 0 0,0 0 0 0 0,-1-1 0 0 0,0 0 0 0 0,-1 0 0 0 0,0 1 0 0 0,0-1 0 0 0,-1 0 0 0 0,-1-17 0 0 0,-1 4 18 0 0,-1 0 0 0 0,0 1 0 0 0,-2-1 0 0 0,-1 1 1 0 0,0-1-1 0 0,-14-28 0 0 0,19 46-2 0 0,-1 0 1 0 0,0 1-1 0 0,0-1 0 0 0,0 1 0 0 0,0-1 1 0 0,-1 1-1 0 0,1 0 0 0 0,-1 0 1 0 0,0 0-1 0 0,0 0 0 0 0,0 0 1 0 0,-1 1-1 0 0,1-1 0 0 0,0 1 0 0 0,-7-3 1 0 0,9 5-5 0 0,0-1-1 0 0,-1 1 1 0 0,1-1 0 0 0,-1 1 0 0 0,1 0 0 0 0,-1 0 0 0 0,1 0 0 0 0,-1 0-1 0 0,1 0 1 0 0,-1 0 0 0 0,1 0 0 0 0,-1 1 0 0 0,1-1 0 0 0,-1 1-1 0 0,1-1 1 0 0,-1 1 0 0 0,-1 0 0 0 0,0 1 4 0 0,1 0 0 0 0,-1 0 0 0 0,1-1 0 0 0,0 2 0 0 0,0-1 0 0 0,0 0 0 0 0,0 0 0 0 0,0 1 0 0 0,0-1 0 0 0,1 1 0 0 0,-3 4 0 0 0,-5 16 65 0 0,0 1 0 0 0,2 0 1 0 0,1 0-1 0 0,1 1 0 0 0,0 0 0 0 0,2 0 1 0 0,1 0-1 0 0,2 31 0 0 0,0-41-36 0 0,1 0 0 0 0,0 1 0 0 0,1-1 0 0 0,0 0 0 0 0,2 0 0 0 0,0 0 0 0 0,0-1 0 0 0,12 25 0 0 0,-12-32-23 0 0,0 0-1 0 0,0 0 0 0 0,1 0 0 0 0,0 0 0 0 0,0-1 0 0 0,1 0 0 0 0,0 0 0 0 0,0 0 0 0 0,0-1 0 0 0,1 0 0 0 0,-1 0 1 0 0,1 0-1 0 0,1-1 0 0 0,-1 0 0 0 0,0-1 0 0 0,1 0 0 0 0,12 4 0 0 0,-4-4-30 0 0,0 0 0 0 0,1 0 0 0 0,-1-2 1 0 0,1 0-1 0 0,-1-1 0 0 0,1 0 0 0 0,-1-2 0 0 0,0 0 0 0 0,1 0 0 0 0,-1-2 0 0 0,0 0 0 0 0,26-11 1 0 0,-26 9-422 0 0,0-2 1 0 0,-1 0 0 0 0,0-1-1 0 0,0 0 1 0 0,14-12 0 0 0,-19 12-814 0 0,1-1 1 0 0,-2 0 0 0 0,1 0 0 0 0,-1-1 0 0 0,-1 0-1 0 0,12-19 1 0 0,-1-9-2647 0 0,0-3-1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8.4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132 45 3312 0 0,'0'-2'187'0'0,"0"1"1"0"0,0-1-1 0 0,0 0 0 0 0,0 1 0 0 0,0-1 0 0 0,0 1 1 0 0,0-1-1 0 0,0 0 0 0 0,-1 1 0 0 0,1-1 0 0 0,-1 1 0 0 0,1-1 1 0 0,-1 1-1 0 0,0-1 0 0 0,1 1 0 0 0,-1-1 0 0 0,0 1 0 0 0,0 0 1 0 0,0-1-1 0 0,0 1 0 0 0,0 0 0 0 0,0 0 0 0 0,0 0 0 0 0,-1 0 1 0 0,1 0-1 0 0,0 0 0 0 0,-1 0 0 0 0,1 0 0 0 0,0 0 0 0 0,-1 0 1 0 0,1 1-1 0 0,-1-1 0 0 0,1 1 0 0 0,-1-1 0 0 0,0 1 0 0 0,1 0 1 0 0,-1-1-1 0 0,1 1 0 0 0,-1 0 0 0 0,0 0 0 0 0,1 0 0 0 0,-1 0 1 0 0,0 1-1 0 0,1-1 0 0 0,-1 0 0 0 0,1 1 0 0 0,-1-1 1 0 0,1 1-1 0 0,-1-1 0 0 0,1 1 0 0 0,-3 1 0 0 0,-1 0 48 0 0,1 0 0 0 0,-1 0 0 0 0,1 1 0 0 0,0-1-1 0 0,0 1 1 0 0,0 0 0 0 0,0 0 0 0 0,1 0 0 0 0,-1 0 0 0 0,1 1 0 0 0,0-1-1 0 0,0 1 1 0 0,0 0 0 0 0,0 0 0 0 0,1 0 0 0 0,-3 6 0 0 0,3-3 25 0 0,-1 0 0 0 0,1 0 0 0 0,1 0 1 0 0,-1 0-1 0 0,1 0 0 0 0,1 1 0 0 0,-1-1 1 0 0,1 0-1 0 0,2 14 0 0 0,1-3-28 0 0,0 0-1 0 0,2-1 1 0 0,0 1-1 0 0,1-1 1 0 0,1 0-1 0 0,0-1 1 0 0,19 31 0 0 0,-4-16-22 0 0,1 0 1 0 0,2-1-1 0 0,39 36 1 0 0,92 69 477 0 0,-106-94-465 0 0,-44-37-188 0 0,31 30 195 0 0,-35-32-198 0 0,1 1 1 0 0,-1-1-1 0 0,0 1 1 0 0,0 0 0 0 0,0 0-1 0 0,0 0 1 0 0,0 0 0 0 0,-1 0-1 0 0,0 0 1 0 0,1 0 0 0 0,0 5-1 0 0,-2-8-22 0 0,0 1 0 0 0,0 0-1 0 0,0 0 1 0 0,0-1 0 0 0,-1 1 0 0 0,1 0-1 0 0,0-1 1 0 0,0 1 0 0 0,0 0-1 0 0,-1-1 1 0 0,1 1 0 0 0,0-1 0 0 0,-1 1-1 0 0,1 0 1 0 0,-1-1 0 0 0,1 1-1 0 0,-1-1 1 0 0,1 1 0 0 0,-1-1 0 0 0,1 1-1 0 0,-1-1 1 0 0,1 0 0 0 0,-1 1-1 0 0,0-1 1 0 0,1 0 0 0 0,-1 1 0 0 0,0-1-1 0 0,1 0 1 0 0,-1 0 0 0 0,0 1-1 0 0,1-1 1 0 0,-1 0 0 0 0,0 0 0 0 0,0 0-1 0 0,-30 3 126 0 0,26-3-110 0 0,-5 0-48 0 0,0 0 0 0 0,0-1 0 0 0,0 1 0 0 0,0-2 0 0 0,0 0 0 0 0,0 0-1 0 0,1 0 1 0 0,-1-2 0 0 0,1 1 0 0 0,0-1 0 0 0,0 0 0 0 0,-13-8 0 0 0,17 8-159 0 0,1 1 0 0 0,-1-1 0 0 0,1 0-1 0 0,0 0 1 0 0,0 0 0 0 0,1-1 0 0 0,-1 1 0 0 0,1-1 0 0 0,-5-9 0 0 0,5 8-316 0 0,1 1 0 0 0,0-1 0 0 0,1 0 0 0 0,-1 1-1 0 0,1-1 1 0 0,0 0 0 0 0,1 0 0 0 0,-1 0 0 0 0,1 0 0 0 0,1-11 0 0 0,7-25-3703 0 0,2-4 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8.8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113 33 4256 0 0,'-3'-26'5074'0'0,"0"20"-2816"0"0,0 19-579 0 0,-2 53 587 0 0,3 0 1 0 0,9 92 0 0 0,0-80-1678 0 0,3 0 0 0 0,4-1 1 0 0,3-1-1 0 0,3 0 1 0 0,4-2-1 0 0,43 94 1 0 0,-64-162-617 0 0,7 19-947 0 0,-10-22-1201 0 0,-10-14-2008 0 0,-30-40 2315 0 0,-24-24 3259 0 0,-30-37 2221 0 0,37 34-5739 0 0,56 76 2105 0 0,0 1 0 0 0,0 0 0 0 0,0-1 0 0 0,0 1 0 0 0,0-1-1 0 0,0 1 1 0 0,1-1 0 0 0,-1 0 0 0 0,1 1 0 0 0,-1-1 0 0 0,1 0-1 0 0,-1 1 1 0 0,1-1 0 0 0,0 0 0 0 0,0 0 0 0 0,0 1 0 0 0,0-1 0 0 0,0 0-1 0 0,0-2 1 0 0,1 3 18 0 0,0-1 0 0 0,0 1 0 0 0,1-1 0 0 0,-1 1 0 0 0,0 0 0 0 0,1 0 0 0 0,-1 0 0 0 0,0-1-1 0 0,1 1 1 0 0,0 1 0 0 0,-1-1 0 0 0,1 0 0 0 0,-1 0 0 0 0,1 0 0 0 0,0 1 0 0 0,0-1 0 0 0,-1 1 0 0 0,1 0 0 0 0,2-1 0 0 0,191-32 1172 0 0,-98 19-2179 0 0,-29 2-2615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9.1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181 0 4688 0 0,'-1'3'2927'0'0,"-2"15"-1671"0"0,-4 55 1541 0 0,-16 75 0 0 0,10-72-1614 0 0,-54 258 3522 0 0,5-25-2317 0 0,58-298-2446 0 0,3-26-81 0 0,3-29-115 0 0,45-307-976 0 0,-31 273 943 0 0,3 0 0 0 0,41-106 0 0 0,-55 172 269 0 0,0 1 0 0 0,0 0-1 0 0,1 0 1 0 0,1 0 0 0 0,0 1 0 0 0,0 0-1 0 0,10-10 1 0 0,-15 18 26 0 0,0 0 0 0 0,0 0 0 0 0,0 0 0 0 0,1 1-1 0 0,-1-1 1 0 0,0 1 0 0 0,1 0 0 0 0,-1-1 0 0 0,1 1 0 0 0,0 0 0 0 0,-1 1 0 0 0,1-1 0 0 0,-1 0 0 0 0,1 1-1 0 0,4-1 1 0 0,-4 1 10 0 0,0 1-1 0 0,0-1 0 0 0,0 1 1 0 0,-1 0-1 0 0,1 0 1 0 0,0 0-1 0 0,-1 0 0 0 0,1 0 1 0 0,0 1-1 0 0,-1-1 0 0 0,0 1 1 0 0,1 0-1 0 0,-1-1 0 0 0,0 1 1 0 0,0 0-1 0 0,0 0 0 0 0,0 1 1 0 0,2 1-1 0 0,29 41 294 0 0,-2 2 0 0 0,-2 1-1 0 0,-3 1 1 0 0,23 55 0 0 0,41 76 471 0 0,31 13-1058 0 0,-119-189 684 0 0,3 4-4936 0 0,-19-15-5408 0 0,-2-4 5687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9.6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43 419 4592 0 0,'-33'2'4485'0'0,"24"0"-2041"0"0,24 1-600 0 0,19 2-803 0 0,393 37 5354 0 0,-377-40-6395 0 0,94-2-212 0 0,-129-1 132 0 0,0-1 0 0 0,0 0-1 0 0,0-1 1 0 0,0-1 0 0 0,0 0-1 0 0,-1-1 1 0 0,18-9-1 0 0,-26 10 28 0 0,0 0 0 0 0,0-1-1 0 0,-1 1 1 0 0,0-1 0 0 0,0 0-1 0 0,0-1 1 0 0,-1 1 0 0 0,1-1-1 0 0,-1 0 1 0 0,-1 0 0 0 0,1 0-1 0 0,-1-1 1 0 0,0 1 0 0 0,0-1-1 0 0,-1 0 1 0 0,3-13 0 0 0,0 0 59 0 0,-2 0 1 0 0,0 0 0 0 0,-1-35 0 0 0,0 125 660 0 0,3-1 1 0 0,29 137-1 0 0,59 128 695 0 0,-89-324-1318 0 0,6 21 282 0 0,-9-28-253 0 0,-1-5-23 0 0,-5-19-63 0 0,-17-77-298 0 0,-16-156 0 0 0,34 204 220 0 0,3 0 0 0 0,1 0 0 0 0,3 0 1 0 0,2 0-1 0 0,13-55 0 0 0,-14 86 60 0 0,1-1-1 0 0,2 1 1 0 0,0 1 0 0 0,1-1 0 0 0,17-29-1 0 0,-22 43 38 0 0,-1 1 0 0 0,1-1 0 0 0,1 1 0 0 0,-1 0 0 0 0,1 0 0 0 0,0 0 0 0 0,-1 0 0 0 0,2 1 0 0 0,-1-1 0 0 0,0 1 0 0 0,1 0 1 0 0,-1 0-1 0 0,1 1 0 0 0,0-1 0 0 0,0 1 0 0 0,0 0 0 0 0,0 1 0 0 0,0-1 0 0 0,1 1 0 0 0,-1 0 0 0 0,0 0 0 0 0,1 0 0 0 0,-1 1 0 0 0,1 0 0 0 0,8 1 0 0 0,-10-1 19 0 0,0 1-1 0 0,-1 0 1 0 0,1 0 0 0 0,0 0 0 0 0,-1 0 0 0 0,1 0 0 0 0,-1 1 0 0 0,1-1 0 0 0,-1 1 0 0 0,0 0-1 0 0,0 0 1 0 0,1 0 0 0 0,-2 1 0 0 0,1-1 0 0 0,0 1 0 0 0,0 0 0 0 0,-1 0 0 0 0,1-1 0 0 0,-1 2-1 0 0,0-1 1 0 0,0 0 0 0 0,0 0 0 0 0,-1 1 0 0 0,1-1 0 0 0,-1 1 0 0 0,1-1 0 0 0,-1 1 0 0 0,0-1-1 0 0,-1 1 1 0 0,1 0 0 0 0,-1 0 0 0 0,1 0 0 0 0,-1-1 0 0 0,0 1 0 0 0,-1 0 0 0 0,0 5 0 0 0,0 5 65 0 0,-2-1 1 0 0,0 1 0 0 0,0-1 0 0 0,-1 0 0 0 0,-1 0-1 0 0,0 0 1 0 0,-1 0 0 0 0,-12 19 0 0 0,-1-6 19 0 0,-1 0 0 0 0,-2-2 0 0 0,0 0 0 0 0,-30 23 0 0 0,16-14-3331 0 0,0 1-3994 0 0,29-27 2699 0 0,5-1-1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9.9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242 167 4352 0 0,'0'0'1541'0'0,"0"16"983"0"0,-2 153 2843 0 0,6 212 1889 0 0,7-230-5809 0 0,-11-151-1461 0 0,0 0 0 0 0,0 1 1 0 0,0-1-1 0 0,0 0 1 0 0,1 0-1 0 0,-1 1 0 0 0,0-1 1 0 0,0 0-1 0 0,0 1 1 0 0,0-1-1 0 0,0 0 0 0 0,0 0 1 0 0,0 1-1 0 0,-1-1 1 0 0,1 0-1 0 0,0 0 0 0 0,0 1 1 0 0,0-1-1 0 0,0 0 0 0 0,0 0 1 0 0,0 1-1 0 0,0-1 1 0 0,0 0-1 0 0,-1 0 0 0 0,1 1 1 0 0,0-1-1 0 0,0 0 1 0 0,0 0-1 0 0,-1 0 0 0 0,1 0 1 0 0,0 1-1 0 0,0-1 0 0 0,0 0 1 0 0,-1 0-1 0 0,1 0 1 0 0,0 0-1 0 0,0 0 0 0 0,-1 0 1 0 0,1 1-1 0 0,0-1 1 0 0,0 0-1 0 0,-1 0 0 0 0,1 0 1 0 0,0 0-1 0 0,-1 0 0 0 0,1 0 1 0 0,-14-10-581 0 0,-10-19-254 0 0,-2-10 274 0 0,2-1-1 0 0,1-1 1 0 0,3-1-1 0 0,-25-70 1 0 0,26 51 366 0 0,2-1 0 0 0,-14-115 0 0 0,28 158 271 0 0,1 0 1 0 0,2 0-1 0 0,0 0 1 0 0,1-1-1 0 0,5-29 1 0 0,-5 43 26 0 0,0 0-1 0 0,1 0 1 0 0,0 0 0 0 0,0 0 0 0 0,1 0 0 0 0,-1 0 0 0 0,1 1-1 0 0,1-1 1 0 0,-1 1 0 0 0,1 0 0 0 0,0 0 0 0 0,0 0 0 0 0,0 1 0 0 0,1-1-1 0 0,-1 1 1 0 0,1 0 0 0 0,0 0 0 0 0,0 1 0 0 0,1 0 0 0 0,9-5-1 0 0,1 2 72 0 0,0 1 0 0 0,0 0-1 0 0,0 2 1 0 0,1 0-1 0 0,-1 0 1 0 0,1 2-1 0 0,0 0 1 0 0,-1 1-1 0 0,1 1 1 0 0,0 0-1 0 0,-1 1 1 0 0,1 1 0 0 0,-1 1-1 0 0,1 0 1 0 0,-1 1-1 0 0,-1 0 1 0 0,1 2-1 0 0,-1 0 1 0 0,27 16-1 0 0,-37-18-292 0 0,0-1-1 0 0,1 1 0 0 0,-1-1 1 0 0,-1 2-1 0 0,1-1 0 0 0,-1 0 1 0 0,0 1-1 0 0,0 0 0 0 0,-1 0 1 0 0,1 0-1 0 0,-1 0 0 0 0,-1 0 1 0 0,1 1-1 0 0,-1-1 0 0 0,0 1 1 0 0,-1 0-1 0 0,0 0 0 0 0,0-1 0 0 0,0 1 1 0 0,-1 0-1 0 0,1 0 0 0 0,-3 10 1 0 0,0-1-1093 0 0,-1 1 1 0 0,-1 0 0 0 0,0-1-1 0 0,-1 0 1 0 0,-1 0 0 0 0,-1-1-1 0 0,0 1 1 0 0,-11 16 0 0 0,-22 30-2933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50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15 4760 0 0,'0'0'70'0'0,"0"0"-1"0"0,-1 1 0 0 0,1-1 0 0 0,0 0 0 0 0,0 0 0 0 0,-1 1 1 0 0,1-1-1 0 0,0 0 0 0 0,0 0 0 0 0,-1 1 0 0 0,1-1 1 0 0,0 0-1 0 0,0 0 0 0 0,0 1 0 0 0,-1-1 0 0 0,1 0 0 0 0,0 1 1 0 0,0-1-1 0 0,0 0 0 0 0,0 1 0 0 0,0-1 0 0 0,0 0 0 0 0,0 1 1 0 0,0-1-1 0 0,0 0 0 0 0,0 1 0 0 0,0-1 0 0 0,0 0 1 0 0,0 1-1 0 0,0-1 0 0 0,0 0 0 0 0,0 1 0 0 0,0-1 0 0 0,0 0 1 0 0,1 1-1 0 0,-1-1 0 0 0,0 0 0 0 0,0 1 0 0 0,0-1 0 0 0,1 0 1 0 0,-1 0-1 0 0,0 1 0 0 0,0-1 0 0 0,0 0 0 0 0,1 0 1 0 0,-1 0-1 0 0,0 1 0 0 0,1-1 0 0 0,-1 0 0 0 0,0 0 0 0 0,0 0 1 0 0,1 0-1 0 0,-1 1 0 0 0,0-1 0 0 0,1 0 0 0 0,0 0 0 0 0,18 9 1344 0 0,3-4-529 0 0,0 0 0 0 0,-1-1 0 0 0,1-2 1 0 0,44 1-1 0 0,89-13 1273 0 0,-148 10-2063 0 0,127-14 73 0 0,67-11-9945 0 0,-143 16 6197 0 0</inkml:trace>
  <inkml:trace contextRef="#ctx0" brushRef="#br0" timeOffset="1">1294 109 5689 0 0,'0'2'2872'0'0,"2"1"-1868"0"0,-1-3 4 0 0,2 0 0 0 0,0 2 20 0 0,-1-2-4 0 0,3 1-32 0 0,-1-1-88 0 0,-2 0-124 0 0,3 0-283 0 0,0-23-13939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3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0 604 4616 0 0,'0'0'1521'0'0,"14"-5"777"0"0,178-29 2893 0 0,-83 16-4085 0 0,-1-6-3305 0 0,-103 23 1416 0 0,0 0 0 0 0,0-1 0 0 0,0 0 0 0 0,-1 0 0 0 0,1 0 0 0 0,0 0 0 0 0,4-4 0 0 0,-1-7-2350 0 0</inkml:trace>
  <inkml:trace contextRef="#ctx0" brushRef="#br0" timeOffset="1">74 246 4928 0 0,'-3'-3'837'0'0,"3"1"3"0"0,3-4 16 0 0,5-3 4 0 0,9-1 12 0 0,11-1 4 0 0,7-5 16 0 0,11-1-4 0 0,14-3 4 0 0,10-1-20 0 0,10 3-52 0 0,5-2-156 0 0,5 3-872 0 0,-6 1-2768 0 0,-7-4 0 0 0,-5 2 0 0 0,-8-4-1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41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1324 484 0 0,'388'-21'2619'0'0,"1"0"-706"0"0,-173 24-1448 0 0,223-6 1075 0 0,68-61 615 0 0,-192 18-1105 0 0,946-64 886 0 0,-771 65-1594 0 0,127-5-204 0 0,580 46-276 0 0,-110 1-76 0 0,-530-16 205 0 0,194-2 49 0 0,447-23-92 0 0,-210-15 15 0 0,-169 53-176 0 0,-465 9 107 0 0,167-5-76 0 0,961 11 836 0 0,-636-8 118 0 0,605-87 621 0 0,-1012 54-1194 0 0,302 9-137 0 0,-217 12-68 0 0,167 7 4 0 0,-44 1 25 0 0,16-56 8 0 0,-355 25-23 0 0,345-43 7 0 0,-22 2-2 0 0,-101 31 4 0 0,335-41 18 0 0,-675 57-32 0 0,650-75 23 0 0,-516 78-38 0 0,780-37 32 0 0,-825 59-6 0 0,829-25 307 0 0,-410-3-137 0 0,-465 26-2929 0 0,-1 2-4066 0 0,-129 2 3846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1T13:51:15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6131 7252 405 0,'-1'-4'96'0,"-1"-4"18"16,1-3 9-16,-1-1 13 0,0-4 9 16,0-1 10-16,-1-2 8 0,-3-3 9 0,5 1 9 15,-2 1 5-15,1 0 4 0,-1 3 9 0,2-2 4 16,0 1 9-16,-1 2 4 0,2-1 1 16,-1 4 3-16,1 3-73 0,-2-1-17 15,1 4-19-15,1-1-4 0,-2 5-14 0,2 2-9 16,-1-1-9-16,-1 4-8 0,2 0-6 15,-1 4-8-15,1 5-4 0,0 6-5 0,-2 3-9 16,2 5-4-16,-1 5-9 0,1 5-4 0,0 5 0 16,-1 5 0-16,1 4 5 0,-2 1-5 15,2 6 0-15,0 3-5 0,-2 5 1 16,2 1 0-16,-2 4-1 0,2 2 1 16,0-1-5-16,0 1 1 0,0-3-1 0,0-3 0 15,4-5-1-15,0-7 1 0,1-4 0 16,2-6 0-16,0-8 0 0,3-6-9 0,-1-8-5 15,1-4-4-15,2-6 1 0,-2-5-1 16,0-3 1-16,0-4 0 0,-1-5-5 0,-2-2 0 16,2-3-1-16,-2-5 1 0,0-5 0 15,0-3 0-15,-1-5 0 0,0-4 0 0,0-3-4 16,-1-4-1-16,0-2 0 0,-1-1 5 16,-1 1 0-16,1 0 5 0,-2 6-1 15,2 0 5-15,-2 7 0 0,-1 5 0 0,-1 5 8 16,0 5 1-16,0 5 4 0,0 2 1 15,0 4-1-15,0 2 0 0,0-1 5 0,-1 5 0 16,1 1 4-16,0 3 1 0,0 2-1 0,0 6 0 16,0 4 0-16,0 5 0 15,0 3 0-15,0 9-4 0,0 3-1 0,1 0 0 16,0 5-4-16,2-1 0 0,2-2-5 0,-1 0 0 16,2-3 0-16,0-2 0 0,2-6-5 15,-1-4-4-15,0-6-4 0,1-3-5 16,1-5 0-16,-1-4 1 0,0-3-2 0,0-3 1 15,2-4 0-15,1-3 0 0,-3-2 0 0,4-5 0 16,-2-2 0-16,0-2-1 0,1-5 1 16,-1-1 0-16,2-5-1 0,-3 0 1 15,-2-2-1-15,0-2 5 0,-1 2-1 0,1-3 10 16,-3 2 0-16,-2 2-1 0,1 4 1 16,-2 3 0-16,1 2 0 0,-1 8 0 0,-1 2 1 15,0 4-1-15,0 5 1 0,0 6 0 16,0 7 0-16,0 2 0 0,0 5 0 15,0 4 5-15,0 1-1 0,1 3 1 0,-1 2 3 16,3-1-4-16,-1-4 0 0,2 0 0 0,2-5-4 16,1-1-1-16,0-3 5 0,3-3 0 15,2-4-5-15,1-2 1 0,1-3-1 16,1-1 1-16,1-3-1 0,0-2-3 0,-1-3-5 16,2-2-4-16,-3-2-9 0,-1-2-5 15,0-3-3-15,-3 1-5 0,-2-3-4 0,1-3-5 16,0 3 5-16,-3-1 0 0,-2 6-9 15,-1 1-9-15,1 4 4 0,-1 1 1 16,0 6-1-16,0 7 0 0,-3 4 1 0,1 5 3 16,-1 0 0-16,0 2-5 0,2-2 6 15,-4 0-1-15,2-2 1 0,0-5 3 16,-1-4 5-16,2-6 14 0,1-6 12 0,1-5 10 0,0-7 13 16,1-1 18-16,3-5 9 15,1-1 5-15,2-1 8 0,-2-3 5 0,4 1 1 16,-1 4 4-16,-2 4 5 0,1 4 4 15,0 3 4-15,-1 4 5 0,-1 6 4 0,1 3 1 16,1 3-1-16,0 6-9 0,2 3-13 16,1-1-4-16,0 2-15 0,4 1-8 0,2 0-10 15,0 2-5-15,3-4-9 0,-1-1-4 0,1-2-2 16,2-3-8-16,-1-1 0 0,2-2 0 16,-5-3 0-16,4-3-1 0,-2-2 1 15,-3-1 0-15,0-4-4 0,-1 0-1 0,-3-2 6 16,-2-1-5-16,-3-2 1 0,-3-2 0 15,-2 0 0-15,-2-1 4 0,-2-2 2 16,-2 1-5-16,0-1 5 0,-3 4 4 0,0 1 5 16,-2 3 0-16,-1 5-1 0,-1 1 6 0,-3 6-1 15,1 6 0-15,-1 5 3 16,-1 6 6-16,2 4-6 0,0 4 0 0,3 4 5 16,2 0-1-16,2 6 0 0,1 0-5 0,3 2 0 15,2-1 5-15,3 5-5 0,1-4 0 16,3 4-4-16,0-3 0 0,2 3 0 0,1 0-4 15,0 1 0-15,-1-2 1 0,0 2-1 16,-3-2-4-16,-1 0 0 0,-3-2 0 0,-1-2 1 16,-2-1-1-16,-2-1 0 0,-4-2 1 15,-1-3-1-15,-5-2 1 0,0-3-1 16,-6 0 1-16,1-5-1 0,-5-3 0 0,-3-2-1 16,-3-1 4-16,-3-6-3 0,0-2-1 0,-1 0 1 15,-2-5-5-15,2-5 0 16,1-2-4-16,2-5-5 0,1-4-4 0,1-3-8 0,6-7-19 15,2-3-31-15,4-9-63 16,2-3-733-16,3-4 0 0,4-6 0 0,1-4 0 16</inkml:trace>
  <inkml:trace contextRef="#ctx0" brushRef="#br0" timeOffset="262.8">5925 7528 1004 0,'-3'2'167'0,"-3"1"1"16,0 3-1-16,-2-1 6 0,0 2 4 0,1 0 1 15,1-1-5-15,2 1 4 0,1-1 6 16,6-3 8-16,7 1 5 0,10-3 4 0,4-2 0 15,10-4 1-15,5 1 0 0,6-1-14 16,7-3-8-16,5-2-19 0,6 2-194 16,3 0-54-16,3 0-744 0,3 4 0 0,-1 0 0 15</inkml:trace>
  <inkml:trace contextRef="#ctx0" brushRef="#br0" timeOffset="1112.3">6398 10280 792 0,'-3'-2'132'0,"1"-3"18"16,-3-4 13-16,-1 0 15 0,-3-1 8 0,-2-2 5 16,-5 0 9-16,0 0 4 0,-4 0 5 15,-2 6 0-15,-1 0 0 0,0 10 0 0,-3 4 4 16,2 8-4-16,-1 8 0 0,5 7 0 15,-2 5 3-15,2 7 1 0,5 4-137 16,2 4-18-16,6 2-13 0,2-4-19 0,3 0-9 16,2-10-4-16,6-2-9 0,2-5-5 0,4-9-4 15,1-4-5-15,3-5 1 0,-2-9 4 16,5-1-9-16,0-4 6 0,-1-4-2 16,1-5 6-16,-3-5-5 0,2-5 0 15,-6-7 5-15,3-2 0 0,-5-7 0 0,0-3 4 16,-2-4 0-16,0-3 0 0,-4 2 0 0,1-3 1 15,-1 1-1-15,1 4 4 0,-2 1 1 0,2 4 0 16,0 7 0-16,-3 6-1 16,3 6 0-16,0 5-4 0,3 10 0 0,0 8 0 15,1 10 4-15,-1 10 1 0,0 9 0 16,2 7 0-16,2 10-1 0,0 11 0 0,-1 6 0 16,-3 10 0-16,1 3 0 0,-2 5-1 15,1 2 0-15,-6 0-9 0,1-3 0 0,0-5-4 16,-3-5-9-16,0-6-18 0,0-10-27 15,0-11-35-15,-1-7-55 0,1-10-669 0,1-9 0 16,1-7 0-16,-1-6 0 0</inkml:trace>
  <inkml:trace contextRef="#ctx0" brushRef="#br0" timeOffset="1994.55">6701 10271 972 0,'0'0'166'16,"0"-1"10"-16,0-1 9 0,-1 2 9 15,1 0 5-15,-4 0-1 0,1-2 5 16,-3 4 0-16,1 1 0 0,1 6 0 0,-2 5 0 16,-1 7 4-16,2 5 0 0,0 8 0 0,3 7-1 15,0 7 1-15,2 0 0 0,1 3-1 16,0-2-166-16,6-2-8 0,-2-6-11 0,4-5-7 15,-1-7-10-15,1-4 1 0,4-11-5 16,-1-3 0-16,-1-6 0 0,4-2 0 16,-5-6 0-16,3-4-4 0,-2-5 1 15,1-4-1-15,0-3 1 0,-2-3 0 0,-1-4 4 16,-1-5-1-16,-1-3-4 0,-1-1 0 16,-1-3 4-16,-3 0 0 0,0 3 0 0,-1 0 0 15,-1 6 5-15,0 2 0 0,0 7 0 16,-1 4-1-16,1 9 1 0,0 3 3 0,0 10 1 15,0 8 0-15,0 7 0 0,0 5 0 16,0 4-5-16,1 2 0 0,3 3 5 0,-1 2 0 16,2-2-4-16,2-1-1 0,-1-6 5 15,5-2 0-15,-1-10-4 0,2-2 0 0,2-5-1 16,1-5 0-16,-1-3 0 0,3-4-4 16,1-3-1-16,0-4 0 0,1-4 0 15,-1-2 5-15,-2-2 0 0,1 1-1 0,-4-4 0 16,1 1 0-16,-4-2 0 0,-3 6-1 15,-2 3 0-15,-2 3 0 0,0 6 0 0,-1-1 0 16,-2 10-5-16,0 4 1 0,-2 7 0 0,2 3-9 16,0 6-9-16,2-2-4 0,0 1-4 15,1 0-9-15,1 0 0 0,1-5-3 16,2-5 4-16,3-7 1 0,-1 0 8 0,2-5 10 16,2-2 10-16,-3-8 3 0,2 2 10 15,1-6 4-15,-2-2 5 0,-2-2 0 0,-2-3-1 16,-1-1 14-16,-3-6 5 0,0 4 8 15,-2-2 5-15,-2 1 3 0,-3 0 1 0,-3 2 3 16,-2 4-3-16,1 1-1 0,-2 5-9 16,3 2-14-16,-5 4-8 0,4 3-5 0,-1 2-10 15,2 3-8-15,4 3-5 16,0 2-9-16,4 2-9 0,3-2-13 0,2 0-9 16,2 2-9-16,2-4 0 0,4-2-1 15,1 0-2-15,2-2 4 0,2-4 4 0,3 0 5 16,-1-4 4-16,1-2 5 0,0-2 1 15,0 4-1-15,-5-2 1 0,3 4 5 0,-5-2 8 16,-1 7 9-16,-4 6 10 0,0 5 8 16,-4 6 14-16,-2 6 4 0,-1 3 0 0,0 6 1 15,-2 4 4-15,2 0-5 0,2 0 9 16,3-3 5-16,1-6-1 0,3-5 5 16,5-4 9-16,3-10 3 0,3-5 6 0,6-8-1 15,0-10-5-15,3-7 5 0,-1-6-6 0,0-6 1 16,-2-2-5-16,-2-1-9 0,-4-4-18 15,-7 1-31-15,-2 2-72 0,-3 3-883 0,-6 5 0 16,0 4 0-16,-2 6 0 0</inkml:trace>
  <inkml:trace contextRef="#ctx0" brushRef="#br0" timeOffset="3144.01">6326 14176 586 0,'-1'-1'106'0,"1"-2"14"15,-3-6 27-15,1-4 9 16,-2-3 14-16,-1-4 13 0,1-5 9 15,0-3 9-15,-5-4 5 0,3-4 9 0,-1-2 9 16,0 4 4-16,1-1 5 0,-2 1 4 16,1 2 5-16,2 3 4 0,0 6 4 0,1 1 5 15,0 10-106-15,1 1-10 0,2 1-27 16,1 9-9-16,-2 9-13 0,5 7-14 0,-1 5-9 16,3 10-8-16,-2 7-6 0,3 7-8 15,-1 7-10-15,3 9-4 0,2 2-9 0,-1 1-9 16,-1 2-9-16,1-5-10 0,1-3-17 15,-1-5-13-15,0-7-10 0,1-7-12 0,-2-6-18 16,0-7-22-16,-1-7-41 0,1-5-67 16,-1-5-695-16,0-3 0 0,-2-5 0 0,2-4 0 15</inkml:trace>
  <inkml:trace contextRef="#ctx0" brushRef="#br0" timeOffset="4176.32">6642 13504 726 0,'1'0'134'0,"2"-2"14"0,2 2 13 0,1 0 5 16,-2 0 9-16,2-2 13 0,1 4 4 16,-4 3 1-16,1 4 4 0,-4 5 0 0,-6 6 0 15,-5 5 0-15,-2 4-1 0,-6 5 1 16,0 5 0-16,-4 5-1 0,-1 0-4 0,-2-1 1 16,4-1-135-16,0-5-13 0,3 0-14 15,5-6-4-15,1-4-10 0,4-3-12 0,4-6-5 16,2-5-1-16,1-2-3 0,1-1 0 15,1-4 4-15,1 0 4 0,2 0 1 0,0-1 5 16,3 0 3-16,1 3 1 0,5 0 4 16,-1 1-1-16,3 1 0 0,1 0 0 15,2 3 0-15,-1-2-1 0,1 1 0 0,-2 0 1 16,2-1-1-16,-4 1-4 0,3-3-4 16,-1-1 0-16,2-1-9 0,-2-2-4 0,2-3-1 15,-3 2-3-15,2-3-5 0,0 0 1 16,0-2 0-16,-2-2-1 0,2-1 1 0,-3-4 0 15,0-3 1-15,-1-2 0 0,0-3 0 16,-1-4 0-16,-3-3 1 0,0-3 4 0,-1-3 9 16,-2 2 4-16,-1 1 4 0,-1 2 6 15,-2 3 3-15,0 4 1 0,-1 7 4 16,0 3 0-16,0 4 0 0,0 8 0 0,2 8 0 16,-1 6 0-16,1 6-1 0,-1 2 0 0,2 7 4 15,2 2 0-15,0 4-5 0,-1 2 1 16,2-2-1-16,1-2-5 0,5-2-4 15,-2-5-5-15,4-6-4 0,-1-2 0 0,3-8-5 16,4-5 0-16,2-2 0 0,0-4 0 16,4-4-1-16,0-6 0 0,1-5 1 15,1-3 0-15,-1-6-1 0,-3-4 1 0,0-1 0 16,-1-5 4-16,-3-5-4 0,-2-2 0 16,-2 0 1-16,-6-1 4 0,-3 1 0 0,-3 3 0 15,0 2 1-15,-2 3-1 0,-2 2 5 16,-6 8 5-16,0 4 4 0,1 3 1 0,-3 5 0 15,0 4-1-15,-2 3-3 0,0 6-1 16,-1 4 5-16,0 2-4 0,2 1-1 0,2 5 0 16,-1 2 3-16,3 1-4 0,2 4 0 15,2 0 0-15,1 1-1 0,0-1 0 0,4-3-5 16,1-2-4-16,1-1-9 0,3-2 1 16,0-4-1-16,4-2 0 0,0-2 0 15,5-4-4-15,0-3 0 0,2-1 1 0,2 3-5 16,-2-4-9-16,5-4-4 0,-1 0-4 15,1-4 0-15,-2-6-5 0,1 0 1 0,-1-5-4 16,2-3-1-16,-5-5 1 0,2-5 0 16,-2-1 0-16,-4-4 0 0,0 0-1 15,-6 0 1-15,-1 0 9 0,-4-5 4 0,-2-1 4 16,-2 1 9-16,-3-4 8 0,-2 3 10 0,-1 5 8 16,-1 2 0-16,2 5 10 0,1 3 4 15,0 11 9-15,-1 6 0 0,1 8-1 0,-1 8 5 16,4 8-1-16,-1 10 1 0,1 3 0 15,0 7 0-15,2 5-5 16,4 1-4-16,0 5-4 0,1 6-4 0,0-2-1 0,3 0-4 16,-1-3-4-16,4-3-10 0,0-1-9 15,-3-5-9-15,0-3-9 0,-1-5-10 16,-3-5-14-16,1-6-21 0,-2-4-36 0,-4-4-22 16,0-5-13-16,-1-1-6 0,-1-3 5 15,-4-4 10-15,2-2 12 0,-2-2 19 0,-1-3 22 16,-4 1 13-16,2-5 19 0,1-1 18 15,0-5 10-15,0 0 13 0,2 0 14 0,3-1 9 16,0 0 14-16,4 0 27 0,0-1 35 16,7 1 23-16,0 0 13 0,1 1 4 0,1 0-9 15,0 3-14-15,2 0-31 0,1 0-53 16,1 2-117-16,-1-1-775 0,-2 2 0 0,-1-1 0 16</inkml:trace>
  <inkml:trace contextRef="#ctx0" brushRef="#br0" timeOffset="7840.74">26247 6725 624 0,'-2'-3'112'0,"2"1"19"0,-2-3 18 15,0-3 13-15,0 1 9 0,-2-3 9 0,1-2 9 16,-1 0 9-16,-1-2 5 0,0 2 9 16,1 1 4-16,2 3 4 0,-3 1 9 0,3 1 1 15,0 4-1-15,0 1 0 0,0 5 0 16,0 7 4-16,2 4-112 0,0 2-19 15,0 8-17-15,4 2-10 0,0 5-8 0,0 6-10 16,3 1-9-16,0 0-9 0,2 3-4 0,2-5-9 16,0 2-4-16,1-3-5 0,-4-4-8 15,4-1 0-15,-5-5 0 0,0 0 0 0,-1-6 1 16,0-1-5-16,0 0 0 0,-4-7-4 16,2 0 0-16,-2-3-4 0,1-3-5 15,-1-2 1-15,0 1-5 0,0-4 0 0,-2 0 0 16,0-1-1-16,0 2 1 0,0-4-1 0,0 1 0 15,0-2 0-15,0 0 1 16,0 0-1-16,0-1 0 0,0 2-1 0,0-3 1 16,0 1 0-16,0 1-1 0,0 2 1 0,0 0 9 15,0 1-5-15,0 0 4 0,0 0 1 16,0 0-1-16,0 0 1 0,0 1 0 0,0-1-5 16,2 0-5-16,0 0-3 0,1 0-15 15,-3 0-12-15,4 0-28 0,1 0-52 0,0-2-131 16,-1 0-559-16,-2-3 0 15,3-2 0-15,-1-2 0 0</inkml:trace>
  <inkml:trace contextRef="#ctx0" brushRef="#br0" timeOffset="8107.03">25935 6933 958 0,'0'0'164'0,"-2"-2"10"15,2 1 12-15,-2-1 6 0,2-1-1 16,-2 1 0-16,6-6 5 0,-1 3 0 0,7-2 4 16,2 0-4-16,9 1-1 0,0-3-4 15,8 0-10-15,5 0-21 0,5 2-22 16,3-1-36-16,-1 2-44 0,6 0-80 0,0 1-747 15,0 1 0-15,-2 1 0 0,0 2 0 16</inkml:trace>
  <inkml:trace contextRef="#ctx0" brushRef="#br0" timeOffset="9806.04">26586 7025 822 0,'-2'3'145'15,"-2"0"15"-15,0 2 9 0,1 1 9 0,-3 3 4 16,-2-2 0-16,4 5 5 16,0-1 5-16,-1 0 4 0,3-1 0 0,2-2 4 15,3 0 1-15,5-5 4 0,4 0 0 16,3-3 4-16,6-3 0 0,-2-4 0 0,4-3 0 15,2-6-145-15,2 0-15 0,2-3-9 16,0-3-9-16,-7-2-4 0,1-3 0 0,-2 2-5 16,1-1-6-16,-9 2-3 0,0 1 0 15,-3 2-5-15,-4 2 1 0,-5 0-5 0,1 3 4 16,-2 1-8-16,-3 2 0 0,-3 2 1 16,-4 3 3-16,0 2 1 0,-3 2-5 0,-2 3 4 15,-2 4 1-15,-4 1-1 0,-1 8 0 16,0 3 0-16,-1 4 4 0,1 6 1 0,-1 1-1 15,5 4 0-15,0 4 0 0,5 3 0 0,-1-3-4 16,7 0 5-16,3-1-1 16,2-4 5-16,6-3-5 0,1-1 1 0,7-4 5 15,0-2-6-15,4-3 0 0,7-3-3 0,-1 0-4 16,5-3-5-16,3-4-8 0,3-2-10 16,-1-1-12-16,3-3-9 0,-3-2-13 15,1-3-10-15,1-3-18 0,-3-3-8 0,-1-3-5 16,-1-2-5-16,0-3-4 0,-2-3-1 15,-4-2 6-15,-3-3 4 0,0 1 8 0,-4-3 14 16,-5 0 12-16,-2 0 19 0,-5 3 12 16,2-1 18-16,-6 4 18 0,0 1 13 0,-8 6 17 15,1 2 14-15,-3 5 18 0,-4 3 13 16,0 4 9-16,-2 7 5 0,-1 2 4 0,-3 7 0 16,-1 3-4-16,3 2 0 15,0 5-8-15,3 0-13 0,1 2-10 0,5 1-8 0,2 0-8 16,1-1-13-16,3-5-5 15,3-1-5-15,0-2 1 0,5-5-5 0,0-1-4 16,1-6-4-16,3-2 0 0,3 0-5 0,-1-6 0 16,2-3 0-16,1-2-1 15,-2-5-4-15,0 0 0 0,-3-3 4 0,0 1-1 0,1-6-3 16,-4 1-2-16,0 2 5 0,-3 2 0 16,-1 3 0-16,0 3-4 0,2 4-1 15,-3 1 4-15,4 9 1 0,-5 4-5 0,0 4 0 16,2 2 0-16,0 1 0 0,1 2 0 15,-1-1 1-15,2 1-1 0,2 0-3 0,-3-3-1 16,6-3 0-16,0-4 0 0,0-2 1 16,-1-2-1-16,4-3 1 0,-1-3-1 0,1-2 0 15,-1-5 1-15,2 0-1 0,-3-4 0 16,1-3 0-16,-5 0 4 0,3-3 0 0,-2-1 5 16,0 1-1-16,-1 0 1 15,-3 5 4-15,0 3 0 0,0 2 0 0,0 4 0 0,2 4 0 16,-3 6 0-16,2 5 4 0,0 3-3 15,0 4 0-15,3 2 0 0,-1 1 0 16,2 0 1-16,-1 1-5 0,3 0-4 0,3-3-5 16,0-3-3-16,2-5-1 0,-1-2 1 15,2-3-1-15,-1-2 1 0,3-3 0 0,-2-3 0 16,4-4 0-16,-1-4 0 0,0-5 0 16,-1 0 3-16,0-4 1 0,0 0 5 0,-2-5 3 15,2-3 0-15,-2 2 5 0,-3-4 3 16,-2-2 5-16,-3 1 0 0,0-5 0 0,-3 0 0 15,-1-2 4-15,0-2 0 0,-2-1 0 16,-1-5 0-16,-1 3 0 0,0-3 0 16,0-2-4-16,0 1 0 0,0 4-1 15,0 2-4-15,0 6 0 0,0 6 0 0,-1 5-1 16,-3 7-3-16,2 8-1 0,-4 8 1 0,1 8-1 16,-2 9 1-16,-2 11-4 0,2 6-1 15,-1 6-8-15,-2 7-5 0,1 9-4 0,3 2-5 16,0 4-4-16,1 2-1 0,3-3 1 15,-1-2 0-15,2-4-5 0,0-5 1 16,1-6 0-16,1-6 0 0,3-7 0 0,-2-4 1 16,2-10-1-16,-1-6 0 0,1-4 4 15,2-4 0-15,-1-9 4 0,5-1 5 0,-4-6 8 16,0-2 5-16,1 0 5 0,0 0-1 16,0 2 5-16,-2 0 0 0,1 5 0 0,2 3 0 15,2 3-1-15,-3 6 0 0,1 6 0 16,3 2 0-16,-1-1 0 0,3 4 0 0,-1 0-4 15,3-1-5-15,-1-2 5 16,2-1-1-16,2-4-4 0,1-2 0 0,-1 0-1 16,0-4 2-16,1-3-5 0,-1-5 4 0,-3 1 1 15,5-4 0-15,-4-3 4 0,0 0 0 0,-3-4 0 16,4 0 0-16,-4-2 1 0,1-1-1 16,-4 0 1-16,-1 0 4 0,0-1 0 15,-4 1 4-15,-3 0 1 0,-2 2 0 0,3 1 5 16,-3 2-1-16,-3 2 0 0,1 4-4 15,-2 3 0-15,-1 5 0 0,-2 6 0 16,2 3 0-16,-3 7 0 0,-2 5-1 0,2 5 0 16,1 1 1-16,1 6-6 0,-1 2-3 0,4 4-1 15,0-2-4-15,3-2-5 0,2-3-3 16,2-1-6-16,0-4-4 0,5-4 1 0,0-2-1 16,3-6 1-16,2-1-1 15,3-3-8-15,0-4-5 0,3-1-4 0,1-3-4 16,-1-4-4-16,3 0-1 0,-1-5 1 15,-2-1-1-15,5-3-4 0,0-1 0 0,2 2 0 16,0-4 4-16,0 1-1 0,3 2 5 16,-3 5 0-16,-1 1-1 0,-2 6 0 0,-1 5 0 15,-5 2 4-15,-3 7 5 0,-6 1 5 16,-3 3 8-16,-3-2 9 0,0-1 5 0,-6 0 4 16,-4-4 9-16,-2-4 9 0,-1-5 4 15,0-3 9-15,-2-5 5 0,-1-5 5 0,2-4 0 16,-1-4 5-16,0-4 0 0,7-1 0 15,1-4 3-15,1-2 1 0,3-1 4 0,1 1 0 16,5-4-4-16,3 3-1 0,3 1-9 16,3 0 1-16,7 3-5 0,2 3 0 0,5 0-4 15,4 5-8-15,3 3-14 16,2 3-17-16,5 4-32 0,-1 2-71 0,-1 3-843 0,1 1 0 16,-1 3 0-16,0 0 0 0</inkml:trace>
  <inkml:trace contextRef="#ctx0" brushRef="#br0" timeOffset="13157.81">26196 9203 876 0,'0'-5'164'16,"0"1"5"-16,0 0 4 0,0-1 1 0,0 0 5 15,0 4 4-15,3-1 5 0,3 5-1 16,-2 6 6-16,3 7-1 0,3 7 0 0,-2 7 0 16,3 3 0-16,1 2 5 15,1 5 0-15,-4 1-5 0,3-3 1 0,-3-1 4 16,1-3-164-16,-2-6-9 0,0-3-4 15,-1-7 3-15,-3-2-4 0,-2-4-4 0,3-2-5 16,-3-7 0-16,1-1-1 0,-3-2 1 16,0-3 0-16,0-6 0 0,0 0 0 0,0-5-5 15,0-2 1-15,0-3 3 0,0-4 5 16,3 2-5-16,1-4 0 0,0 4 5 0,0 1 3 16,3 5-4-16,3 3 0 0,0 3 0 0,-1 7 0 15,1 5 4-15,-1 5-4 0,1 4 0 16,-1 5-5-16,1 3 5 0,-2 1 0 15,-3 2 1-15,-1-3-5 0,4-1-1 16,-4-3-3-16,0-3-1 0,1-2 1 0,1-7-1 0,-1-2-3 16,6-3-1-16,-2-4 1 0,4-5-1 15,-1 0 0-15,1-3 0 0,3 0 0 16,-1-1-5-16,0 1 5 0,0 3-1 0,-1 2-1 16,-3 4 1-16,2 2 0 0,-3 6 4 15,0 4 0-15,-1 4 0 0,-1 2 0 0,-2 2-4 16,3 1 4-16,-1-1 1 0,0 0-1 15,1 0-4-15,-1-3-4 0,6-3-8 16,-1-6-10-16,2 0-3 0,4-2-9 0,2-4-14 16,4-6-3-16,4 0-5 15,0-1 1-15,5-3-10 0,-1-2-3 0,3-2-1 0,2 0-4 16,-2-3 4-16,1 1 0 0,-2-1-1 16,-3 1 0-16,-1-2 4 0,-4-2 14 15,-5 2 13-15,-1-2 13 0,-9 1 17 16,-2 2 14-16,-5-1 17 0,-3 2 9 0,-2 6 9 0,-7-1 4 15,-2 8 9-15,0 1 8 16,-2 4 1-16,-3 6 4 0,-1 5 0 0,-1 6 1 16,0 4-5-16,-2 2 1 0,3 3 1 15,3 0-10-15,1 4-3 0,4 0-9 0,1-2-9 16,1 1-4-16,4-6-9 0,-1-2-4 0,4 0-5 16,1-3-4-16,2-7-5 0,1-1-4 15,-1-6-4-15,2 1-4 0,1-5-1 16,2-5-5-16,1-2 4 0,1-6 1 0,-2 0-1 15,-3-5-1-15,0-1-3 0,2-3 3 0,-5-2 0 16,1-3 4-16,-1 3 0 0,-2 2 4 16,2 3 0-16,-1 2 9 0,-3 7-1 15,0 4 1-15,0 4 4 0,2 7 5 0,-2 7 0 16,2 3 0-16,-2 4 1 0,0 5-1 16,0 1 0-16,4 0 1 0,-2 1-1 15,4 0 2-15,0-3-1 0,-1-2-4 0,2-3-4 16,2-2-5-16,2-6-4 0,-2-4-3 15,3-1-5-15,-4-1 0 0,3-7 0 16,-1 0-4-16,1-4-1 0,0-3 1 0,3-2-1 16,-3-4 1-16,2-1 0 0,-1-4 0 0,-2-5 0 15,4 1-1-15,-3-2 1 0,1 1 4 16,-1 0 0-16,-2 4 0 0,3 4 4 16,-4 4 4-16,-1 5 4 0,2 7 0 0,-4 4 1 15,-3 9 4-15,2 4-5 0,-4 4 1 0,0 2-5 16,0 1 0-16,0 1 0 0,0-4 0 15,0-2 0-15,-2 0 0 0,2-10 0 0,0 0-5 16,0-6 5-16,0-2 5 0,0-6 9 16,-2-3 4-16,2-4 5 0,2 0 4 0,0-1 4 15,-2 1 1-15,4-1 8 0,-1 0 0 16,3 4 4-16,3 4 5 0,-4 5-1 0,4 4 1 16,0 5-1-16,3 3 1 0,0 3-1 15,0 2 1-15,2 0-5 16,1 1-9-16,1-3-18 0,4-1-17 0,0-4-10 0,3-2-4 15,1-2-10-15,0-3 1 0,0-2-5 16,3-4 0-16,1-1 0 0,-1-5-4 0,1-2-1 16,1-1 1-16,2-1 0 0,-2-7-1 15,-1 0 1-15,-2-1-1 0,-3-1 10 16,-3 0 4-16,-4-1 13 0,-2 1 13 0,-4 1 6 16,-5 0 4-16,-1 4 9 0,-2 2 5 15,-6 5 0-15,-1 4 0 0,-3 4 4 0,-3 8 1 16,-4 4-1-16,0 6 0 0,-3 7 0 15,2 4-1-15,-4 2 1 0,2 2 0 0,5 2-5 16,-1-1-4-16,8 0-5 0,-1-2-8 16,5-5-1-16,-1-5-4 0,3-2-5 0,2-5-4 15,-1-3 0-15,3-6 0 0,1-1-4 16,-1-3 0-16,6-3 0 0,-4-2 4 16,3-4 1-16,5 1 0 0,-2 1 1 0,-1 2-1 15,0 2 1-15,3-1 4 0,-2 2 0 0,0 4 4 16,1 1 0-16,3 2 1 0,-1 3-5 15,-1-3-10-15,5-1-7 0,0 0-6 16,3-2-4-16,-2 0-1 0,3-2 1 0,2-3-5 16,1-5 1-16,0-2-1 0,-1-2 4 15,3-3 0-15,-3-5 4 0,0-1 4 16,-1-3 0-16,-3 0 4 0,-1 0 5 0,-4 3 4 16,-3-1 5-16,-3 1 13 0,-4 7 14 0,-2 4 4 15,-4 6 9-15,-4-1 0 0,-5 10 0 16,-1 3 4-16,-2 6 0 0,-2 0 0 15,-1 8-4-15,0 1 0 0,0-1-3 0,1 2-6 16,2 0-3-16,2-4-4 0,5-2-9 16,3-2-9-16,0-5-1 0,2-3-8 15,4-3-5-15,1-5 4 0,2 0-4 0,2-4-4 16,0-1-1-16,0-2 1 0,2-1-1 16,0 3 0-16,2 3 0 0,-1 2 0 0,-1 3 1 15,4 10-1-15,-2 2 5 0,2 8-1 16,-2 5 6-16,5 4-1 0,-3 3-3 0,0 3-1 15,0 0 1-15,-3 2-4 0,-1-3 0 16,-5-1 4-16,-2-1 0 0,-2-1-3 0,-5-1 3 16,-6-1 1-16,-3-4-1 0,-5-1 4 15,-4 0 0-15,-1-5 0 0,-5-2 0 0,-1 0-1 16,-1-6 0-16,0 2 5 0,2-6 4 16,4-2 4-16,4-2 0 0,1-2 0 15,7-4 0-15,2 0 0 0,4-9 0 0,3-1 0 16,4-3-4-16,3-3 0 0,5-4 1 15,4-4-5-15,2-1 5 0,7-2-5 16,3-5 5-16,1 1 0 0,7 0 5 0,2-1 0 16,-2-1-1-16,2 2 1 0,-3-2 4 0,1 3 1 15,-3-5-6-15,-2 5 1 0,-3-3 4 16,-2 1 1-16,-4 0-6 0,1 0 1 0,-4 2 0 16,-4-3 0-16,-3 5-4 0,-1 0 4 15,-3 0-4-15,-4 4 0 0,-1 3-5 16,1 5 0-16,-2 1 0 0,-3 7 0 0,-1 4 0 15,-3 5-5-15,0 3 5 0,-1 4 5 16,-2 7-5-16,-2 6-1 0,-2 5 6 0,0 1-1 16,3 5-5-16,2 1 0 0,0 3 0 15,3-1-4-15,4 1-1 0,2-6 1 0,2-3-1 16,4-3 0-16,4-3 0 0,2-5-4 16,2-6-5-16,4-2 5 0,0-4-5 0,4-2-4 15,3-3-1-15,2-4 0 0,2 0-4 16,0-3 0-16,1-1 4 0,0 2 0 15,-1-1 0-15,0 2 5 0,-2 2-1 0,-1 1 0 16,-3 5-4-16,-3 1 0 0,-2 3 1 16,-6 5-1-16,-2 1 0 0,-4-3-3 15,-1 2 4-15,-3-3-1 0,-4 0 2 0,-3-4-6 16,-2-2 5-16,-2-5 0 0,-1-4 5 16,-3-7 5-16,2-3 3 0,1-1 5 0,-1-4 5 15,4-3 3-15,1-3 6 0,4-1 3 16,4-2 0-16,5 2 10 0,7 0 0 0,4-1 4 15,6 3 0-15,7-1 5 0,3 3-4 16,7 1 5-16,7 3 0 0,1 3 0 0,4 0-14 16,2 0-18-16,0 4-26 0,-1 1-59 15,-1 3-174-15,-3 2-637 0,-6 4 0 0,-2 1 0 16,-6 2 0-16</inkml:trace>
  <inkml:trace contextRef="#ctx0" brushRef="#br0" timeOffset="15818.77">26836 12430 880 0,'-2'-2'151'16,"-1"-2"13"-16,-1-4 14 0,-2 1 4 16,-1-2 4-16,-5-3 1 0,-1 3 3 15,-5-1 5-15,0 2 0 0,-6 2 5 0,1 2 4 16,-2 4 0-16,1 4 0 0,-1 4 4 16,-2 10 1-16,2 3 0 0,4 7 1 15,4 2-1-15,1 4-151 0,5 2-17 16,4 3-13-16,1 0-1 0,6-4-3 0,4-3-5 15,5-8-5-15,4-3-3 0,3-5-1 16,2-6-5-16,4-4-4 0,1-4 0 0,4-4 0 16,0-7-5-16,2-6 0 0,-4-3 0 15,2-7 0-15,-3-1 0 0,-1-2 0 0,-2-6 4 16,-4-2 4-16,-1-2-4 0,-3-2-1 16,0 3 5-16,-3 3 1 0,-3 1-1 15,1 3 1-15,0 2 0 0,-4 7 0 0,-2 5 0 16,1 6 5-16,-1 4 0 0,0 4 0 15,-2 8-1-15,0 6 1 0,2 9-1 16,0 4 0-16,0 5 0 0,0 5-4 0,1 4 0 16,4 3 0-16,0 3 1 0,-1-2-1 0,5-1 0 15,-1-7 1-15,3-1-5 0,3-4-1 16,-3-4 1-16,5-5-6 0,0-5-4 16,0-4 0-16,2-5 0 0,3-3 1 0,-3 1-1 15,5-5-4-15,1-7-1 0,-1 0 1 16,2-4-1-16,2-2 0 0,1-5 0 0,-1 2 0 15,2-4 0-15,-2-5 0 0,-1 0 5 16,-1-3-1-16,-2-1 1 0,-2 1 0 0,-2-4 5 16,-6 1-1-16,2-3 1 0,-6 1-1 15,-4 1 1-15,-3-3 4 0,0 5 1 0,-4 2 0 16,-4 2 0-16,0 6 0 0,-3 6 0 16,-4 5 4-16,-1 1 1 0,-1 10-2 15,-1 4 1-15,-4 7 0 0,3 6-1 0,-3 4 0 16,2 7 0-16,0 1 0 0,3 1 0 15,1 7 0-15,3-2 0 0,3-5 0 16,2 2-1-16,1-5 1 0,0-3-1 0,6-5 1 16,0-5 0-16,3-3-5 0,1-6 0 0,4 0-4 15,3-6 4-15,-2-1 1 0,5-3 0 16,0-6-3-16,2 3-1 0,1-6-4 0,-3-5-4 16,2 1-5-16,-1-10-8 0,0-1-10 15,2-11-14-15,-4 2-4 0,2-6 0 0,-3-6 0 16,1-8 10-16,-5-5 9 15,0-4 8-15,-3 0 14 0,-4-4-1 16,0 0 5-16,-4 0 4 0,0-1 8 0,0 5 6 16,0 10 8-16,-6 4 9 0,3 7 5 15,-1 7 13-15,-3 6 14 0,-2 11 13 16,0 8 5-16,-5 5 4 0,3 6 5 0,0 7-9 16,-3 8-6-16,2 4-8 0,1 7-5 0,-1 5-1 15,7 5-3-15,-1 9-9 0,4 5-1 16,-1 9-4-16,2 0-4 0,5 7-5 15,2 2 0-15,1 3-4 0,5-1-5 0,1 0-1 16,2-2-4-16,3-2 0 0,0-5-9 16,6-6 0-16,-1-6-14 0,0-8-3 15,1-6-10-15,3-7-3 0,-2-9-5 0,0-5 4 16,2-4-9-16,-2-8-5 0,-1-2-8 16,1-8-9-16,-3 0-5 0,-3-7-4 0,-2-2-5 15,0-6-3-15,-5-3 4 0,-3-3-5 0,1-5 4 16,-4-5 1-16,-1 1 9 0,-3-3 8 15,0 1 10-15,-2-1 4 0,0 5 10 16,0-1 4-16,-2 6 9 0,0 5 9 0,-1 3 13 16,-1 8 18-16,2 2 9 0,-4 7 5 15,-2 3 8-15,4 6 5 0,-3 3 0 16,4 6 4-16,-2 3 0 0,0 7 0 0,2 2 0 16,3 5-4-16,-2 6-2 0,4 4-4 0,-2 1-9 15,3-2-5-15,-1 3 1 0,2-6-10 16,1-1-3-16,-1-3-10 0,2-7-3 15,-1-3-1-15,4-4-4 0,-2-4 0 0,0-6 0 16,1-4-4-16,0-4 1 0,0-2-1 0,-3-6 1 16,3-5-1-16,-3-6-3 0,1 1-1 15,-2-6 5-15,0-4 0 0,-2-4-5 16,2-2 5-16,-3 0 0 0,1 1 4 16,0 4 1-16,0 1-1 0,3 5 0 0,0 2 5 15,-3 7 0-15,3 7 4 0,0 1 0 0,-2 6 1 16,2 2-1-16,-1 5 0 0,1 4 0 15,2 3 1-15,-3 2 0 0,2 4-1 16,-1-1 1-16,-1 5-1 0,1 2 0 0,0-1-5 16,-3-1-1-16,1-2 1 0,0 0-1 15,-1-4-4-15,1-3 0 0,1-3-5 0,-1-2 0 16,2-4 0-16,2 0 0 0,-2-4 0 16,3-4 0-16,-2-2-5 0,3-2 5 0,-2-1 0 15,3-5 0-15,-2-4-4 0,1-1 5 16,-1-4-1-16,0 0 2 0,-1-3-1 0,-1 3 1 15,1-2-1-15,-2 2 1 0,1 4 0 16,-1 3 0-16,1 5 0 0,-3 1 0 16,1 7-1-16,0 3 2 0,0 3 4 0,-1 7-1 15,0 6 1-15,1 4-5 0,1 3 3 16,-3 3 1-16,3 2 0 0,-1 4-1 0,2 1-5 16,0-3 4-16,2-3 1 0,-1 1-1 15,4-9 0-15,0-1 0 0,-2-2 0 0,0-4 1 16,2-6-1-16,1-2-5 0,-2-2 5 15,3-4-5-15,0-8 0 0,1 0 4 16,1-3 0-16,1-6-4 0,1-2 1 0,0-3 0 16,-1-2 0-16,2-4 1 0,-4-1 0 15,2 1-5-15,-5 1 1 0,1-2 0 0,-3 3 5 16,-2 3 0-16,-1 2-5 0,-2 4 5 16,-1 3 1-16,0 6-1 0,-3 4 1 0,1 3 0 15,-1 6 1-15,-1 6-1 0,-2 5 1 16,0 7-2-16,-1 2 5 0,2 5-5 0,-1 4 0 15,0-1 4-15,1 6 0 0,-1-3-1 16,1 0-5-16,2-1 0 0,0-1 5 0,2-1-1 16,1-3 1-16,1-1 0 0,2-3 0 15,5-6 0-15,-2 0 0 0,4-6 0 16,2-5 0-16,1 0-4 0,2-5 5 16,1-6 0-16,-3-1 0 0,4-4 0 0,-4-3 0 15,2-2 1-15,-3-4-1 0,1 1 0 0,-2-9 0 16,-1-2 0-16,-1-3-5 0,-1-3 0 0,2-2 0 15,1-1 0-15,0 1 0 0,0-1 0 16,-1 1 0-16,-1 7 4 0,1 1-5 16,-2 7 0-16,0 0 0 0,-6 7-4 0,1 5 4 15,-4 6 1-15,-1-2-1 0,0 9 1 16,-1 2 0-16,-1 8 0 0,-2 2 0 0,-3 5 0 16,2 5-5-16,-2 4 5 0,0 5 0 15,-3 5 0-15,-1-1-6 0,2 1 1 0,1-5 4 16,-2 0 1-16,3-3-4 0,2-6 4 15,1-3-4-15,1-7-1 0,1-4 1 16,1-4 0-16,1-7 5 0,2-6 3 16,2-2 0-16,2-7 1 0,3-6 8 0,3-1 0 15,2-4 4-15,1-1-1 0,2-1 6 16,3-1 0-16,0 2-4 0,-1 3 4 0,1 4 4 16,0 1 0-16,-4 6 1 0,1 3 0 15,-1 4 0-15,-1 3 0 0,0 4-5 0,-3 3-4 16,1 4 1-16,0 3 0 0,-3 2-5 15,-1 5-4-15,0-1-4 0,-4 3-1 0,1 4 2 16,-4-4-2-16,0 0 1 0,-2-5-10 0,-2 2-10 16,-1-6-7-16,-2-2-10 0,-2-6-14 15,4-2-13-15,-4-4-19 0,3-4-17 0,-2-4-32 16,1-2-49-16,1-4-151 0,0-3-671 16,2-4 0-16,1-4 0 0,-3-3 0 0</inkml:trace>
  <inkml:trace contextRef="#ctx0" brushRef="#br0" timeOffset="15951.53">29051 11498 1222 0,'-1'3'204'0,"1"0"5"0,-2 1 9 16,1 4 10-16,-1 2 4 0,0 4 0 0,1 1 5 16,0 1-1-16,-1-2-8 0,2 2-18 0,-1-9-32 15,4 2-102-15,-2-5-818 0,2-6 0 16,-1-4 0-16</inkml:trace>
  <inkml:trace contextRef="#ctx0" brushRef="#br0" timeOffset="17901.91">10617 8159 1071 0,'8'-2'154'0,"2"0"0"0,7-2 4 0,6-2 0 15,5 1 1-15,5-5-1 0,9 0-4 0,7-4-4 16,3-1-13-16,6-2-22 16,4 0-36-16,5-1-39 0,4-3-77 0,15-1-493 15,3 1 0-15,4 2 0 0</inkml:trace>
  <inkml:trace contextRef="#ctx0" brushRef="#br0" timeOffset="18300.38">12391 7823 268 0,'13'0'62'0,"14"-3"24"0,17 0 21 15,13-1 18-15,16-1 9 0,13 0 5 0,20 1 5 16,12-1-1-16,19-1 9 0,2 2 5 15,3 2 0-15,2 0 4 0,1 1 0 16,4-1 4-16,4 2 1 0,0-2-1 0,3 1 5 16,2 0 0-16,4-2-58 0,1 2-28 15,0-3-16-15,3 1-19 0,2-1-9 0,0 0-5 16,3 0-3-16,0 0 3 0,2-2-9 16,-2 0-3-16,1-2-1 0,1 2-5 0,-2-1 0 15,1-1-4-15,3-1 0 0,-2-2 0 16,1-2-4-16,2 1-1 0,3-4-9 0,-2 1 5 15,2-1-5-15,4-2 5 0,-1 1-6 16,-1-1 1-16,-1 2 0 0,18-2-18 16,-1 1 6-16,-1 2 4 0,-4 0 1 15,0 1 4-15,-5 1 10 0,-1 3 3 16,-3 0 4-16,-1 2 4 0,-19 0 3 16,-1 2 0-16,-3-1 8 0,1 1-1 0,-1 0 4 15,3-1-5-15,-2 1 9 0,0-1 4 0,1 0 3 16,-1-2 14-16,-1 0-6 0,-2 1-6 15,0-3 1-15,-2 0-5 0,-4 0-9 16,0-1-3-16,-5 0-4 0,-3-1-9 0,-8 1-12 16,0 2-3-16,-10 0-13 0,-6 2-12 15,-8-1-26-15,-4 4-35 0,-9 3-66 0,-8 1-591 16,-11-2 0-16,-7 6 0 0,-11 0 0 16</inkml:trace>
  <inkml:trace contextRef="#ctx0" brushRef="#br0" timeOffset="19303.74">10743 10454 678 0,'-6'0'117'16,"-2"0"6"-16,-1-2 4 0,-3 2 6 0,0 0 3 15,-1-2 5-15,-1 2 5 0,-1 0 9 0,2 0 8 16,1 0 1-16,7 0 0 15,2 0 5-15,-1 0-1 0,3 0 1 0,2 0-1 16,4 0 1-16,1 0 0 0,3 0-1 0,4 0-118 16,3 0-4-16,4 0-5 0,7 0-6 15,6 0-4-15,6 0 0 0,6 0-4 16,3 0-5-16,8 0-9 0,5 0 0 0,6-4 5 16,6 4-6-16,5-2 1 0,5 1-1 0,7 0 1 15,2-1-1-15,8-2 0 16,4 0 1-16,6 1-1 0,5 0 1 0,-1-3 0 15,8 2 0-15,5-2 1 0,2 1-5 0,3-1 0 16,5-2-1-16,2 2 4 0,2 0 0 16,2 0-4-16,5-2 5 0,0 4 0 0,5-3-1 15,-2 0 4-15,6 1 1 0,-3-1-1 16,4 0 0-16,-1 0 0 0,8-2 4 0,1 2 0 16,-3-5-1-16,8 1-1 0,0 0 5 15,1-3-1-15,1 2-5 0,2-2-5 16,3-1-1-16,-3 1 4 0,2-2-6 0,1 2-1 15,-2-1 0-15,-1 1-5 0,1-1 0 0,-2 0-4 16,0 0 0-16,-2 0 1 0,0-2-1 16,14 1-4-16,-1-3-1 15,-3-2-2-15,38-6-10 16,-5 1 1-16,-2-2 2 0,1 1 6 16,-2-2 0-16,-1 0-3 0,-19 5 1 15,0-2 5-15,-3 2 0 0,-36 3-1 0,-1 4 0 16,-2-2 3-16,-1 2-2 0,-2 0 3 15,1 1-3-15,-3-3 3 0,0 3 1 0,-1-2 0 16,-1 1 8-16,-3 1-3 0,1 0-2 16,-4 0-4-16,-1-1-1 0,-2 0-1 0,-4 1 1 15,-5 0-8-15,-2 1-9 0,-5 1-12 16,-2 0-26-16,-8-1-48 0,-4 4-670 0,-10-2 0 16,-6 5 0-16,-8-2 0 0</inkml:trace>
  <inkml:trace contextRef="#ctx0" brushRef="#br0" timeOffset="20164.91">11321 13266 1181 0,'0'1'174'0,"-4"0"0"15,4 1 1-15,0-1 0 0,0 3 0 16,4-2 0-16,0 2 1 0,7 0-1 16,4-4 1-16,8 2 0 0,2 0-1 0,7-2 1 15,17 1 0-15,6-1 1 16,2 0-5-16,11 0 0 0,6-1 4 0,5-1-173 15,5 0-1-15,8-1-4 0,3 1 4 0,-1-3-1 16,8 0 1-16,5-4-6 0,6 5 0 16,2-2 5-16,8 0 0 0,5-1 0 15,4 1-4-15,8 0-1 0,3-2 4 0,6 2 0 16,3-2 0-16,8 0 4 0,7-2-4 16,1 1 0-16,4-1-4 0,5-4 0 15,4 2-6-15,3-2 1 0,2 0 0 0,9 0-1 16,-1 1 0-16,1-1-4 0,8 0 0 15,-2 0 0-15,4 0 0 0,3 0-1 0,0 3-4 16,3-1 0-16,-1-2 4 0,3 2-8 16,0 2 4-16,1-3-4 0,3-1 4 0,0 1 5 15,-1 0 0-15,0-1 0 0,24-1-13 16,-2-4 12-16,0 4 8 0,-3-1 6 16,-1 2 3-16,-3-1 9 0,-7-3 9 15,1 4 3-15,-6-1 4 0,-26 2-1 16,-7 1 3-16,-1-2 8 0,-5 3-5 0,-5-3 4 15,-3 0 4-15,-3 0-1 0,-6 2-1 0,-3-2 1 16,-4 1 11-16,-1 1-5 0,-8 0-11 16,-3 2-8-16,-5-1-9 0,-5 0-13 15,-4 2-18-15,-5 0-34 0,-6 0-87 0,-7 3-700 16,-6 0 0-16,-9-4 0 0,-7 4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0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8 167 2028 0 0,'-4'-83'6631'0'0,"1"-1"2457"0"0,9 320-6268 0 0,33 120-1636 0 0,-33-330-1049 0 0,2 19 174 0 0,-12-162-293 0 0,-9-62-143 0 0,-4-125-279 0 0,19 273 301 0 0,3 24 30 0 0,4 18 34 0 0,63 182 51 0 0,-54-138 45 0 0,1-1 1 0 0,44 83-1 0 0,-55-124-34 0 0,0 0 1 0 0,0-1-1 0 0,14 15 1 0 0,-20-24-19 0 0,0-1-1 0 0,0 1 1 0 0,1-1 0 0 0,-1 0 0 0 0,1 0 0 0 0,-1 0-1 0 0,1 0 1 0 0,0 0 0 0 0,-1-1 0 0 0,1 1-1 0 0,0-1 1 0 0,0 0 0 0 0,0 0 0 0 0,1 0-1 0 0,-1 0 1 0 0,0 0 0 0 0,0-1 0 0 0,0 1 0 0 0,1-1-1 0 0,-1 0 1 0 0,0 0 0 0 0,4-1 0 0 0,-5 0-8 0 0,1 1 1 0 0,-1-1 0 0 0,0-1 0 0 0,0 1 0 0 0,0 0-1 0 0,0 0 1 0 0,0-1 0 0 0,0 1 0 0 0,-1-1-1 0 0,1 0 1 0 0,0 0 0 0 0,-1 1 0 0 0,1-1 0 0 0,-1 0-1 0 0,0 0 1 0 0,1 0 0 0 0,-1 0 0 0 0,0-1 0 0 0,0 1-1 0 0,-1 0 1 0 0,2-3 0 0 0,11-54-154 0 0,-13 54 141 0 0,6-56-287 0 0,-6-124 1 0 0,-2 79 4 0 0,2 57 105 0 0,0 30 90 0 0,0 15 64 0 0,0 6 14 0 0,2 21 144 0 0,0 0-1 0 0,11 39 0 0 0,-3-12 12 0 0,-7-33-86 0 0,58 271 869 0 0,-60-284-905 0 0,3 8 76 0 0,0 1 0 0 0,0-1 0 0 0,8 14 0 0 0,-10-23-76 0 0,-1-1 1 0 0,1 1-1 0 0,0-1 0 0 0,0 1 0 0 0,0-1 0 0 0,0 0 0 0 0,0 0 0 0 0,5 4 0 0 0,-6-6-18 0 0,0 1 0 0 0,0 0 0 0 0,0-1 0 0 0,0 1 1 0 0,0-1-1 0 0,1 0 0 0 0,-1 1 0 0 0,0-1 0 0 0,0 0 0 0 0,0 0 1 0 0,1 0-1 0 0,-1 0 0 0 0,0 0 0 0 0,0 0 0 0 0,1 0 0 0 0,-1 0 1 0 0,0 0-1 0 0,0 0 0 0 0,0-1 0 0 0,1 1 0 0 0,1-2 0 0 0,-1 1-79 0 0,1-1-1 0 0,-1 0 0 0 0,1 0 0 0 0,-1 0 0 0 0,0 0 0 0 0,0-1 1 0 0,0 1-1 0 0,0 0 0 0 0,0-1 0 0 0,-1 0 0 0 0,1 1 1 0 0,1-6-1 0 0,15-37-1722 0 0,-18 43 1685 0 0,16-52-6517 0 0,-4-1 6095 0 0,22-69 4084 0 0,-23 92-4055 0 0,-4 9 183 0 0,0 0 0 0 0,2 0 0 0 0,1 1 0 0 0,1 1 1 0 0,0-1-1 0 0,30-38 0 0 0,-39 58 276 0 0,12-11 253 0 0,-13 13-157 0 0,-1 0 0 0 0,0 0 0 0 0,1 0 0 0 0,-1 0 0 0 0,0 0 0 0 0,1 0 0 0 0,-1 0 0 0 0,0 0 0 0 0,1 0 0 0 0,-1 0 0 0 0,0 0 0 0 0,1 0 0 0 0,-1 0 0 0 0,0 0 0 0 0,1 0 1 0 0,-1 0-1 0 0,0 1 0 0 0,1-1 0 0 0,-1 0 0 0 0,0 0 0 0 0,0 0 0 0 0,1 1 0 0 0,-1-1 0 0 0,0 0 0 0 0,0 0 0 0 0,1 1 0 0 0,-1-1 0 0 0,0 0 0 0 0,0 0 0 0 0,0 1 0 0 0,1-1 0 0 0,-1 0 0 0 0,0 1 0 0 0,0-1 0 0 0,0 0 0 0 0,0 1 0 0 0,0-1 0 0 0,0 0 0 0 0,0 1 1 0 0,0-1-1 0 0,0 0 0 0 0,0 1 0 0 0,0-1 0 0 0,0 0 0 0 0,0 1 0 0 0,0-1 0 0 0,0 0 0 0 0,0 1 0 0 0,0-1 0 0 0,0 1 0 0 0,1 26 746 0 0,-1 0 0 0 0,-2 0 0 0 0,0 0 0 0 0,-11 45 0 0 0,6-31-399 0 0,-44 174 958 0 0,20-99-598 0 0,73-323-432 0 0,9-40-383 0 0,-50 246 74 0 0,12-45-10 0 0,-12 44 11 0 0,0-1-1 0 0,0 0 1 0 0,1 1-1 0 0,-1-1 0 0 0,0 1 1 0 0,1-1-1 0 0,0 1 1 0 0,-1 0-1 0 0,1 0 0 0 0,0 0 1 0 0,0 0-1 0 0,1 0 0 0 0,2-3 1 0 0,-4 5 1 0 0,0 0-1 0 0,0 0 1 0 0,0-1 0 0 0,0 1 0 0 0,0 0 0 0 0,1 0-1 0 0,-1 0 1 0 0,0 0 0 0 0,0 0 0 0 0,0 0-1 0 0,0 0 1 0 0,0 0 0 0 0,0 1 0 0 0,0-1 0 0 0,0 0-1 0 0,0 1 1 0 0,0-1 0 0 0,0 1 0 0 0,0-1-1 0 0,0 1 1 0 0,0-1 0 0 0,-1 1 0 0 0,1 0 0 0 0,0-1-1 0 0,0 1 1 0 0,0 0 0 0 0,-1 0 0 0 0,1-1-1 0 0,0 1 1 0 0,0 2 0 0 0,19 29 47 0 0,-20-30-46 0 0,34 75 224 0 0,37 133-1 0 0,-47-131 43 0 0,60 133-1 0 0,-71-190-246 0 0,-10-17-85 0 0,0 0-1 0 0,0 0 1 0 0,0 0 0 0 0,-1 0 0 0 0,1 1-1 0 0,1 6 1 0 0,-4-22-4413 0 0,-1-1 971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0.9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1 136 4304 0 0,'81'-5'7250'0'0,"6"-9"-4394"0"0,89-27-2372 0 0,-150 35-246 0 0,156-46-9093 0 0,-124 35 5718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1.4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20 202 3840 0 0,'-1'0'269'0'0,"0"-1"-1"0"0,0 1 1 0 0,1 0-1 0 0,-1-1 0 0 0,0 1 1 0 0,0-1-1 0 0,1 1 1 0 0,-1-1-1 0 0,0 1 0 0 0,1-1 1 0 0,-1 1-1 0 0,0-1 1 0 0,1 0-1 0 0,-1 1 0 0 0,1-1 1 0 0,-1 0-1 0 0,1 0 1 0 0,-1 0-1 0 0,-4-4 3179 0 0,3 22-1661 0 0,6 48 1452 0 0,17 101-1 0 0,-8-76-2783 0 0,-15-111-364 0 0,-29-290-139 0 0,31 310 48 0 0,0 0 0 0 0,0 0 0 0 0,0 1 0 0 0,0-1 1 0 0,0 0-1 0 0,0 0 0 0 0,0 0 0 0 0,0 0 0 0 0,0 1 1 0 0,0-1-1 0 0,0 0 0 0 0,0 0 0 0 0,1 0 0 0 0,-1 1 1 0 0,0-1-1 0 0,1 0 0 0 0,-1 0 0 0 0,0 1 0 0 0,1-1 1 0 0,-1 0-1 0 0,1 1 0 0 0,-1-1 0 0 0,1 0 0 0 0,0 1 1 0 0,0-1-1 0 0,0 1 2 0 0,0 0 0 0 0,-1 0 0 0 0,1 0 1 0 0,0 1-1 0 0,0-1 0 0 0,0 0 0 0 0,0 1 1 0 0,-1-1-1 0 0,1 0 0 0 0,0 1 0 0 0,0-1 1 0 0,-1 1-1 0 0,1 0 0 0 0,0-1 0 0 0,-1 1 1 0 0,1-1-1 0 0,-1 1 0 0 0,2 1 1 0 0,31 47 81 0 0,-28-41-71 0 0,36 58 82 0 0,-26-40-52 0 0,1 0 0 0 0,1 0 0 0 0,1-2 0 0 0,1 0 0 0 0,33 30 0 0 0,-46-49-21 0 0,1 0 0 0 0,0-1 0 0 0,1 1 0 0 0,-1-2 0 0 0,1 1 0 0 0,0-1 0 0 0,0 0 0 0 0,0 0 0 0 0,0-1 0 0 0,13 2 0 0 0,-19-4-11 0 0,1 1 0 0 0,0-1 0 0 0,-1 0 0 0 0,1 0 0 0 0,-1 0-1 0 0,1 0 1 0 0,-1 0 0 0 0,1 0 0 0 0,-1-1 0 0 0,1 1 0 0 0,-1-1 0 0 0,1 0-1 0 0,-1 0 1 0 0,1 0 0 0 0,-1 0 0 0 0,0 0 0 0 0,0 0 0 0 0,1-1 0 0 0,-1 1-1 0 0,0-1 1 0 0,0 1 0 0 0,0-1 0 0 0,-1 0 0 0 0,1 0 0 0 0,0 0-1 0 0,-1 0 1 0 0,1 0 0 0 0,-1 0 0 0 0,0 0 0 0 0,1 0 0 0 0,-1-1 0 0 0,0 1-1 0 0,0 0 1 0 0,-1-1 0 0 0,1 1 0 0 0,0-1 0 0 0,0-4 0 0 0,3-35 86 0 0,-1 0 1 0 0,-2 0 0 0 0,-2-1-1 0 0,-1 1 1 0 0,-3 0-1 0 0,-1 0 1 0 0,-2 1 0 0 0,-17-50-1 0 0,25 89-84 0 0,-11-24 68 0 0,11 25-75 0 0,0 0 0 0 0,-1 0-1 0 0,1 0 1 0 0,-1 0 0 0 0,1 0 0 0 0,-1 0 0 0 0,1 0 0 0 0,-1 0 0 0 0,0 0 0 0 0,1 0 0 0 0,-1 1 0 0 0,0-1-1 0 0,0 0 1 0 0,1 0 0 0 0,-1 1 0 0 0,0-1 0 0 0,0 1 0 0 0,-2-2 0 0 0,2 4-12 0 0,0 0 0 0 0,1 0 0 0 0,-1 0 0 0 0,0 0 0 0 0,1 0 0 0 0,-1 0 0 0 0,1 0-1 0 0,0 0 1 0 0,-1 1 0 0 0,1-1 0 0 0,0 0 0 0 0,0 0 0 0 0,1 4 0 0 0,-1-3-23 0 0,0 10-261 0 0,1 1 0 0 0,1 0-1 0 0,0-1 1 0 0,1 0 0 0 0,5 17 0 0 0,-5-21-1215 0 0,0-1 1 0 0,1 1-1 0 0,0-1 0 0 0,0-1 1 0 0,7 10-1 0 0,3-1-2606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1.8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67 3112 0 0,'5'-9'1089'0'0,"1"1"-1"0"0,1-1 0 0 0,0 1 0 0 0,0 1 1 0 0,0-1-1 0 0,12-9 0 0 0,-18 17-1034 0 0,-1 0-1 0 0,0 0 0 0 0,0 0 0 0 0,0 0 1 0 0,0 0-1 0 0,0 0 0 0 0,1 0 1 0 0,-1-1-1 0 0,0 1 0 0 0,0 0 1 0 0,0 0-1 0 0,1 0 0 0 0,-1 0 0 0 0,0 0 1 0 0,0 0-1 0 0,0 0 0 0 0,0 0 1 0 0,1 0-1 0 0,-1 0 0 0 0,0 0 1 0 0,0 0-1 0 0,0 0 0 0 0,1 0 0 0 0,-1 0 1 0 0,0 0-1 0 0,0 0 0 0 0,0 0 1 0 0,0 0-1 0 0,1 0 0 0 0,-1 1 0 0 0,0-1 1 0 0,0 0-1 0 0,0 0 0 0 0,0 0 1 0 0,1 0-1 0 0,-1 0 0 0 0,0 0 1 0 0,0 1-1 0 0,0-1 0 0 0,0 0 0 0 0,0 0 1 0 0,4 11 1276 0 0,-3 20 104 0 0,-1-27-1086 0 0,-5 140 4093 0 0,1-98-3715 0 0,-2 0 0 0 0,-21 77 0 0 0,23-114-654 0 0,1-9-63 0 0,-1-21-112 0 0,2-35-126 0 0,8-87-113 0 0,-4 125 280 0 0,0 0 0 0 0,2 1 1 0 0,0-1-1 0 0,1 1 0 0 0,13-32 1 0 0,-17 47 53 0 0,0 0 1 0 0,0 0-1 0 0,-1 0 1 0 0,1 1-1 0 0,0-1 1 0 0,0 0 0 0 0,1 1-1 0 0,-1-1 1 0 0,0 1-1 0 0,1-1 1 0 0,-1 1-1 0 0,1 0 1 0 0,-1-1-1 0 0,1 1 1 0 0,-1 0 0 0 0,1 0-1 0 0,0 0 1 0 0,0 0-1 0 0,-1 0 1 0 0,4 0-1 0 0,-4 1 6 0 0,1 0 0 0 0,-1 0-1 0 0,1 0 1 0 0,-1 1 0 0 0,1-1-1 0 0,-1 1 1 0 0,1-1 0 0 0,-1 1-1 0 0,0-1 1 0 0,1 1 0 0 0,-1 0-1 0 0,1 0 1 0 0,-1-1 0 0 0,0 1-1 0 0,0 0 1 0 0,0 0 0 0 0,1 0-1 0 0,-1 1 1 0 0,1 1 0 0 0,7 8 15 0 0,-2 1 0 0 0,0 0 0 0 0,0 0 0 0 0,7 19 0 0 0,-11-23-1 0 0,17 35-39 0 0,2-1 1 0 0,1-2-1 0 0,2 0 1 0 0,58 69 0 0 0,-76-101-795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2.1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 4456 0 0,'11'-1'5247'0'0,"17"4"-3107"0"0,6 0-1102 0 0,138-9 2978 0 0,-102 3-5098 0 0,-1 1-4448 0 0,-32 1 2102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2.5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305 67 3672 0 0,'-4'-22'3775'0'0,"3"19"-3477"0"0,-1 0 0 0 0,0 0 0 0 0,1 0 0 0 0,-1 1 0 0 0,0-1 1 0 0,-1 0-1 0 0,1 1 0 0 0,0-1 0 0 0,-1 1 0 0 0,1 0 0 0 0,-1 0 0 0 0,0 0 0 0 0,0 0 0 0 0,0 1 0 0 0,0-1 0 0 0,0 1 0 0 0,0-1 0 0 0,-6-1 0 0 0,5 3-30 0 0,0 0 0 0 0,0 0 1 0 0,0 0-1 0 0,0 0 0 0 0,0 0 0 0 0,0 1 0 0 0,0 0 1 0 0,0 0-1 0 0,0 0 0 0 0,0 0 0 0 0,0 1 1 0 0,0-1-1 0 0,-5 4 0 0 0,-3 3 183 0 0,0 0 1 0 0,1 1-1 0 0,0 0 0 0 0,0 1 1 0 0,1 0-1 0 0,0 1 1 0 0,-15 21-1 0 0,14-13-305 0 0,-1 0-1 0 0,2 0 1 0 0,1 2 0 0 0,0-1-1 0 0,2 1 1 0 0,0 0 0 0 0,1 0-1 0 0,1 1 1 0 0,1 0 0 0 0,2 0-1 0 0,-1 27 1 0 0,2-44-128 0 0,1 0-1 0 0,1 0 0 0 0,-1 0 1 0 0,1 0-1 0 0,0 0 1 0 0,0 0-1 0 0,0-1 1 0 0,0 1-1 0 0,1 0 1 0 0,0 0-1 0 0,0-1 1 0 0,1 1-1 0 0,-1-1 1 0 0,1 0-1 0 0,0 0 1 0 0,0 0-1 0 0,0 0 1 0 0,0 0-1 0 0,1-1 0 0 0,0 1 1 0 0,-1-1-1 0 0,1 0 1 0 0,1 0-1 0 0,-1 0 1 0 0,0-1-1 0 0,1 1 1 0 0,-1-1-1 0 0,1 0 1 0 0,0-1-1 0 0,-1 1 1 0 0,1-1-1 0 0,0 0 1 0 0,10 1-1 0 0,1 0-164 0 0,0-1 0 0 0,0-1-1 0 0,0 0 1 0 0,-1-2 0 0 0,1 1 0 0 0,0-2 0 0 0,0 0-1 0 0,-1-1 1 0 0,24-9 0 0 0,4-6-2760 0 0,-36 15 1629 0 0,-1 0 0 0 0,1 0 0 0 0,-1 0 1 0 0,0-1-1 0 0,0 1 0 0 0,0-2 0 0 0,5-5 1 0 0,2-7-2828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22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0 328 3240 0 0,'1'1'163'0'0,"-1"0"0"0"0,1 0 1 0 0,0 0-1 0 0,-1 0 0 0 0,1 0 0 0 0,0 0 0 0 0,0 0 0 0 0,0 0 0 0 0,0-1 0 0 0,0 1 0 0 0,0 0 0 0 0,0-1 0 0 0,0 1 1 0 0,0 0-1 0 0,0-1 0 0 0,0 1 0 0 0,0-1 0 0 0,0 0 0 0 0,0 1 0 0 0,1-1 0 0 0,-1 0 0 0 0,0 0 0 0 0,0 0 0 0 0,0 1 1 0 0,1-1-1 0 0,1-1 0 0 0,35 2 1869 0 0,-30-2-1730 0 0,-1-1 0 0 0,1 0 0 0 0,-1 0 0 0 0,0-1 1 0 0,0 0-1 0 0,0-1 0 0 0,0 1 0 0 0,0-1 0 0 0,-1-1 0 0 0,0 1 0 0 0,0-1 0 0 0,0 0 0 0 0,0 0 0 0 0,4-7 0 0 0,0 1 212 0 0,0 0 1 0 0,-1-1-1 0 0,0-1 1 0 0,-1 1-1 0 0,-1-1 0 0 0,8-18 1 0 0,-11 19-274 0 0,1-1 1 0 0,-2 0 0 0 0,0 0 0 0 0,0 0 0 0 0,0-19 0 0 0,-2 29-192 0 0,-1-1 1 0 0,0 1 0 0 0,1-1 0 0 0,-2 1 0 0 0,1 0-1 0 0,0-1 1 0 0,-1 1 0 0 0,1-1 0 0 0,-1 1-1 0 0,0 0 1 0 0,0-1 0 0 0,0 1 0 0 0,-1 0-1 0 0,1 0 1 0 0,-1 0 0 0 0,0 0 0 0 0,0 0-1 0 0,0 0 1 0 0,0 1 0 0 0,0-1 0 0 0,-1 1-1 0 0,1-1 1 0 0,-1 1 0 0 0,1 0 0 0 0,-7-4 0 0 0,7 6-29 0 0,-1-1 0 0 0,1 1 0 0 0,-1-1 0 0 0,0 1 0 0 0,1 0 0 0 0,-1 0 0 0 0,0 0 1 0 0,1 0-1 0 0,-1 0 0 0 0,0 1 0 0 0,1-1 0 0 0,-1 1 0 0 0,1 0 0 0 0,-1 0 0 0 0,1 0 1 0 0,-1 0-1 0 0,1 0 0 0 0,0 0 0 0 0,-1 1 0 0 0,1-1 0 0 0,0 1 0 0 0,0-1 0 0 0,0 1 1 0 0,-2 2-1 0 0,-3 2 25 0 0,1 1 1 0 0,0 0 0 0 0,0-1 0 0 0,1 2 0 0 0,-10 15 0 0 0,10-14-30 0 0,1 1 0 0 0,0 0 1 0 0,0 0-1 0 0,1 0 0 0 0,0 0 0 0 0,1 0 1 0 0,0 1-1 0 0,1-1 0 0 0,0 1 1 0 0,0 0-1 0 0,1-1 0 0 0,1 1 0 0 0,0 0 1 0 0,0-1-1 0 0,1 1 0 0 0,0-1 1 0 0,1 0-1 0 0,0 1 0 0 0,9 17 0 0 0,-3-12 0 0 0,-1-1-1 0 0,2 0 0 0 0,0-1 1 0 0,1 0-1 0 0,1-1 0 0 0,0 0 1 0 0,0-1-1 0 0,1 0 0 0 0,1-1 0 0 0,0 0 1 0 0,20 10-1 0 0,-15-10 43 0 0,34 24 169 0 0,-50-33-188 0 0,0 1 0 0 0,0-1 0 0 0,0 1 0 0 0,0 0 0 0 0,0 0 0 0 0,-1 1-1 0 0,0-1 1 0 0,1 0 0 0 0,-1 1 0 0 0,-1 0 0 0 0,1-1 0 0 0,2 8 0 0 0,-3-7-5 0 0,-1-1 1 0 0,0 0-1 0 0,0 0 1 0 0,-1 1-1 0 0,1-1 1 0 0,-1 0-1 0 0,1 0 1 0 0,-1 0-1 0 0,0 0 0 0 0,0 1 1 0 0,0-1-1 0 0,-1-1 1 0 0,1 1-1 0 0,-1 0 1 0 0,1 0-1 0 0,-1 0 1 0 0,0-1-1 0 0,-4 5 1 0 0,-6 6 145 0 0,-1 0 0 0 0,-16 13 0 0 0,17-17-54 0 0,6-3-107 0 0,-1 0 0 0 0,1-1-1 0 0,-1 0 1 0 0,-1 0 0 0 0,1 0 0 0 0,-1-1-1 0 0,-13 5 1 0 0,21-9-37 0 0,0 0 0 0 0,0-1 0 0 0,-1 1 0 0 0,1 0 0 0 0,0 0 0 0 0,0-1-1 0 0,0 1 1 0 0,0 0 0 0 0,-1 0 0 0 0,1-1 0 0 0,0 1 0 0 0,0 0 0 0 0,0 0 0 0 0,0-1 0 0 0,0 1 0 0 0,0 0-1 0 0,-1-1 1 0 0,1 1 0 0 0,0 0 0 0 0,0-1 0 0 0,0 1 0 0 0,0 0 0 0 0,0-1 0 0 0,0 1 0 0 0,0 0 0 0 0,1-1-1 0 0,-1 1 1 0 0,0 0 0 0 0,0 0 0 0 0,0-1 0 0 0,0 1 0 0 0,0 0 0 0 0,0-1 0 0 0,0 1 0 0 0,1 0-1 0 0,-1 0 1 0 0,0-1 0 0 0,0 1 0 0 0,0 0 0 0 0,1 0 0 0 0,-1 0 0 0 0,0-1 0 0 0,1 1 0 0 0,8-18-289 0 0,40-78-1326 0 0,49-138 0 0 0,-82 192 1330 0 0,43-105-531 0 0,-52 129 826 0 0,-6 15 29 0 0,0 0 0 0 0,0 0 0 0 0,0 1 0 0 0,0-1 0 0 0,1 0 0 0 0,-1 0 0 0 0,1 1 0 0 0,0-1 0 0 0,-1 1 0 0 0,1 0 0 0 0,0-1 0 0 0,5-3 0 0 0,-6 6-3 0 0,-1 0 1 0 0,1 0-1 0 0,0 1 0 0 0,-1-1 0 0 0,1 0 0 0 0,-1 0 1 0 0,1 1-1 0 0,0-1 0 0 0,-1 0 0 0 0,1 0 1 0 0,-1 1-1 0 0,1-1 0 0 0,-1 1 0 0 0,1-1 1 0 0,-1 1-1 0 0,1-1 0 0 0,-1 1 0 0 0,1-1 1 0 0,-1 1-1 0 0,0-1 0 0 0,1 1 0 0 0,-1-1 0 0 0,0 1 1 0 0,0-1-1 0 0,1 1 0 0 0,-1 0 0 0 0,0-1 1 0 0,0 1-1 0 0,0 0 0 0 0,0-1 0 0 0,1 1 1 0 0,-1 0-1 0 0,0 0 0 0 0,6 27 334 0 0,8 80 655 0 0,14 86 223 0 0,-21-163-1020 0 0,1 0-1 0 0,1-1 0 0 0,1 0 1 0 0,17 32-1 0 0,-23-55-151 0 0,0 1 1 0 0,1-1 0 0 0,0 1-1 0 0,0-1 1 0 0,1 0 0 0 0,0-1-1 0 0,0 0 1 0 0,0 0 0 0 0,1 0-1 0 0,0-1 1 0 0,0 0 0 0 0,1 0-1 0 0,-1 0 1 0 0,1-1-1 0 0,0-1 1 0 0,0 1 0 0 0,13 3-1 0 0,-14-6-44 0 0,0 1 0 0 0,1-1 0 0 0,-1 0 0 0 0,1-1 0 0 0,-1 0 0 0 0,1 0 0 0 0,-1-1 0 0 0,1 1 0 0 0,-1-2 0 0 0,0 1 0 0 0,1-1 0 0 0,-1 0 0 0 0,0-1 0 0 0,0 1 0 0 0,0-2 0 0 0,-1 1 0 0 0,1-1 0 0 0,-1 0 0 0 0,1 0 0 0 0,8-9 0 0 0,-4 3-148 0 0,0 0 0 0 0,-1-1 0 0 0,-1 0 1 0 0,1-1-1 0 0,-2 0 0 0 0,0-1 0 0 0,0 0 0 0 0,8-20 0 0 0,-12 22-374 0 0,0 0 0 0 0,-1 0 0 0 0,0-1 0 0 0,-1 1 0 0 0,0 0 0 0 0,0-23 0 0 0,-2 30-413 0 0,0 0 0 0 0,0 0 1 0 0,-1 0-1 0 0,0 1 0 0 0,1-1 1 0 0,-1 0-1 0 0,-2-4 0 0 0,-15-19-1410 0 0,13 22 2811 0 0,0 1 1 0 0,-1 0-1 0 0,1 0 1 0 0,-1 1 0 0 0,0-1-1 0 0,1 1 1 0 0,-1 1-1 0 0,-11-4 1 0 0,1 1 1183 0 0,0 1-1 0 0,-1 0 1 0 0,-22-1 0 0 0,-12 2-6034 0 0,-23 6 3057 0 0,117-33 2096 0 0,77-33-397 0 0,-111 59-3933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2.8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59 4464 0 0,'0'0'782'0'0,"1"-5"3054"0"0,6-6-2324 0 0,5 5-674 0 0,0 0 0 0 0,0 1 0 0 0,1 1 1 0 0,0 0-1 0 0,0 0 0 0 0,18-1 0 0 0,0 1 1472 0 0,49 0-1 0 0,-79 4-2272 0 0,1 0 0 0 0,-1 0 0 0 0,1 0 0 0 0,-1 0 1 0 0,1 0-1 0 0,-1 0 0 0 0,1 0 0 0 0,-1 0 0 0 0,0 1 0 0 0,1-1 0 0 0,-1 1 1 0 0,1-1-1 0 0,-1 1 0 0 0,0-1 0 0 0,1 1 0 0 0,-1 0 0 0 0,0-1 0 0 0,3 3 1 0 0,-4-1-18 0 0,1 0 0 0 0,0-1 0 0 0,-1 1 0 0 0,1 0 0 0 0,-1 0 0 0 0,0 0 0 0 0,0 0 1 0 0,0 0-1 0 0,0 0 0 0 0,0-1 0 0 0,0 5 0 0 0,-1 9-12 0 0,1 188 174 0 0,4-201-1922 0 0,4-8-919 0 0,4-6-3154 0 0,-4 0 1817 0 0,3-1-1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3.2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3688 0 0,'0'0'5904'0'0,"2"11"-2908"0"0,1 141 4134 0 0,1-108-5775 0 0,12 62 1 0 0,-14-100-1317 0 0,-1 0 0 0 0,0-1 1 0 0,1 1-1 0 0,0-1 0 0 0,0 1 1 0 0,1-1-1 0 0,0 0 0 0 0,0 0 1 0 0,0 0-1 0 0,0 0 0 0 0,1-1 1 0 0,-1 1-1 0 0,1-1 0 0 0,1 0 1 0 0,-1 0-1 0 0,0-1 0 0 0,1 1 1 0 0,0-1-1 0 0,0 0 0 0 0,0 0 1 0 0,0 0-1 0 0,0-1 0 0 0,0 0 1 0 0,1 0-1 0 0,-1 0 0 0 0,1-1 1 0 0,0 1-1 0 0,-1-1 0 0 0,1-1 1 0 0,0 1-1 0 0,0-1 0 0 0,0 0 1 0 0,-1 0-1 0 0,1-1 1 0 0,0 0-1 0 0,0 0 0 0 0,-1 0 1 0 0,1-1-1 0 0,-1 1 0 0 0,11-6 1 0 0,-8 3-125 0 0,0 0 1 0 0,0 0 0 0 0,0-1 0 0 0,0-1 0 0 0,-1 1 0 0 0,8-8 0 0 0,4-15-2394 0 0,-17 23 1167 0 0,0 0-1 0 0,-1 1 0 0 0,1-1 1 0 0,-1 0-1 0 0,1-9 0 0 0,-2-2-3056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3.5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1 218 4480 0 0,'-1'-2'5244'0'0,"12"-1"-2928"0"0,16-2-678 0 0,132 4 4634 0 0,-83 2-7002 0 0,-65-3-5300 0 0</inkml:trace>
  <inkml:trace contextRef="#ctx0" brushRef="#br0" timeOffset="1">16 41 4568 0 0,'17'0'7760'0'0,"11"-1"-4371"0"0,74-8-2489 0 0,23-11-10608 0 0,-82 9 6255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4.0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40 201 3664 0 0,'0'-16'8296'0'0,"0"143"-1295"0"0,0 63-4719 0 0,-4-159-1980 0 0,4-30-299 0 0,0-1-1 0 0,-1 0 1 0 0,1 0-1 0 0,0 0 1 0 0,0 0-1 0 0,0 1 0 0 0,0-1 1 0 0,0 0-1 0 0,0 0 1 0 0,0 0-1 0 0,0 0 0 0 0,0 0 1 0 0,-1 1-1 0 0,1-1 1 0 0,0 0-1 0 0,0 0 1 0 0,0 0-1 0 0,0 0 0 0 0,0 0 1 0 0,-1 0-1 0 0,1 0 1 0 0,0 0-1 0 0,0 0 1 0 0,0 0-1 0 0,0 1 0 0 0,-1-1 1 0 0,1 0-1 0 0,0 0 1 0 0,0 0-1 0 0,0 0 0 0 0,-1 0 1 0 0,1 0-1 0 0,0 0 1 0 0,0 0-1 0 0,0 0 1 0 0,0 0-1 0 0,-1-1 0 0 0,1 1 1 0 0,0 0-1 0 0,0 0 1 0 0,0 0-1 0 0,0 0 1 0 0,-1 0-1 0 0,-9-16-15 0 0,5-3-40 0 0,1-1 1 0 0,0 0 0 0 0,1 1 0 0 0,1-1-1 0 0,1 0 1 0 0,1 0 0 0 0,3-23 0 0 0,-2-7-60 0 0,-1 26 65 0 0,-1-14-78 0 0,7-49 1 0 0,-5 78 110 0 0,0 0 1 0 0,1 0 0 0 0,0 0-1 0 0,1 0 1 0 0,0 1 0 0 0,0-1-1 0 0,1 1 1 0 0,0 0 0 0 0,0 0-1 0 0,1 0 1 0 0,6-8 0 0 0,-9 14 21 0 0,0-1 0 0 0,0 1 1 0 0,1 0-1 0 0,0-1 0 0 0,-1 1 1 0 0,1 0-1 0 0,0 0 0 0 0,0 1 1 0 0,0-1-1 0 0,0 1 1 0 0,0-1-1 0 0,0 1 0 0 0,1 0 1 0 0,-1 0-1 0 0,0 0 0 0 0,0 1 1 0 0,1-1-1 0 0,-1 1 0 0 0,1 0 1 0 0,-1 0-1 0 0,0 0 0 0 0,1 0 1 0 0,-1 1-1 0 0,1-1 1 0 0,-1 1-1 0 0,0 0 0 0 0,0 0 1 0 0,1 0-1 0 0,4 3 0 0 0,-3-1 24 0 0,0-1-1 0 0,0 1 0 0 0,-1 1 0 0 0,0-1 1 0 0,1 1-1 0 0,-1-1 0 0 0,0 1 0 0 0,-1 0 1 0 0,1 1-1 0 0,-1-1 0 0 0,0 1 0 0 0,0-1 1 0 0,0 1-1 0 0,-1 0 0 0 0,1 0 0 0 0,-1 0 1 0 0,2 11-1 0 0,-2-4 6 0 0,0 0 0 0 0,-1 1 0 0 0,-1-1 0 0 0,0 1 0 0 0,0-1 0 0 0,-1 1 0 0 0,-1-1 0 0 0,0 1 0 0 0,-1-1 0 0 0,-1 0 0 0 0,1 0 0 0 0,-2 0 0 0 0,0-1 0 0 0,0 0 0 0 0,-1 0 0 0 0,0 0 0 0 0,-1 0 0 0 0,0-1 0 0 0,-1 0 0 0 0,-12 12 0 0 0,20-21-38 0 0,0-1 1 0 0,0 1 0 0 0,1 0-1 0 0,-1 0 1 0 0,0-1-1 0 0,0 1 1 0 0,0 0 0 0 0,1 0-1 0 0,-1-1 1 0 0,0 1-1 0 0,1 0 1 0 0,-1-1 0 0 0,1 1-1 0 0,-1 0 1 0 0,1-1-1 0 0,-1 1 1 0 0,1-1 0 0 0,-1 1-1 0 0,1-1 1 0 0,0 1-1 0 0,-1-1 1 0 0,1 1 0 0 0,0-1-1 0 0,-1 0 1 0 0,1 1-1 0 0,0-1 1 0 0,0 0 0 0 0,-1 0-1 0 0,1 1 1 0 0,1-1 0 0 0,30 15-14 0 0,-30-14 10 0 0,27 12 1 0 0,-1 1-1 0 0,-1 0 0 0 0,-1 2 0 0 0,0 2 1 0 0,-1 0-1 0 0,-1 1 0 0 0,27 28 0 0 0,-45-39-186 0 0,1 0 0 0 0,-1 0 0 0 0,6 13 0 0 0,-2 6-3657 0 0,-9-25 3098 0 0,-1 0-1 0 0,0 0 1 0 0,0 0 0 0 0,0-1 0 0 0,0 1-1 0 0,0 0 1 0 0,0 0 0 0 0,0 0 0 0 0,0-1-1 0 0,-1 1 1 0 0,-1 3 0 0 0,-4 7-3536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6.1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1 289 884 0 0,'0'0'1138'0'0,"0"-31"2086"0"0,1 1-976 0 0,6-34 0 0 0,-4 42-976 0 0,0-1 1 0 0,-2 1 0 0 0,-1-41 0 0 0,-2 35 722 0 0,2 23-428 0 0,0 21-765 0 0,-2 98 695 0 0,0-35-955 0 0,3-1 0 0 0,13 97-1 0 0,-6-145-410 0 0,-8-29-126 0 0,1-1 0 0 0,-1 1-1 0 0,0 0 1 0 0,0 0-1 0 0,0-1 1 0 0,0 1 0 0 0,1 0-1 0 0,-1-1 1 0 0,0 1-1 0 0,1 0 1 0 0,-1-1 0 0 0,1 1-1 0 0,-1 0 1 0 0,0-1-1 0 0,1 1 1 0 0,-1-1 0 0 0,1 1-1 0 0,0-1 1 0 0,-1 1-1 0 0,1-1 1 0 0,-1 1 0 0 0,1-1-1 0 0,0 0 1 0 0,-1 1-1 0 0,1-1 1 0 0,0 0 0 0 0,-1 0-1 0 0,1 1 1 0 0,0-1 0 0 0,0 0-1 0 0,-1 0 1 0 0,1 0-1 0 0,0 0 1 0 0,0 0 0 0 0,-1 0-1 0 0,2 0 1 0 0,0-3-5 0 0,-1-1 1 0 0,1 1 0 0 0,-1-1 0 0 0,0 0-1 0 0,0 1 1 0 0,0-1 0 0 0,-1 0-1 0 0,0 0 1 0 0,1 0 0 0 0,-1 1-1 0 0,-1-8 1 0 0,1 1-3 0 0,0-166-111 0 0,-2 115 11 0 0,8-94 1 0 0,-1 130 22 0 0,0 20 28 0 0,3 16 13 0 0,5 24-4 0 0,14 65-1 0 0,-6-19 50 0 0,-9-39 4 0 0,28 83 61 0 0,-33-107-48 0 0,1 0 1 0 0,1-1-1 0 0,0-1 1 0 0,22 30-1 0 0,-30-44-20 0 0,0 0 0 0 0,1-1 1 0 0,-1 1-1 0 0,0-1 0 0 0,1 1 0 0 0,-1-1 0 0 0,1 0 1 0 0,-1 1-1 0 0,1-1 0 0 0,0 0 0 0 0,0 0 0 0 0,-1 0 0 0 0,1 0 1 0 0,0 0-1 0 0,0-1 0 0 0,0 1 0 0 0,0-1 0 0 0,0 1 1 0 0,0-1-1 0 0,0 0 0 0 0,3 1 0 0 0,-2-2 1 0 0,-1 1-1 0 0,1-1 0 0 0,-1 0 1 0 0,0 0-1 0 0,0 0 0 0 0,1 0 1 0 0,-1 0-1 0 0,0-1 0 0 0,0 1 1 0 0,0-1-1 0 0,0 1 0 0 0,-1-1 1 0 0,1 0-1 0 0,0 1 0 0 0,1-4 1 0 0,6-7 0 0 0,-1 0 0 0 0,-1-1 1 0 0,0 0-1 0 0,8-22 1 0 0,-2-6-19 0 0,-1 0 0 0 0,-2-1 1 0 0,7-75-1 0 0,-11 68-9 0 0,-4 30 8 0 0,6-21-49 0 0,-7 53 112 0 0,0-1 0 0 0,1 1 0 0 0,6 19 0 0 0,-1-3 48 0 0,3 21 52 0 0,41 173 587 0 0,-51-220-749 0 0,1 0 0 0 0,0 0 0 0 0,0 0 0 0 0,0-1 0 0 0,0 1 0 0 0,1 0-1 0 0,-1-1 1 0 0,1 1 0 0 0,0-1 0 0 0,-1 0 0 0 0,1 1 0 0 0,0-1 0 0 0,0 0-1 0 0,1 0 1 0 0,-1 0 0 0 0,0 0 0 0 0,1-1 0 0 0,3 3 0 0 0,-3-3-93 0 0,0-1 1 0 0,0 1-1 0 0,-1-1 1 0 0,1 1-1 0 0,0-1 1 0 0,0 0-1 0 0,0 0 0 0 0,0-1 1 0 0,0 1-1 0 0,0 0 1 0 0,0-1-1 0 0,0 0 1 0 0,0 0-1 0 0,0 0 1 0 0,-1 0-1 0 0,1 0 1 0 0,0 0-1 0 0,3-3 1 0 0,5-2-2088 0 0,-1 0 0 0 0,0-1 1 0 0,0 0-1 0 0,0 0 0 0 0,10-11 1 0 0,-1-1-1841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6.4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 57 2632 0 0,'5'-50'5335'0'0,"-2"43"-2059"0"0,-3 33-1403 0 0,-2-7-989 0 0,-2 56 1800 0 0,-4 0-1 0 0,-29 125 1 0 0,34-186-2470 0 0,2-12-167 0 0,1 1 0 0 0,0-1 0 0 0,-1 0 0 0 0,0 0 0 0 0,1 0 0 0 0,-1 0 0 0 0,0 0 0 0 0,0 1 0 0 0,0-2 0 0 0,0 1 0 0 0,-3 4 0 0 0,4-45-77 0 0,1-10-187 0 0,3-1 0 0 0,2 2 0 0 0,2-1 0 0 0,28-93-1 0 0,-35 139 211 0 0,0 0-1 0 0,-1 1 0 0 0,2-1 1 0 0,-1 1-1 0 0,0-1 0 0 0,0 1 1 0 0,1-1-1 0 0,-1 1 0 0 0,1 0 1 0 0,0 0-1 0 0,-1 0 0 0 0,1 0 0 0 0,0 0 1 0 0,0 0-1 0 0,1 0 0 0 0,-1 1 1 0 0,3-3-1 0 0,-3 4 12 0 0,-1-1-1 0 0,1 1 1 0 0,0 0 0 0 0,-1 0-1 0 0,1 0 1 0 0,-1 0 0 0 0,1 0-1 0 0,0 0 1 0 0,-1 0-1 0 0,1 1 1 0 0,-1-1 0 0 0,1 1-1 0 0,-1-1 1 0 0,1 1 0 0 0,-1-1-1 0 0,1 1 1 0 0,-1 0 0 0 0,0 0-1 0 0,1-1 1 0 0,-1 1 0 0 0,0 0-1 0 0,0 0 1 0 0,0 0-1 0 0,1 1 1 0 0,-1-1 0 0 0,0 0-1 0 0,0 0 1 0 0,-1 1 0 0 0,1-1-1 0 0,1 3 1 0 0,28 44 206 0 0,-3 1-1 0 0,24 58 1 0 0,14 26 144 0 0,-58-119-339 0 0,54 88-380 0 0,-61-102 308 0 0,0-1 1 0 0,0 1-1 0 0,0 0 1 0 0,0 0 0 0 0,0 0-1 0 0,0-1 1 0 0,0 1-1 0 0,0 0 1 0 0,0 0 0 0 0,0 0-1 0 0,0-1 1 0 0,0 1-1 0 0,0 0 1 0 0,0 0-1 0 0,1 0 1 0 0,-1 0 0 0 0,0-1-1 0 0,0 1 1 0 0,0 0-1 0 0,0 0 1 0 0,0 0-1 0 0,0 0 1 0 0,0-1 0 0 0,1 1-1 0 0,-1 0 1 0 0,0 0-1 0 0,0 0 1 0 0,0 0 0 0 0,0 0-1 0 0,1 0 1 0 0,-1 0-1 0 0,0 0 1 0 0,0-1-1 0 0,0 1 1 0 0,1 0 0 0 0,-1 0-1 0 0,0 0 1 0 0,0 0-1 0 0,0 0 1 0 0,0 0-1 0 0,1 0 1 0 0,-1 0 0 0 0,0 0-1 0 0,0 0 1 0 0,0 0-1 0 0,1 0 1 0 0,-1 0 0 0 0,0 1-1 0 0,0-1 1 0 0,0 0-1 0 0,1 0 1 0 0,-1 0-1 0 0,0 0 1 0 0,0 0 0 0 0,0 0-1 0 0,0 0 1 0 0,1 0-1 0 0,-1 1 1 0 0,0-1-1 0 0,-1-19-6525 0 0,-4 2 2466 0 0,-3 2-1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6.8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0 4544 0 0,'-16'3'2937'0'0,"16"-3"-2862"0"0,0 0-1 0 0,0 0 1 0 0,0 0-1 0 0,0 0 1 0 0,0 1-1 0 0,0-1 1 0 0,-1 0 0 0 0,1 0-1 0 0,0 0 1 0 0,0 0-1 0 0,0 0 1 0 0,0 0-1 0 0,0 1 1 0 0,0-1-1 0 0,0 0 1 0 0,0 0-1 0 0,0 0 1 0 0,0 0-1 0 0,0 0 1 0 0,0 1 0 0 0,0-1-1 0 0,0 0 1 0 0,0 0-1 0 0,0 0 1 0 0,0 0-1 0 0,0 1 1 0 0,0-1-1 0 0,0 0 1 0 0,0 0-1 0 0,0 0 1 0 0,0 0 0 0 0,0 0-1 0 0,0 1 1 0 0,0-1-1 0 0,0 0 1 0 0,0 0-1 0 0,0 0 1 0 0,0 0-1 0 0,0 0 1 0 0,1 1-1 0 0,-1-1 1 0 0,0 0-1 0 0,0 0 1 0 0,2 1 176 0 0,0 1 0 0 0,-1-1 0 0 0,1 0 0 0 0,0 0 0 0 0,0 0-1 0 0,0 0 1 0 0,0 0 0 0 0,0 0 0 0 0,0-1 0 0 0,1 1 0 0 0,1 0 0 0 0,43 6 1395 0 0,0-2 0 0 0,0-2 0 0 0,66-4 0 0 0,-28-6-3272 0 0,-3-6-5299 0 0,-48 6 2993 0 0,-1-1-1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7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57 4296 0 0,'-1'0'284'0'0,"0"0"0"0"0,-1 0 0 0 0,1 0 0 0 0,0 0 0 0 0,0 0 0 0 0,0 0 0 0 0,0 0 0 0 0,0 0 0 0 0,0 0 0 0 0,-1 1 0 0 0,1-1 0 0 0,0 1 0 0 0,0-1 0 0 0,0 0 0 0 0,0 1 0 0 0,0 0 0 0 0,0-1 0 0 0,0 1 0 0 0,1 0 0 0 0,-1-1 0 0 0,0 1 1 0 0,0 0-1 0 0,0 0 0 0 0,1 0 0 0 0,-2 1 0 0 0,1 1 0 0 0,0 0 0 0 0,1 0 1 0 0,-1 0-1 0 0,1 0 1 0 0,-1 0-1 0 0,1 1 0 0 0,0 5 1 0 0,1-5-133 0 0,-3 96 3242 0 0,-1-45-2243 0 0,3-1 0 0 0,2 0-1 0 0,15 87 1 0 0,-17-140-1153 0 0,-1-1 1 0 0,1 1 0 0 0,0-1 0 0 0,0 1-1 0 0,0-1 1 0 0,0 1 0 0 0,0-1-1 0 0,0 1 1 0 0,1-1 0 0 0,-1 1 0 0 0,0-1-1 0 0,0 1 1 0 0,0-1 0 0 0,0 1-1 0 0,1-1 1 0 0,-1 1 0 0 0,0-1 0 0 0,0 1-1 0 0,1-1 1 0 0,-1 1 0 0 0,0-1-1 0 0,1 0 1 0 0,-1 1 0 0 0,0-1 0 0 0,1 0-1 0 0,-1 1 1 0 0,1-1 0 0 0,0 1-1 0 0,2-18-188 0 0,-1-27-149 0 0,-2-353-1320 0 0,2 417 1756 0 0,1-1-1 0 0,0 0 0 0 0,2 0 1 0 0,11 30-1 0 0,-11-36-44 0 0,4 16 35 0 0,3 9 86 0 0,19 38 0 0 0,-26-65-115 0 0,0 0 1 0 0,1-1 0 0 0,1 0-1 0 0,0 0 1 0 0,0 0 0 0 0,1-1 0 0 0,0 0-1 0 0,10 8 1 0 0,-15-15-33 0 0,0 1 0 0 0,0-1 0 0 0,0 0 1 0 0,0 0-1 0 0,0 0 0 0 0,1-1 0 0 0,-1 1 0 0 0,0-1 0 0 0,1 0 1 0 0,-1 0-1 0 0,1 0 0 0 0,0 0 0 0 0,-1 0 0 0 0,1-1 0 0 0,-1 0 1 0 0,1 0-1 0 0,0 0 0 0 0,-1 0 0 0 0,1 0 0 0 0,0-1 0 0 0,-1 0 1 0 0,1 1-1 0 0,-1-2 0 0 0,1 1 0 0 0,-1 0 0 0 0,1 0 0 0 0,-1-1 0 0 0,0 0 1 0 0,0 0-1 0 0,0 0 0 0 0,0 0 0 0 0,0 0 0 0 0,0-1 0 0 0,0 1 1 0 0,-1-1-1 0 0,1 1 0 0 0,-1-1 0 0 0,0 0 0 0 0,0 0 0 0 0,0 0 1 0 0,3-7-1 0 0,3-11 109 0 0,0-2 0 0 0,-1 1 0 0 0,-2-1 0 0 0,0 0 0 0 0,-1 0 0 0 0,0-28 0 0 0,-5-140 481 0 0,0 187-605 0 0,-1-25 31 0 0,-2 25-2449 0 0,-2 17-5552 0 0,1-2 3387 0 0,3 1-1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7.6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98 71 3984 0 0,'-4'-13'3003'0'0,"0"1"810"0"0,-1 23-2041 0 0,-61 277 6287 0 0,48-198-7358 0 0,22-183-964 0 0,5 39 177 0 0,15-79-111 0 0,-20 115 181 0 0,2 1 1 0 0,-1-1-1 0 0,2 2 1 0 0,1-1-1 0 0,11-20 1 0 0,-17 35 24 0 0,-1-1 1 0 0,0 1 0 0 0,1 0 0 0 0,-1 0 0 0 0,1 0-1 0 0,-1 0 1 0 0,1 0 0 0 0,0 1 0 0 0,0-1 0 0 0,0 0-1 0 0,0 1 1 0 0,0 0 0 0 0,0-1 0 0 0,1 1 0 0 0,-1 0-1 0 0,0 0 1 0 0,1 0 0 0 0,3-1 0 0 0,-4 2 10 0 0,0 0 0 0 0,0 0 0 0 0,0 1 0 0 0,0-1 0 0 0,0 1 0 0 0,0-1 0 0 0,0 1 1 0 0,0-1-1 0 0,0 1 0 0 0,0 0 0 0 0,0 0 0 0 0,-1 0 0 0 0,1 0 0 0 0,0 0 0 0 0,-1 0 0 0 0,1 1 0 0 0,2 2 0 0 0,7 8 134 0 0,-2 0 0 0 0,1 1-1 0 0,-2 0 1 0 0,14 28 0 0 0,-10-18-22 0 0,31 61 327 0 0,12 21-117 0 0,-42-72-418 0 0,-4-8-1743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8.0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83 4784 0 0,'93'-3'9177'0'0,"4"-8"-5003"0"0,1-10-5153 0 0,-2-12-5304 0 0,-60 19 2659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23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59 253 3920 0 0,'-59'0'7370'0'0,"96"-17"-3820"0"0,178-42 620 0 0,3 12-4045 0 0,-14 4-2127 0 0,-188 40 1566 0 0,-1-1-1 0 0,1 0 1 0 0,-1-1 0 0 0,0 0-1 0 0,0-1 1 0 0,-1-1 0 0 0,0-1-1 0 0,0 0 1 0 0,20-15 0 0 0,-33 29 564 0 0,0 1 0 0 0,0-1 0 0 0,-1 1 0 0 0,1-1 1 0 0,-2 11-1 0 0,1-13-28 0 0,25 456 6030 0 0,-15-346-5176 0 0,-5-13 346 0 0,-8-98-1034 0 0,-3-10-168 0 0,-3-11-56 0 0,-7-27-105 0 0,2-1 1 0 0,-14-78-1 0 0,21 69-45 0 0,2-1-1 0 0,2-71 1 0 0,4 112 76 0 0,0 0 0 0 0,1-1-1 0 0,0 1 1 0 0,1 0 0 0 0,1 0 0 0 0,0 1 0 0 0,1-1 0 0 0,1 1 0 0 0,0 0 0 0 0,1 0 0 0 0,1 1 0 0 0,0 0 0 0 0,13-17 0 0 0,-17 26 18 0 0,1-1 0 0 0,-1 1 0 0 0,1 0 0 0 0,0 1 0 0 0,0-1 0 0 0,0 1 1 0 0,0 0-1 0 0,0 0 0 0 0,1 0 0 0 0,-1 1 0 0 0,1 0 0 0 0,0 0 0 0 0,0 0 1 0 0,0 1-1 0 0,0 0 0 0 0,0 0 0 0 0,8 0 0 0 0,-10 1 14 0 0,0 0-1 0 0,-1 1 1 0 0,1-1 0 0 0,0 1-1 0 0,-1 0 1 0 0,1 0 0 0 0,0 0-1 0 0,-1 0 1 0 0,1 1-1 0 0,-1 0 1 0 0,0 0 0 0 0,0-1-1 0 0,1 2 1 0 0,-1-1 0 0 0,0 0-1 0 0,-1 1 1 0 0,1-1 0 0 0,0 1-1 0 0,-1 0 1 0 0,1 0-1 0 0,-1 0 1 0 0,0 0 0 0 0,0 0-1 0 0,0 1 1 0 0,-1-1 0 0 0,1 0-1 0 0,-1 1 1 0 0,2 5 0 0 0,0 6 16 0 0,0 1 1 0 0,0 0-1 0 0,-2 0 0 0 0,0-1 1 0 0,-1 1-1 0 0,0 0 1 0 0,-1 0-1 0 0,-1 0 1 0 0,-8 29-1 0 0,1-12 34 0 0,-1-1-1 0 0,-1 0 1 0 0,-26 49-1 0 0,14-44 75 0 0,26-34-91 0 0,0 1 1 0 0,0 0-1 0 0,0-1 0 0 0,0 0 1 0 0,1 1-1 0 0,-1-1 1 0 0,1-1-1 0 0,7 5 1 0 0,-9-5-15 0 0,49 35-578 0 0,120 84 2215 0 0,-112-83-4506 0 0,2-4-4029 0 0,-40-23 2419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8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380 4 3696 0 0,'0'0'1364'0'0,"-32"-3"3744"0"0,19 2-4610 0 0,0 1 0 0 0,0 1 0 0 0,-1 0 0 0 0,1 0 0 0 0,0 2 1 0 0,0 0-1 0 0,0 0 0 0 0,1 1 0 0 0,-1 0 0 0 0,1 1 0 0 0,0 1 0 0 0,0 0 0 0 0,1 1 0 0 0,-1 0 0 0 0,2 0 0 0 0,-1 1 0 0 0,1 1 0 0 0,0 0 0 0 0,-9 10 0 0 0,9-7-327 0 0,-1 1 0 0 0,2 0-1 0 0,0 0 1 0 0,0 1 0 0 0,2 0-1 0 0,-1 0 1 0 0,2 0 0 0 0,0 1 0 0 0,1 1-1 0 0,0-1 1 0 0,1 0 0 0 0,1 1 0 0 0,0 0-1 0 0,1 0 1 0 0,1 25 0 0 0,1-37-140 0 0,0 1 0 0 0,0 0 0 0 0,0-1 0 0 0,1 1 0 0 0,0-1 1 0 0,0 1-1 0 0,1-1 0 0 0,-1 1 0 0 0,1-1 0 0 0,0 0 0 0 0,0 1 0 0 0,0-1 0 0 0,0 0 1 0 0,1-1-1 0 0,0 1 0 0 0,0 0 0 0 0,5 5 0 0 0,-3-6-10 0 0,-1 0-1 0 0,1 0 1 0 0,0 0 0 0 0,0-1-1 0 0,0 1 1 0 0,0-1 0 0 0,0 0-1 0 0,1-1 1 0 0,-1 1 0 0 0,1-1-1 0 0,-1 0 1 0 0,11 0 0 0 0,2-1-73 0 0,1-1 0 0 0,-1-1 0 0 0,1-1 0 0 0,-1 0 0 0 0,0-1 0 0 0,0-1 0 0 0,29-12 0 0 0,-27 8-310 0 0,0 0 0 0 0,33-23 1 0 0,-12-2-3465 0 0,-35 28 1870 0 0,-1 0 1 0 0,0 0-1 0 0,0 0 0 0 0,5-10 1 0 0,-4 3-2330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8.9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83 4344 0 0,'6'-8'6199'0'0,"11"-10"-4455"0"0,-3 10-951 0 0,-1 1 0 0 0,1 0 0 0 0,1 0 0 0 0,-1 2 0 0 0,1 0 0 0 0,0 0 0 0 0,0 1 0 0 0,0 1 0 0 0,1 1 0 0 0,15-1 0 0 0,-29 3-756 0 0,-1 0 0 0 0,0 0 0 0 0,1 0 0 0 0,-1 1 1 0 0,0-1-1 0 0,0 1 0 0 0,0-1 0 0 0,1 1 0 0 0,-1-1 0 0 0,0 1 0 0 0,0-1 0 0 0,0 1 1 0 0,0 0-1 0 0,0 0 0 0 0,0-1 0 0 0,0 1 0 0 0,0 0 0 0 0,0 0 0 0 0,0 0 0 0 0,-1 0 0 0 0,1 0 1 0 0,0 0-1 0 0,-1 1 0 0 0,1-1 0 0 0,-1 0 0 0 0,1 0 0 0 0,-1 0 0 0 0,1 1 0 0 0,-1-1 1 0 0,0 0-1 0 0,0 0 0 0 0,1 1 0 0 0,-1 1 0 0 0,1 7 100 0 0,-1 0-1 0 0,0 1 1 0 0,-2 13 0 0 0,1-4 52 0 0,1 148 909 0 0,0-168-1118 0 0,0 0 0 0 0,0 0 1 0 0,0 1-1 0 0,0-1 0 0 0,0 0 1 0 0,0 0-1 0 0,0 0 1 0 0,0 1-1 0 0,0-1 0 0 0,0 0 1 0 0,0 0-1 0 0,0 1 1 0 0,0-1-1 0 0,0 0 0 0 0,0 0 1 0 0,0 0-1 0 0,0 1 1 0 0,0-1-1 0 0,0 0 0 0 0,0 0 1 0 0,0 0-1 0 0,1 1 0 0 0,-1-1 1 0 0,0 0-1 0 0,0 0 1 0 0,0 0-1 0 0,0 1 0 0 0,0-1 1 0 0,1 0-1 0 0,-1 0 1 0 0,0 0-1 0 0,0 0 0 0 0,0 0 1 0 0,1 0-1 0 0,-1 0 1 0 0,0 1-1 0 0,0-1 0 0 0,0 0 1 0 0,1 0-1 0 0,-1 0 1 0 0,0 0-1 0 0,0 0 0 0 0,11-6-4001 0 0,6-13-6767 0 0,-9 7 6563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9.2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1 3856 0 0,'0'4'6040'0'0,"0"22"-3960"0"0,-2 42 1089 0 0,0-41-2116 0 0,1-1 0 0 0,1 0-1 0 0,2 0 1 0 0,0 1 0 0 0,2-1-1 0 0,7 30 1 0 0,-9-53-998 0 0,-1 1 0 0 0,1-1 1 0 0,-1 0-1 0 0,1 0 0 0 0,0 0 0 0 0,0 0 0 0 0,0 0 0 0 0,1 0 1 0 0,-1-1-1 0 0,1 1 0 0 0,-1-1 0 0 0,1 0 0 0 0,0 1 0 0 0,0-1 1 0 0,3 1-1 0 0,1 1-1 0 0,-1-1 1 0 0,1-1 0 0 0,0 0 0 0 0,-1 0 0 0 0,1 0-1 0 0,0 0 1 0 0,9 0 0 0 0,4-1-116 0 0,0-1 0 0 0,0-1 0 0 0,0 0 1 0 0,28-6-1 0 0,-42 6-147 0 0,1-1-1 0 0,-1 0 1 0 0,0 0 0 0 0,0 0 0 0 0,0 0 0 0 0,10-6-1 0 0,4-10-3923 0 0,-8-8-5400 0 0,-11 12 5335 0 0</inkml:trace>
  <inkml:trace contextRef="#ctx0" brushRef="#br0" timeOffset="1">0 169 4336 0 0,'62'0'7819'0'0,"1"0"-3450"0"0,32 0-2836 0 0,-1 0-4045 0 0,-91 0 1649 0 0,0 0 0 0 0,-1 0 0 0 0,1 0 0 0 0,-1-1-1 0 0,1 1 1 0 0,-1-1 0 0 0,1 1 0 0 0,4-3 0 0 0,0-1-3022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39.6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27 4168 0 0,'-3'0'3277'0'0,"3"-2"-2389"0"0,0 1 20 0 0,3-1 0 0 0,8-3 0 0 0,2 0-4 0 0,5 3 4 0 0,2 1-36 0 0,6-4-40 0 0,4 3-88 0 0,6 2-124 0 0,3-2-376 0 0,-2 2-3480 0 0,3 0 0 0 0,-6 2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0.0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77 4248 0 0,'-1'0'250'0'0,"-1"1"0"0"0,1-1 0 0 0,-1 1-1 0 0,1-1 1 0 0,-1 1 0 0 0,1 0 0 0 0,0-1-1 0 0,-1 1 1 0 0,1 0 0 0 0,0 0 0 0 0,-1 0-1 0 0,1 0 1 0 0,0 0 0 0 0,0 0 0 0 0,0 1-1 0 0,0-1 1 0 0,0 0 0 0 0,0 0 0 0 0,0 1-1 0 0,1-1 1 0 0,-1 1 0 0 0,0-1 0 0 0,1 1-1 0 0,-1-1 1 0 0,1 1 0 0 0,0-1 0 0 0,-1 1-1 0 0,1-1 1 0 0,0 1 0 0 0,0 0 0 0 0,0 1-1 0 0,-2 12 409 0 0,1 0 0 0 0,1 20 0 0 0,0-21 117 0 0,7 349 6255 0 0,-17-462-7385 0 0,1 11 166 0 0,7 53 79 0 0,2 1 0 0 0,7-69 1 0 0,-5 89 79 0 0,1-1 1 0 0,1 1-1 0 0,0-1 0 0 0,1 1 1 0 0,0 1-1 0 0,1-1 1 0 0,1 1-1 0 0,0 0 0 0 0,14-19 1 0 0,-18 29 27 0 0,0-1 0 0 0,0 1 0 0 0,0 0 0 0 0,0 0 0 0 0,1 0 0 0 0,-1 0 1 0 0,1 1-1 0 0,0 0 0 0 0,0-1 0 0 0,0 1 0 0 0,0 1 0 0 0,1-1 0 0 0,-1 0 0 0 0,0 1 0 0 0,1 0 0 0 0,7-1 0 0 0,-9 2 9 0 0,0 0 0 0 0,1 0 0 0 0,-1 0 0 0 0,0 0 0 0 0,0 1 0 0 0,0-1 0 0 0,0 1 0 0 0,0 0 0 0 0,0 0 0 0 0,0 0 0 0 0,-1 0 0 0 0,1 1 0 0 0,0-1 0 0 0,0 1 0 0 0,-1-1 0 0 0,1 1 0 0 0,-1 0 0 0 0,0 0 0 0 0,1 0 0 0 0,-1 0 0 0 0,0 1 0 0 0,0-1 0 0 0,0 1 0 0 0,-1-1 0 0 0,3 4 0 0 0,0 3 16 0 0,0 0 0 0 0,-1 1 0 0 0,0-1 0 0 0,0 1 1 0 0,-1 0-1 0 0,0-1 0 0 0,-1 1 0 0 0,0 0 1 0 0,-1 0-1 0 0,0 0 0 0 0,0 0 0 0 0,-1 0 0 0 0,-1 0 1 0 0,-3 15-1 0 0,-5 12 90 0 0,-2-1 0 0 0,-22 49 1 0 0,29-73-82 0 0,-30 49 182 0 0,35-61-211 0 0,0 1 0 0 0,0-1 0 0 0,0 0 0 0 0,0 1 0 0 0,0-1 0 0 0,0 0 0 0 0,1 1 1 0 0,-1-1-1 0 0,0 0 0 0 0,0 1 0 0 0,0-1 0 0 0,0 0 0 0 0,1 1 0 0 0,-1-1 0 0 0,0 0 0 0 0,0 1 1 0 0,0-1-1 0 0,1 0 0 0 0,-1 0 0 0 0,0 1 0 0 0,0-1 0 0 0,1 0 0 0 0,-1 0 0 0 0,0 0 0 0 0,1 1 1 0 0,-1-1-1 0 0,0 0 0 0 0,1 0 0 0 0,-1 0 0 0 0,0 0 0 0 0,1 0 0 0 0,-1 0 0 0 0,0 0 0 0 0,1 1 1 0 0,-1-1-1 0 0,1 0 0 0 0,-1 0 0 0 0,0 0 0 0 0,1-1 0 0 0,0 1 0 0 0,18 1 41 0 0,-16-1-29 0 0,27 1-124 0 0,0 2 0 0 0,0 1 0 0 0,0 1 0 0 0,0 2 0 0 0,-1 1 0 0 0,0 1 0 0 0,-1 1 0 0 0,0 2 0 0 0,32 18 0 0 0,-44-20-4565 0 0,-7-2-3008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1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281 250 1656 0 0,'-3'13'4620'0'0,"5"-54"-1869"0"0,9-51 1 0 0,-6 52-384 0 0,2-50 0 0 0,-25 128 278 0 0,-136 248 161 0 0,53-111-1836 0 0,91-157-864 0 0,6-13-65 0 0,1 0-1 0 0,0 0 1 0 0,1 0 0 0 0,-1 0 0 0 0,-2 10 0 0 0,30-49-103 0 0,143-309-553 0 0,-165 336 604 0 0,1-1-1 0 0,4-11-10 0 0,0 1 0 0 0,2 1 0 0 0,0 0-1 0 0,0 0 1 0 0,26-29 0 0 0,-35 45 26 0 0,0 0 0 0 0,0 0 0 0 0,0 0 0 0 0,1 0-1 0 0,-1 1 1 0 0,0-1 0 0 0,0 0 0 0 0,1 0 0 0 0,-1 1 0 0 0,0-1 0 0 0,1 1 0 0 0,-1-1 0 0 0,1 1-1 0 0,-1 0 1 0 0,0-1 0 0 0,1 1 0 0 0,-1 0 0 0 0,1 0 0 0 0,-1 0 0 0 0,1 0 0 0 0,-1 0 0 0 0,1 0-1 0 0,-1 1 1 0 0,1-1 0 0 0,-1 0 0 0 0,0 1 0 0 0,1-1 0 0 0,-1 1 0 0 0,1 0 0 0 0,-1-1 0 0 0,0 1-1 0 0,0 0 1 0 0,1 0 0 0 0,-1 0 0 0 0,0 0 0 0 0,0 0 0 0 0,1 1 0 0 0,5 6 39 0 0,0 0 0 0 0,-1 0 0 0 0,0 0 0 0 0,7 15 0 0 0,-3-6 13 0 0,14 21 79 0 0,49 72 246 0 0,-64-97-338 0 0,2-1 0 0 0,0 0-1 0 0,0 0 1 0 0,1-1 0 0 0,0-1-1 0 0,15 10 1 0 0,-24-18-61 0 0,-1-1 0 0 0,1 1 1 0 0,0 0-1 0 0,0-1 0 0 0,0 1 0 0 0,0-1 1 0 0,0 0-1 0 0,1 0 0 0 0,-1 0 0 0 0,4 0 1 0 0,-5-1-20 0 0,-1 0 1 0 0,0-1 0 0 0,0 1-1 0 0,0 0 1 0 0,-1-1-1 0 0,1 0 1 0 0,0 1 0 0 0,0-1-1 0 0,0 1 1 0 0,0-1 0 0 0,0 0-1 0 0,-1 0 1 0 0,1 0-1 0 0,0 1 1 0 0,-1-1 0 0 0,1 0-1 0 0,0 0 1 0 0,-1 0 0 0 0,1 0-1 0 0,-1 0 1 0 0,0 0-1 0 0,1 0 1 0 0,-1 0 0 0 0,0 0-1 0 0,1 0 1 0 0,-1 0 0 0 0,0 0-1 0 0,0 0 1 0 0,0-1-1 0 0,0 1 1 0 0,0-2 0 0 0,0 0-301 0 0,0 0 0 0 0,0 0 0 0 0,0 0 0 0 0,0 0 1 0 0,-1 0-1 0 0,1 0 0 0 0,-1 0 0 0 0,-1-3 0 0 0,0 1-1028 0 0,1 1 0 0 0,-2-1 0 0 0,1 0-1 0 0,0 1 1 0 0,-1 0 0 0 0,0-1 0 0 0,-4-4 0 0 0,-9-4-2889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1.6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49 287 3888 0 0,'-10'6'1677'0'0,"5"-3"-1091"0"0,0 0-1 0 0,1 0 1 0 0,-1 0 0 0 0,1 0 0 0 0,-6 7 0 0 0,9-10-509 0 0,1 1 0 0 0,-1 0-1 0 0,1-1 1 0 0,-1 1 0 0 0,1 0 0 0 0,0 0 0 0 0,-1-1 0 0 0,1 1-1 0 0,0 0 1 0 0,-1 0 0 0 0,1-1 0 0 0,0 1 0 0 0,0 0 0 0 0,0 0-1 0 0,0 0 1 0 0,0 0 0 0 0,0-1 0 0 0,0 1 0 0 0,0 0 0 0 0,0 0-1 0 0,0 0 1 0 0,0 0 0 0 0,0-1 0 0 0,1 1 0 0 0,-1 0-1 0 0,0 0 1 0 0,1-1 0 0 0,-1 1 0 0 0,0 0 0 0 0,1 0 0 0 0,-1-1-1 0 0,1 1 1 0 0,-1 0 0 0 0,1-1 0 0 0,0 1 0 0 0,-1-1 0 0 0,1 1-1 0 0,-1-1 1 0 0,1 1 0 0 0,0-1 0 0 0,0 1 0 0 0,-1-1 0 0 0,1 0-1 0 0,1 1 1 0 0,5 3 249 0 0,0-1 0 0 0,0 0-1 0 0,0 0 1 0 0,0-1 0 0 0,1 0-1 0 0,-1 0 1 0 0,12 0 0 0 0,58 3 1376 0 0,-54-5-1194 0 0,198 1 2461 0 0,-178-4-3096 0 0,0-1 1 0 0,-1-3-1 0 0,49-12 1 0 0,-83 16-81 0 0,-1 1 1 0 0,1-1-1 0 0,-1 0 1 0 0,1 0-1 0 0,-1-1 1 0 0,-1 0-1 0 0,1 0 0 0 0,0-1 1 0 0,-1 0-1 0 0,0 0 1 0 0,0 0-1 0 0,0-1 1 0 0,-1 0-1 0 0,0 0 1 0 0,7-10-1 0 0,-7 6-61 0 0,0 0 0 0 0,-1 0-1 0 0,0 0 1 0 0,-1 0 0 0 0,0-1 0 0 0,0 0-1 0 0,-1 0 1 0 0,-1 0 0 0 0,1 1 0 0 0,-2-20 0 0 0,0-7 932 0 0,-6-54 1 0 0,-3 125 2111 0 0,8 51-1525 0 0,2 0 0 0 0,5-1 0 0 0,20 106 1 0 0,-17-164-1092 0 0,-8-23-154 0 0,1 0 0 0 0,-1 1 1 0 0,0-1-1 0 0,0 1 0 0 0,0-1 1 0 0,0 1-1 0 0,-1 0 0 0 0,1-1 1 0 0,-1 6-1 0 0,3-44-601 0 0,-2 0 0 0 0,-5-52 0 0 0,0 11 169 0 0,2 28 179 0 0,0 12-14 0 0,3-49 0 0 0,0 76 235 0 0,0 0 0 0 0,0 0 0 0 0,1 0 1 0 0,0 1-1 0 0,1-1 0 0 0,-1 1 0 0 0,2 0 1 0 0,-1-1-1 0 0,1 1 0 0 0,9-13 0 0 0,-11 19 36 0 0,0 0 0 0 0,-1-1 0 0 0,1 1 0 0 0,0 0-1 0 0,0 1 1 0 0,1-1 0 0 0,-1 0 0 0 0,0 0 0 0 0,0 1-1 0 0,1 0 1 0 0,-1-1 0 0 0,1 1 0 0 0,-1 0-1 0 0,1 0 1 0 0,0 0 0 0 0,0 1 0 0 0,-1-1 0 0 0,1 1-1 0 0,4-1 1 0 0,-3 1 21 0 0,0 1 0 0 0,1-1 0 0 0,-1 1 0 0 0,0 0 0 0 0,0 0 0 0 0,0 1 0 0 0,0-1 0 0 0,0 1 0 0 0,0 0-1 0 0,0 0 1 0 0,5 4 0 0 0,0 0 68 0 0,0 2-1 0 0,0-1 1 0 0,-1 1 0 0 0,0 0-1 0 0,0 1 1 0 0,-1 0-1 0 0,0 0 1 0 0,8 16 0 0 0,-6-7 56 0 0,-2 0 0 0 0,0 1 0 0 0,-1 0 0 0 0,-1 0 0 0 0,0 1 0 0 0,-2 0 0 0 0,0-1 0 0 0,-1 1 0 0 0,-2 23 0 0 0,0-28-54 0 0,-1 0 0 0 0,0 0-1 0 0,-1 0 1 0 0,-1 0-1 0 0,0 0 1 0 0,-2-1 0 0 0,1 1-1 0 0,-2-1 1 0 0,0 0 0 0 0,0 0-1 0 0,-1-1 1 0 0,-15 20 0 0 0,19-28-146 0 0,-1 0 1 0 0,0 0 0 0 0,-1-1 0 0 0,1 1 0 0 0,-1-1 0 0 0,0 0 0 0 0,0-1 0 0 0,0 1 0 0 0,0-1 0 0 0,-1 0 0 0 0,1 0 0 0 0,-1 0 0 0 0,0-1-1 0 0,0 0 1 0 0,0 0 0 0 0,0-1 0 0 0,-7 2 0 0 0,11-4-294 0 0,1 1 0 0 0,0 0 0 0 0,0 0 0 0 0,0 0 0 0 0,0-1 0 0 0,-1 1-1 0 0,1-1 1 0 0,0 1 0 0 0,0-1 0 0 0,0 1 0 0 0,0-1 0 0 0,0 1 0 0 0,0-1 0 0 0,0 0 0 0 0,0 0 0 0 0,1 0-1 0 0,-1 1 1 0 0,0-1 0 0 0,0 0 0 0 0,1 0 0 0 0,-1 0 0 0 0,0 0 0 0 0,1 0 0 0 0,-1 0 0 0 0,1 0 0 0 0,-1-1-1 0 0,1 1 1 0 0,-1-1 0 0 0,0-15-4110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2.3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50 3896 0 0,'-3'0'266'0'0,"1"0"0"0"0,0 1-1 0 0,0 0 1 0 0,0-1-1 0 0,0 1 1 0 0,0 0 0 0 0,0 0-1 0 0,0 0 1 0 0,0 1-1 0 0,0-1 1 0 0,1 0-1 0 0,-1 1 1 0 0,0-1 0 0 0,1 1-1 0 0,-1-1 1 0 0,1 1-1 0 0,-1 0 1 0 0,1 0 0 0 0,0-1-1 0 0,0 1 1 0 0,0 0-1 0 0,0 0 1 0 0,0 0 0 0 0,0 0-1 0 0,1 1 1 0 0,-2 1-1 0 0,-2 10 460 0 0,0 1 1 0 0,-3 24-1 0 0,5-31-236 0 0,-8 77 3748 0 0,3 153 0 0 0,7-214-3910 0 0,-8-283-899 0 0,7 195 428 0 0,-1 30-41 0 0,5-62 0 0 0,6 120 267 0 0,-7-14-52 0 0,5 25 96 0 0,0 0 0 0 0,3-1 0 0 0,0 0 1 0 0,22 44-1 0 0,-28-69-93 0 0,1-1 1 0 0,0 0-1 0 0,0 0 1 0 0,1-1-1 0 0,0 1 1 0 0,1-1-1 0 0,-1 0 1 0 0,1-1-1 0 0,11 8 1 0 0,-13-11-14 0 0,1 1 1 0 0,0-1 0 0 0,0 0-1 0 0,1-1 1 0 0,-1 0 0 0 0,0 0-1 0 0,1 0 1 0 0,-1-1-1 0 0,1 0 1 0 0,-1 0 0 0 0,1 0-1 0 0,0-1 1 0 0,-1 0-1 0 0,13-2 1 0 0,-11 1-30 0 0,-1 0 0 0 0,0-1 1 0 0,0 0-1 0 0,0 0 0 0 0,0 0 0 0 0,-1-1 0 0 0,1 0 1 0 0,-1-1-1 0 0,1 1 0 0 0,-1-1 0 0 0,0-1 0 0 0,-1 1 1 0 0,8-7-1 0 0,-6 3-21 0 0,0-1 0 0 0,0 1 0 0 0,0-1 0 0 0,-1-1 0 0 0,-1 1 0 0 0,0-1 0 0 0,8-19 0 0 0,-3-7-116 0 0,0-1 1 0 0,-3 1-1 0 0,7-74 0 0 0,-14 108 139 0 0,1-7-31 0 0,-1 4 14 0 0,0 0 1 0 0,0 0 0 0 0,1 1 0 0 0,0-1-1 0 0,0 0 1 0 0,1 0 0 0 0,2-6 0 0 0,-4 11 23 0 0,0 0 1 0 0,0 0 0 0 0,0 0 0 0 0,0 0-1 0 0,0 0 1 0 0,0 0 0 0 0,1-1-1 0 0,-1 1 1 0 0,0 0 0 0 0,0 0 0 0 0,0 0-1 0 0,0 0 1 0 0,0 0 0 0 0,0 0 0 0 0,1 0-1 0 0,-1 0 1 0 0,0 0 0 0 0,0 0-1 0 0,0 0 1 0 0,0 0 0 0 0,0 0 0 0 0,0 0-1 0 0,1 0 1 0 0,-1 0 0 0 0,0 0-1 0 0,0 0 1 0 0,0 0 0 0 0,0 0 0 0 0,0 0-1 0 0,0 0 1 0 0,0 1 0 0 0,1-1 0 0 0,-1 0-1 0 0,0 0 1 0 0,0 0 0 0 0,0 0-1 0 0,0 0 1 0 0,0 0 0 0 0,0 0 0 0 0,0 0-1 0 0,0 0 1 0 0,0 0 0 0 0,1 1 0 0 0,-1-1-1 0 0,0 0 1 0 0,0 0 0 0 0,0 0-1 0 0,0 0 1 0 0,0 0 0 0 0,0 0 0 0 0,0 1-1 0 0,0-1 1 0 0,0 0 0 0 0,6 13 74 0 0,1 13 71 0 0,16 111 557 0 0,7 34 114 0 0,-23-143-580 0 0,1-1 0 0 0,1 1 0 0 0,24 48-1 0 0,-31-72-238 0 0,0 0 0 0 0,0 0 0 0 0,1 0 0 0 0,-1-1 0 0 0,1 1 0 0 0,0-1 0 0 0,0 1 0 0 0,0-1 0 0 0,0 0 0 0 0,5 3 0 0 0,-7-6-42 0 0,0 1 1 0 0,0-1-1 0 0,-1 0 1 0 0,1 1-1 0 0,0-1 1 0 0,0 0-1 0 0,0 0 1 0 0,0 1 0 0 0,0-1-1 0 0,0 0 1 0 0,-1 0-1 0 0,1 0 1 0 0,0 0-1 0 0,0 0 1 0 0,0-1-1 0 0,0 1 1 0 0,0 0 0 0 0,0 0-1 0 0,-1 0 1 0 0,3-1-1 0 0,-2 0-123 0 0,1-1 0 0 0,0 1 0 0 0,-1 0 0 0 0,1-1-1 0 0,0 1 1 0 0,-1-1 0 0 0,0 1 0 0 0,1-1 0 0 0,-1 0-1 0 0,0 0 1 0 0,0 0 0 0 0,1-2 0 0 0,26-49-12372 0 0,-17 29 8174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2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33 3832 0 0,'1'-32'10240'0'0,"0"39"-9487"0"0,1-1 1 0 0,-1 1-1 0 0,-1 0 0 0 0,1 0 1 0 0,-1 0-1 0 0,-1 8 0 0 0,1 22 1024 0 0,9 79 420 0 0,-7-72-1888 0 0,1 0 0 0 0,3-1-1 0 0,1 1 1 0 0,21 69 0 0 0,-27-111-355 0 0,-1 1 0 0 0,1-1 1 0 0,0 0-1 0 0,0 0 0 0 0,0 1 0 0 0,1-1 0 0 0,-1 0 1 0 0,0 0-1 0 0,1 0 0 0 0,-1 0 0 0 0,1 0 0 0 0,0 0 1 0 0,0-1-1 0 0,-1 1 0 0 0,1-1 0 0 0,0 1 0 0 0,0-1 1 0 0,1 1-1 0 0,3 0 0 0 0,-5-1-149 0 0,0-1 0 0 0,0 0-1 0 0,0 0 1 0 0,1 0 0 0 0,-1 0 0 0 0,0 0 0 0 0,0 0 0 0 0,0 0-1 0 0,1-1 1 0 0,-1 1 0 0 0,0 0 0 0 0,0-1 0 0 0,0 1-1 0 0,0-1 1 0 0,3 0 0 0 0,-2-1-654 0 0,1 0 0 0 0,-1 0-1 0 0,0 0 1 0 0,1 0 0 0 0,-1 0 0 0 0,0-1 0 0 0,0 1-1 0 0,1-3 1 0 0,7-11-3543 0 0,1-3-1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3.1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1 248 3984 0 0,'0'-9'8072'0'0,"0"179"617"0"0,0 52-6061 0 0,0-596-4564 0 0,0 366 1877 0 0,1 1-1 0 0,0 0 1 0 0,0-1 0 0 0,3-8 0 0 0,-4 15 59 0 0,0 0-1 0 0,0 1 1 0 0,0-1-1 0 0,0 0 1 0 0,1 1-1 0 0,-1-1 1 0 0,0 0-1 0 0,0 1 1 0 0,0-1 0 0 0,1 0-1 0 0,-1 1 1 0 0,0-1-1 0 0,1 1 1 0 0,-1-1-1 0 0,1 1 1 0 0,-1-1-1 0 0,0 1 1 0 0,1-1-1 0 0,-1 1 1 0 0,1-1 0 0 0,-1 1-1 0 0,1-1 1 0 0,0 1-1 0 0,-1 0 1 0 0,1-1-1 0 0,-1 1 1 0 0,1 0-1 0 0,0 0 1 0 0,-1-1-1 0 0,1 1 1 0 0,0 0 0 0 0,-1 0-1 0 0,1 0 1 0 0,0 0-1 0 0,-1 0 1 0 0,1 0-1 0 0,0 0 1 0 0,-1 0-1 0 0,1 0 1 0 0,0 0-1 0 0,-1 0 1 0 0,1 0-1 0 0,0 0 1 0 0,-1 1 0 0 0,1-1-1 0 0,-1 0 1 0 0,1 1-1 0 0,0-1 1 0 0,-1 0-1 0 0,1 1 1 0 0,-1-1-1 0 0,1 0 1 0 0,-1 1-1 0 0,1-1 1 0 0,-1 1 0 0 0,1-1-1 0 0,-1 1 1 0 0,0-1-1 0 0,1 1 1 0 0,0 0-1 0 0,15 20 138 0 0,-1-1-1 0 0,-1 2 0 0 0,22 45 1 0 0,-20-36 64 0 0,27 40 0 0 0,-30-54-75 0 0,0 0 0 0 0,0-1 0 0 0,26 22 0 0 0,-34-33-87 0 0,0-1-1 0 0,0 0 0 0 0,1 0 1 0 0,0-1-1 0 0,0 0 0 0 0,0 0 0 0 0,0 0 1 0 0,0-1-1 0 0,0 1 0 0 0,1-2 1 0 0,-1 1-1 0 0,1-1 0 0 0,0 0 1 0 0,-1 0-1 0 0,9 0 0 0 0,-12-1-13 0 0,-1-1 0 0 0,1 1-1 0 0,0-1 1 0 0,-1 1 0 0 0,1-1-1 0 0,0 0 1 0 0,-1 0 0 0 0,1 0-1 0 0,-1 0 1 0 0,1 0 0 0 0,-1-1-1 0 0,0 1 1 0 0,0-1 0 0 0,1 1-1 0 0,-1-1 1 0 0,3-3 0 0 0,-2 1 17 0 0,1-1 1 0 0,-1 0 0 0 0,0 1-1 0 0,0-1 1 0 0,-1 0 0 0 0,1-1-1 0 0,2-7 1 0 0,0-6 93 0 0,-1 0 0 0 0,0 0 0 0 0,1-29 1 0 0,-1 1 166 0 0,-4-84 1 0 0,0 117-263 0 0,-2 0 0 0 0,0 1 0 0 0,-1-1 0 0 0,0 1 0 0 0,-1 0 0 0 0,0 0 1 0 0,-1 0-1 0 0,-1 1 0 0 0,0-1 0 0 0,-14-21 0 0 0,17 31-79 0 0,1-1 0 0 0,-1 1 0 0 0,0-1-1 0 0,-1 1 1 0 0,1 0 0 0 0,0 0 0 0 0,-1 0 0 0 0,0 0 0 0 0,0 1 0 0 0,1 0 0 0 0,-2 0-1 0 0,1 0 1 0 0,0 0 0 0 0,0 0 0 0 0,-1 1 0 0 0,1 0 0 0 0,0 0 0 0 0,-7-1-1 0 0,5 2-686 0 0,1 0-1 0 0,-1 0 0 0 0,0 1 0 0 0,0 0 0 0 0,-8 1 0 0 0,-30 14-10296 0 0,26-8 6309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2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108 205 3384 0 0,'-18'-52'1818'0'0,"11"28"-847"0"0,-1 1 1 0 0,-1 1-1 0 0,-1-1 1 0 0,-18-29 0 0 0,27 52-906 0 0,1-1 1 0 0,0 1-1 0 0,0-1 1 0 0,-1 1 0 0 0,1-1-1 0 0,0 1 1 0 0,-1-1 0 0 0,1 1-1 0 0,0-1 1 0 0,-1 1-1 0 0,1 0 1 0 0,-1-1 0 0 0,1 1-1 0 0,0 0 1 0 0,-1-1 0 0 0,1 1-1 0 0,-1 0 1 0 0,1-1-1 0 0,-1 1 1 0 0,1 0 0 0 0,-1 0-1 0 0,0 0 1 0 0,1 0 0 0 0,-1 0-1 0 0,1-1 1 0 0,-1 1-1 0 0,0 0 1 0 0,-7 13 1161 0 0,4 30 170 0 0,3-39-1263 0 0,-1 127 2164 0 0,17 154 0 0 0,38 128-1283 0 0,-49-395-961 0 0,-2-1 1 0 0,-1 1-1 0 0,0 0 0 0 0,-3 35 1 0 0,-14-91-259 0 0,3-28 85 0 0,3-1-1 0 0,3 1 1 0 0,3-2 0 0 0,5-66 0 0 0,4 57-29 0 0,21-112 1 0 0,-19 155 92 0 0,1 0 0 0 0,2 1 0 0 0,17-42 0 0 0,-22 64 46 0 0,1 0-1 0 0,0 1 1 0 0,0 0 0 0 0,1 0 0 0 0,14-15 0 0 0,-17 20 15 0 0,1 1 0 0 0,0-1-1 0 0,1 1 1 0 0,-1 0 0 0 0,1 1-1 0 0,-1-1 1 0 0,1 1 0 0 0,0 0-1 0 0,1 0 1 0 0,-1 1-1 0 0,8-2 1 0 0,-13 3-1 0 0,0 1 0 0 0,0 0 0 0 0,0-1-1 0 0,0 1 1 0 0,0 0 0 0 0,0-1 0 0 0,0 1 0 0 0,1 0 0 0 0,-1 0-1 0 0,0 0 1 0 0,0 0 0 0 0,0 0 0 0 0,0 0 0 0 0,0 0-1 0 0,1 1 1 0 0,-1-1 0 0 0,0 0 0 0 0,0 0 0 0 0,0 1 0 0 0,0-1-1 0 0,0 1 1 0 0,0-1 0 0 0,0 1 0 0 0,0 0 0 0 0,0-1 0 0 0,0 1-1 0 0,0 0 1 0 0,0 0 0 0 0,-1-1 0 0 0,1 1 0 0 0,0 0 0 0 0,-1 0-1 0 0,1 0 1 0 0,0 0 0 0 0,-1 0 0 0 0,1 0 0 0 0,-1 0-1 0 0,1 0 1 0 0,-1 0 0 0 0,0 0 0 0 0,1 0 0 0 0,-1 1 0 0 0,0-1-1 0 0,0 0 1 0 0,0 0 0 0 0,0 0 0 0 0,0 0 0 0 0,0 0 0 0 0,0 2-1 0 0,-1 4 27 0 0,0 0 1 0 0,0 1-1 0 0,0-1 0 0 0,-1 0 0 0 0,0 0 0 0 0,-5 10 0 0 0,-61 121 298 0 0,42-91-323 0 0,3 1 1 0 0,-30 86-1 0 0,52-130-38 0 0,0 0 1 0 0,0-1 0 0 0,0 1 0 0 0,1 0-1 0 0,-1 0 1 0 0,1 0 0 0 0,0 0 0 0 0,0 0 0 0 0,1 7-1 0 0,0-9 7 0 0,-1-1-1 0 0,1 1 1 0 0,0-1-1 0 0,-1 0 1 0 0,1 1-1 0 0,0-1 1 0 0,0 0-1 0 0,0 0 1 0 0,0 0-1 0 0,0 0 1 0 0,0 0-1 0 0,1 0 1 0 0,-1 0-1 0 0,0 0 1 0 0,0 0-1 0 0,1 0 1 0 0,-1 0-1 0 0,0-1 1 0 0,1 1-1 0 0,-1-1 1 0 0,1 1-1 0 0,-1-1 1 0 0,1 0-1 0 0,-1 1 1 0 0,1-1-1 0 0,-1 0 1 0 0,1 0-1 0 0,2 0 1 0 0,10 0-171 0 0,1-1 0 0 0,0 0 1 0 0,0-1-1 0 0,-1 0 0 0 0,1-1 1 0 0,-1-1-1 0 0,0 0 0 0 0,14-7 0 0 0,8-4-524 0 0,62-38-1 0 0,-77 39 583 0 0,0 0-1 0 0,-1-2 1 0 0,0 0 0 0 0,-2-1-1 0 0,0-1 1 0 0,-1 0 0 0 0,29-41-1 0 0,-34 38 300 0 0,-3 5 745 0 0,-14 38 38 0 0,-56 228 1978 0 0,30-111-2092 0 0,23-103-658 0 0,2 1 0 0 0,1-1-1 0 0,0 55 1 0 0,21-148-688 0 0,17-96 66 0 0,40-144-179 0 0,-70 289 618 0 0,0 0 0 0 0,0 0 1 0 0,1 0-1 0 0,0 1 0 0 0,0-1 0 0 0,6-6 0 0 0,-9 13 13 0 0,0 0 0 0 0,0-1-1 0 0,0 1 1 0 0,0 0-1 0 0,0 1 1 0 0,1-1-1 0 0,-1 0 1 0 0,0 0-1 0 0,0 0 1 0 0,1 1-1 0 0,-1-1 1 0 0,0 0-1 0 0,1 1 1 0 0,-1 0-1 0 0,0-1 1 0 0,1 1-1 0 0,2-1 1 0 0,-3 2 3 0 0,1-1 1 0 0,0 0 0 0 0,-1 1-1 0 0,1-1 1 0 0,-1 1-1 0 0,1 0 1 0 0,-1-1 0 0 0,1 1-1 0 0,-1 0 1 0 0,0 0 0 0 0,1 0-1 0 0,-1 0 1 0 0,0 0-1 0 0,0 0 1 0 0,1 1 0 0 0,-1-1-1 0 0,0 0 1 0 0,0 1 0 0 0,1 2-1 0 0,17 27 159 0 0,-1 2 0 0 0,23 58-1 0 0,-23-48-53 0 0,28 60 40 0 0,4-2-1 0 0,96 144 1 0 0,-141-238 640 0 0,-2 0-4310 0 0,-25-21-10735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3.4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 4984 0 0,'0'0'4233'0'0,"4"0"-3429"0"0,-1 0-124 0 0,7 0-588 0 0,-1 0-2248 0 0,2-1 0 0 0,4-1-1 0 0,-1 2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5.3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29 183 3080 0 0,'0'-27'1684'0'0,"1"3"-94"0"0,-1-1 1 0 0,-1 1-1 0 0,-2 0 1 0 0,-8-34 1607 0 0,11 58-3129 0 0,0 0 1 0 0,0 0 0 0 0,0 0 0 0 0,0 0 0 0 0,-1 0 0 0 0,1 1 0 0 0,0-1 0 0 0,0 0-1 0 0,0 0 1 0 0,0 0 0 0 0,0 0 0 0 0,0 0 0 0 0,0 0 0 0 0,0 0 0 0 0,0 0 0 0 0,-1-1-1 0 0,1 1 630 0 0,0 0-629 0 0,-4 18 1606 0 0,0 24-30 0 0,2 6-641 0 0,-1 91 799 0 0,4-116-1473 0 0,1 1 0 0 0,1 0 0 0 0,10 39 1 0 0,-1-38 104 0 0,-3-7-570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5.6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5 212 4624 0 0,'-1'0'95'0'0,"1"0"-1"0"0,0 0 1 0 0,-1-1-1 0 0,1 1 1 0 0,0 0-1 0 0,-1-1 0 0 0,1 1 1 0 0,0-1-1 0 0,0 1 1 0 0,-1 0-1 0 0,1-1 1 0 0,0 1-1 0 0,0-1 1 0 0,0 1-1 0 0,0-1 0 0 0,-1 1 1 0 0,1 0-1 0 0,0-1 1 0 0,0 1-1 0 0,0-1 1 0 0,0 1-1 0 0,0-1 1 0 0,0 1-1 0 0,0-1 0 0 0,0 1 1 0 0,0-1-1 0 0,1 1 1 0 0,-1-1-1 0 0,0 1 1 0 0,0 0-1 0 0,0-1 0 0 0,0 1 1 0 0,1-1-1 0 0,-1 1 1 0 0,0 0-1 0 0,0-1 1 0 0,1 1-1 0 0,-1-1 1 0 0,0 1-1 0 0,1-1 0 0 0,10-20 1346 0 0,1 8-851 0 0,0 0 0 0 0,0 0 1 0 0,1 2-1 0 0,1-1 0 0 0,0 2 1 0 0,1 0-1 0 0,-1 0 0 0 0,2 2 1 0 0,-1-1-1 0 0,21-6 0 0 0,-6 4 512 0 0,0 2-1 0 0,0 0 0 0 0,1 2 1 0 0,58-5-1 0 0,-83 11-1036 0 0,1 1 0 0 0,-1-1 0 0 0,1 2 0 0 0,-1-1 0 0 0,0 1 0 0 0,1-1 0 0 0,-1 2 0 0 0,1-1 0 0 0,-1 1 0 0 0,0 0 0 0 0,0 0 0 0 0,0 1 0 0 0,0-1-1 0 0,10 8 1 0 0,-14-8-58 0 0,0 0 0 0 0,0 1 0 0 0,0-1 1 0 0,0 0-1 0 0,-1 1 0 0 0,1-1 0 0 0,-1 1 0 0 0,0 0 0 0 0,1 0 0 0 0,-1-1 0 0 0,0 1 0 0 0,-1 0 0 0 0,1 0 0 0 0,0 6 0 0 0,1 47 229 0 0,-3-30-96 0 0,2 20 55 0 0,0-5 177 0 0,8 63 0 0 0,-7-93-279 0 0,0 0 1 0 0,0-1-1 0 0,1 1 1 0 0,1 0-1 0 0,0-1 1 0 0,0 0-1 0 0,1 0 1 0 0,0 0 0 0 0,1-1-1 0 0,11 15 1 0 0,-14-21-59 0 0,1 0 1 0 0,-1 0 0 0 0,1-1 0 0 0,0 1-1 0 0,0-1 1 0 0,0 0 0 0 0,0 0 0 0 0,0 0-1 0 0,0-1 1 0 0,1 1 0 0 0,-1-1 0 0 0,0 0-1 0 0,1 0 1 0 0,-1-1 0 0 0,1 1 0 0 0,-1-1-1 0 0,1 0 1 0 0,-1 0 0 0 0,1-1 0 0 0,-1 1-1 0 0,1-1 1 0 0,-1 0 0 0 0,1 0 0 0 0,-1-1-1 0 0,4-1 1 0 0,4-1-99 0 0,-1 0-1 0 0,0-1 0 0 0,0-1 1 0 0,-1 1-1 0 0,1-2 0 0 0,-1 1 1 0 0,-1-1-1 0 0,13-12 1 0 0,-19 15-158 0 0,1 0 0 0 0,-1 0-1 0 0,0 0 1 0 0,-1 0 0 0 0,5-9 0 0 0,-3-1-2908 0 0,-3 2-3578 0 0,-4 4 1892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6.0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1 283 4480 0 0,'0'0'1545'0'0,"0"-1"-745"0"0,2 1 20 0 0,4-4-4 0 0,6 1 20 0 0,5-2 0 0 0,5 2 0 0 0,4-3 0 0 0,4 0-20 0 0,4-4-52 0 0,4 4-68 0 0,-3-3-148 0 0,-3 1-372 0 0,-3 0-3136 0 0,-3-2 0 0 0,-7 2 0 0 0,-8-3-1 0 0</inkml:trace>
  <inkml:trace contextRef="#ctx0" brushRef="#br0" timeOffset="1">97 45 4240 0 0,'79'-1'8888'0'0,"6"-3"-5934"0"0,22-4-4846 0 0,51-12-5945 0 0,-101 9 4668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6.7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128 21 3520 0 0,'-1'-20'6798'0'0,"-2"44"-3688"0"0,-1 5-2133 0 0,-90 323 6556 0 0,82-312-7198 0 0,1-3-30 0 0,8-30-292 0 0,4-15-165 0 0,18-77-610 0 0,57-162 0 0 0,-70 230 695 0 0,1-2-44 0 0,16-34 0 0 0,-22 50 110 0 0,1 0 1 0 0,0 0-1 0 0,0-1 0 0 0,0 1 0 0 0,0 1 1 0 0,1-1-1 0 0,-1 0 0 0 0,1 0 0 0 0,-1 1 1 0 0,1 0-1 0 0,0-1 0 0 0,0 1 0 0 0,0 0 1 0 0,0 0-1 0 0,1 1 0 0 0,-1-1 0 0 0,4-1 1 0 0,-4 3 15 0 0,-1 0 0 0 0,0 1 1 0 0,0-1-1 0 0,0 0 0 0 0,1 1 1 0 0,-1-1-1 0 0,0 1 0 0 0,0 0 1 0 0,0-1-1 0 0,0 1 0 0 0,0 0 1 0 0,0 0-1 0 0,0 1 0 0 0,0-1 1 0 0,0 0-1 0 0,-1 1 0 0 0,1-1 1 0 0,0 1-1 0 0,-1-1 0 0 0,1 1 1 0 0,1 3-1 0 0,28 40 300 0 0,4 17 63 0 0,-21-34-189 0 0,1 0 1 0 0,2-2-1 0 0,1 0 0 0 0,26 29 0 0 0,-38-48-193 0 0,1-1-1 0 0,0 0 0 0 0,0 0 1 0 0,1-1-1 0 0,-1 0 0 0 0,10 4 1 0 0,12-1-2458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7.0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53 4552 0 0,'24'0'3678'0'0,"50"0"1796"0"0,111-8-3361 0 0,-98-2-3897 0 0,40-14-5952 0 0,-83 13 4591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7.6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200 181 3568 0 0,'0'-6'624'0'0,"-1"-1"-1"0"0,0 1 0 0 0,0-1 0 0 0,0 1 0 0 0,-1 0 1 0 0,0 0-1 0 0,-1 0 0 0 0,1 0 0 0 0,-1 0 1 0 0,0 0-1 0 0,0 1 0 0 0,-1-1 0 0 0,-6-7 0 0 0,9 11-447 0 0,-1 0-1 0 0,0 1 1 0 0,0-1-1 0 0,1 0 1 0 0,-1 0-1 0 0,0 1 1 0 0,0-1-1 0 0,-1 1 1 0 0,1 0-1 0 0,0 0 1 0 0,0 0-1 0 0,-1 0 1 0 0,1 0-1 0 0,-1 0 1 0 0,1 0-1 0 0,-1 1 1 0 0,1 0-1 0 0,-1-1 1 0 0,1 1-1 0 0,-1 0 1 0 0,1 0-1 0 0,-1 0 1 0 0,1 0-1 0 0,-1 1 0 0 0,1-1 1 0 0,-1 1-1 0 0,1-1 1 0 0,-1 1-1 0 0,1 0 1 0 0,0 0-1 0 0,-1 0 1 0 0,1 0-1 0 0,0 1 1 0 0,0-1-1 0 0,0 0 1 0 0,0 1-1 0 0,-2 1 1 0 0,-3 4 107 0 0,0 0-1 0 0,1 0 1 0 0,0 0 0 0 0,1 1 0 0 0,-1 0-1 0 0,2 0 1 0 0,-1 0 0 0 0,1 1 0 0 0,0 0-1 0 0,1 0 1 0 0,0 0 0 0 0,-4 17 0 0 0,4-10-167 0 0,0 1 0 0 0,1 0 0 0 0,1-1 0 0 0,0 1 1 0 0,2 0-1 0 0,2 24 0 0 0,-2-36-98 0 0,0-1-1 0 0,0 0 1 0 0,0 0 0 0 0,0 0 0 0 0,1 0 0 0 0,0 0 0 0 0,0-1-1 0 0,0 1 1 0 0,0 0 0 0 0,0-1 0 0 0,1 1 0 0 0,-1-1-1 0 0,1 0 1 0 0,0 0 0 0 0,0 0 0 0 0,5 4 0 0 0,-2-3-8 0 0,0-1 1 0 0,0 0 0 0 0,0 0-1 0 0,1 0 1 0 0,-1-1 0 0 0,1 0-1 0 0,0 0 1 0 0,-1 0-1 0 0,10 0 1 0 0,5 0-61 0 0,1-2-1 0 0,-1 0 0 0 0,1-1 1 0 0,-1-1-1 0 0,31-8 1 0 0,-32 6-107 0 0,0-1-1 0 0,0-1 1 0 0,0-1 0 0 0,-1-1-1 0 0,0 0 1 0 0,-1-1 0 0 0,0-1-1 0 0,21-16 1 0 0,-30 18 36 0 0,0 1 0 0 0,-1-1-1 0 0,0 0 1 0 0,0-1 0 0 0,-1 0 0 0 0,0 0 0 0 0,0-1-1 0 0,-1 0 1 0 0,-1 0 0 0 0,0 0 0 0 0,0 0 0 0 0,-1-1-1 0 0,0 0 1 0 0,-1 0 0 0 0,0 0 0 0 0,2-16 0 0 0,-3 12 28 0 0,0-1 1 0 0,-1 1 0 0 0,0-1 0 0 0,-1 1 0 0 0,-1-1-1 0 0,0 1 1 0 0,-5-18 0 0 0,7 33 99 0 0,-1 0 0 0 0,0-1 0 0 0,0 1 0 0 0,0 0 1 0 0,0-1-1 0 0,0 1 0 0 0,0 0 0 0 0,0-1 0 0 0,0 1 0 0 0,0 0 0 0 0,-1-1 0 0 0,1 1 0 0 0,0 0 0 0 0,0 0 0 0 0,0-1 0 0 0,0 1 0 0 0,0 0 1 0 0,0-1-1 0 0,-1 1 0 0 0,1 0 0 0 0,0 0 0 0 0,0 0 0 0 0,0-1 0 0 0,-1 1 0 0 0,1 0 0 0 0,0 0 0 0 0,0-1 0 0 0,-1 1 0 0 0,1 0 1 0 0,0 0-1 0 0,0 0 0 0 0,-1 0 0 0 0,1 0 0 0 0,0-1 0 0 0,-1 1 0 0 0,1 0 0 0 0,0 0 0 0 0,-1 0 0 0 0,1 0 0 0 0,0 0 0 0 0,-1 0 1 0 0,1 0-1 0 0,0 0 0 0 0,-1 0 0 0 0,-6 16 352 0 0,-2 24 206 0 0,4 6-84 0 0,1 1 1 0 0,3 0 0 0 0,1 0-1 0 0,2 0 1 0 0,11 57-1 0 0,-11-101-704 0 0,-2-8 29 0 0,0-20-123 0 0,0 3 102 0 0,0 0 1 0 0,6-33-1 0 0,-5 53 203 0 0,0-1-1 0 0,0 0 0 0 0,1 0 1 0 0,-1 0-1 0 0,1 1 0 0 0,0-1 1 0 0,0 1-1 0 0,0-1 0 0 0,0 1 1 0 0,0 0-1 0 0,0 0 0 0 0,0 0 1 0 0,1 0-1 0 0,-1 0 0 0 0,1 0 1 0 0,0 1-1 0 0,-1-1 1 0 0,1 1-1 0 0,0 0 0 0 0,4-2 1 0 0,8-1 6 0 0,0 0 1 0 0,0 1-1 0 0,18-1 1 0 0,-21 2 0 0 0,0 1 0 0 0,0-2 0 0 0,17-4 1 0 0,-27 6-6 0 0,0-1 0 0 0,1 1 1 0 0,-1 0-1 0 0,0-1 0 0 0,1 1 0 0 0,-1-1 1 0 0,0 0-1 0 0,0 0 0 0 0,0 1 0 0 0,-1-1 1 0 0,1-1-1 0 0,0 1 0 0 0,-1 0 1 0 0,1 0-1 0 0,-1-1 0 0 0,2-3 0 0 0,-1 0-8 0 0,0 1-1 0 0,-1-1 0 0 0,0 1 0 0 0,0-1 0 0 0,0 0 0 0 0,0 0 0 0 0,-1-8 1 0 0,-2-3-40 0 0,0-1 1 0 0,0 1 0 0 0,-2 0-1 0 0,-7-21 1 0 0,11 37 56 0 0,0 1 1 0 0,0-1-1 0 0,0 1 1 0 0,0 0 0 0 0,0-1-1 0 0,0 1 1 0 0,0-1-1 0 0,0 1 1 0 0,0 0-1 0 0,-1-1 1 0 0,1 1-1 0 0,0-1 1 0 0,0 1-1 0 0,0 0 1 0 0,0-1-1 0 0,-1 1 1 0 0,1 0-1 0 0,0-1 1 0 0,-1 1-1 0 0,1 0 1 0 0,0-1-1 0 0,0 1 1 0 0,-1 0-1 0 0,1 0 1 0 0,0-1-1 0 0,-1 1 1 0 0,1 0-1 0 0,-1 0 1 0 0,1 0 0 0 0,0-1-1 0 0,-1 1 1 0 0,1 0-1 0 0,-1 0 1 0 0,1 0-1 0 0,0 0 1 0 0,-1 0-1 0 0,1 0 1 0 0,-1 0-1 0 0,1 0 1 0 0,0 0-1 0 0,-1 0 1 0 0,1 0-1 0 0,-1 0 1 0 0,1 0-1 0 0,-1 0 1 0 0,1 1-1 0 0,0-1 1 0 0,-1 0-1 0 0,0 0 1 0 0,0 1 6 0 0,0 0 0 0 0,0 1 0 0 0,0-1 0 0 0,0 0 0 0 0,0 0 0 0 0,1 0 0 0 0,-1 0 0 0 0,0 1 0 0 0,0-1 0 0 0,1 0 0 0 0,-1 1 1 0 0,1-1-1 0 0,-1 3 0 0 0,-3 26 160 0 0,1 0 0 0 0,2 52 1 0 0,2-46-42 0 0,-1-8-38 0 0,5 112 441 0 0,-4-128-482 0 0,1 1 0 0 0,0-1 0 0 0,1 1 0 0 0,1-1 0 0 0,0 0 0 0 0,0 0 0 0 0,1-1 1 0 0,11 20-1 0 0,-15-30-116 0 0,0 1-1 0 0,0-1 1 0 0,0 0 0 0 0,0 1 0 0 0,0-1-1 0 0,0 0 1 0 0,0 0 0 0 0,0 0 0 0 0,1 1-1 0 0,-1-1 1 0 0,0 0 0 0 0,1-1-1 0 0,-1 1 1 0 0,1 0 0 0 0,-1 0 0 0 0,1-1-1 0 0,-1 1 1 0 0,1 0 0 0 0,-1-1 0 0 0,1 0-1 0 0,0 1 1 0 0,-1-1 0 0 0,1 0 0 0 0,2 0-1 0 0,-2 0-553 0 0,0-1 0 0 0,0 1 0 0 0,0-1 0 0 0,0 0 0 0 0,0 0 0 0 0,0 0 0 0 0,-1 0 0 0 0,1 0 0 0 0,0 0-1 0 0,-1 0 1 0 0,1 0 0 0 0,1-3 0 0 0,8-6-3720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8.0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27 4400 0 0,'0'-26'9533'0'0,"0"39"-7833"0"0,0 2-737 0 0,0 31 1913 0 0,9 81 0 0 0,-7-114-2771 0 0,1-1-1 0 0,-1 0 1 0 0,2 0-1 0 0,0 0 0 0 0,0 0 1 0 0,1 0-1 0 0,1-1 0 0 0,0 0 1 0 0,0 0-1 0 0,1 0 0 0 0,13 14 1 0 0,-14-19-77 0 0,0 0 0 0 0,0-1 1 0 0,1 0-1 0 0,-1 0 0 0 0,1 0 1 0 0,1-1-1 0 0,-1 0 0 0 0,0-1 1 0 0,1 1-1 0 0,0-2 0 0 0,0 1 1 0 0,0-1-1 0 0,0 0 0 0 0,0 0 1 0 0,0-1-1 0 0,1-1 0 0 0,10 1 0 0 0,-8-2-207 0 0,1 0 0 0 0,-1 0 0 0 0,1-1 0 0 0,-1-1 0 0 0,0 0 0 0 0,0 0 0 0 0,0-1 0 0 0,0-1 0 0 0,-1 1 0 0 0,0-2 0 0 0,19-12 0 0 0,-10-1-2584 0 0,-17 16 1412 0 0,0-1 0 0 0,0 1-1 0 0,0-1 1 0 0,-1 0 0 0 0,1 1-1 0 0,-1-1 1 0 0,1-6 0 0 0,1-2-2842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8.3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121 259 3920 0 0,'-2'4'6040'0'0,"30"-5"-3897"0"0,-1-1-1 0 0,1-1 1 0 0,46-12-1 0 0,-57 10-2882 0 0,1 0 0 0 0,-1-2 0 0 0,27-13-1 0 0,-43 19 470 0 0,19-14-7234 0 0,-15 6 3616 0 0</inkml:trace>
  <inkml:trace contextRef="#ctx0" brushRef="#br0" timeOffset="1">14 126 4080 0 0,'-14'-3'6843'0'0,"32"-3"-4484"0"0,32-3-814 0 0,96-17 1845 0 0,-50 5-4051 0 0,-17 0-2715 0 0,0-3-3323 0 0,-33 8 2966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8.7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2 133 4392 0 0,'0'3'5645'0'0,"-2"13"-4262"0"0,5 41 2172 0 0,14 83-1 0 0,2 25-83 0 0,-19-120-3043 0 0,-1-40-392 0 0,-1-6-50 0 0,-3-24-209 0 0,0-12 12 0 0,1 0-1 0 0,2 0 1 0 0,2 0 0 0 0,5-41-1 0 0,-2 54 133 0 0,1 0-1 0 0,1 1 1 0 0,1 0-1 0 0,1 0 1 0 0,1 0-1 0 0,0 1 1 0 0,19-32 0 0 0,-22 46 63 0 0,1-1 0 0 0,0 1 0 0 0,1 0 0 0 0,0 1 0 0 0,0 0 0 0 0,16-13 0 0 0,-18 17 23 0 0,-1-1 1 0 0,1 1-1 0 0,-1 1 0 0 0,1-1 0 0 0,0 1 1 0 0,0 0-1 0 0,0 0 0 0 0,1 0 0 0 0,-1 0 1 0 0,0 1-1 0 0,1 0 0 0 0,-1 1 0 0 0,0-1 1 0 0,11 1-1 0 0,-14 0 5 0 0,-1 0 0 0 0,1 1-1 0 0,0-1 1 0 0,-1 1 0 0 0,1-1 0 0 0,0 1 0 0 0,-1 0 0 0 0,1 0 0 0 0,-1-1 0 0 0,1 1-1 0 0,-1 0 1 0 0,1 0 0 0 0,-1 1 0 0 0,0-1 0 0 0,1 0 0 0 0,-1 0 0 0 0,0 1 0 0 0,0-1-1 0 0,2 3 1 0 0,-1 0 16 0 0,0 1-1 0 0,0-1 0 0 0,-1 0 0 0 0,1 1 0 0 0,-1-1 1 0 0,0 1-1 0 0,1 6 0 0 0,-1 3 46 0 0,-1 0 0 0 0,0-1 0 0 0,-1 1-1 0 0,-3 20 1 0 0,-21 58 213 0 0,16-66-176 0 0,2 1 0 0 0,-7 41 0 0 0,15-66-109 0 0,-1 0 1 0 0,0 0 0 0 0,0-1-1 0 0,1 1 1 0 0,-1 0 0 0 0,1-1-1 0 0,-1 1 1 0 0,1 0 0 0 0,0-1 0 0 0,0 1-1 0 0,0-1 1 0 0,0 1 0 0 0,0-1-1 0 0,0 0 1 0 0,0 1 0 0 0,0-1-1 0 0,0 0 1 0 0,1 0 0 0 0,-1 0-1 0 0,0 0 1 0 0,1 0 0 0 0,-1 0-1 0 0,1 0 1 0 0,0 0 0 0 0,-1 0 0 0 0,1-1-1 0 0,-1 1 1 0 0,4 0 0 0 0,8 3-6 0 0,0 0 0 0 0,23 2 0 0 0,-28-4 5 0 0,303 56-1438 0 0,-297-57-2776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28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20 452 3984 0 0,'-1'0'231'0'0,"0"0"1"0"0,0 0-1 0 0,0 0 0 0 0,0 0 0 0 0,0 0 0 0 0,0 0 0 0 0,0 0 0 0 0,0 0 1 0 0,0 0-1 0 0,0 0 0 0 0,1-1 0 0 0,-1 1 0 0 0,0 0 0 0 0,0-1 0 0 0,0 1 0 0 0,0 0 1 0 0,0-1-1 0 0,1 1 0 0 0,-2-2 0 0 0,2 2-127 0 0,0-1-1 0 0,0 0 1 0 0,0 1-1 0 0,0-1 1 0 0,1 1-1 0 0,-1-1 1 0 0,0 1-1 0 0,1-1 1 0 0,-1 1-1 0 0,0-1 1 0 0,1 1-1 0 0,-1-1 1 0 0,0 1 0 0 0,1 0-1 0 0,-1-1 1 0 0,1 1-1 0 0,-1 0 1 0 0,1-1-1 0 0,-1 1 1 0 0,1 0-1 0 0,0-1 1 0 0,37-18 1447 0 0,16 1-471 0 0,0 3 0 0 0,1 1 0 0 0,0 4 0 0 0,62-5 0 0 0,-53 8-1263 0 0,0-3 0 0 0,104-31 1 0 0,-148 34-62 0 0,-1-1 1 0 0,-1-1 0 0 0,0-1 0 0 0,0 0-1 0 0,-1-1 1 0 0,28-24 0 0 0,-37 29 180 0 0,-2 0 1 0 0,1 0-1 0 0,-1-1 1 0 0,0 0-1 0 0,0-1 1 0 0,0 1-1 0 0,-1-1 1 0 0,-1 0-1 0 0,1 0 1 0 0,-1 0-1 0 0,0-1 1 0 0,-1 0-1 0 0,0 1 0 0 0,-1-1 1 0 0,0 0-1 0 0,0 0 1 0 0,1-13-1 0 0,-3 21 83 0 0,0-1 0 0 0,0 1 0 0 0,0-1 0 0 0,-1 0-1 0 0,1 1 1 0 0,0-1 0 0 0,-1 0 0 0 0,1 1-1 0 0,-1-1 1 0 0,1 1 0 0 0,-1-1 0 0 0,1 1 0 0 0,-1-1-1 0 0,0 1 1 0 0,0 0 0 0 0,0-1 0 0 0,0 1 0 0 0,0 0-1 0 0,0 0 1 0 0,0-1 0 0 0,-1 1 0 0 0,1 0 0 0 0,0 0-1 0 0,-1 0 1 0 0,1 1 0 0 0,0-1 0 0 0,-1 0 0 0 0,1 0-1 0 0,-1 1 1 0 0,1-1 0 0 0,-1 1 0 0 0,0-1 0 0 0,1 1-1 0 0,-1 0 1 0 0,1 0 0 0 0,-1-1 0 0 0,0 1 0 0 0,1 0-1 0 0,-1 1 1 0 0,0-1 0 0 0,1 0 0 0 0,-1 0 0 0 0,1 1-1 0 0,-3 0 1 0 0,-5 1 188 0 0,-1 0 1 0 0,1 0-1 0 0,0 1 0 0 0,0 1 1 0 0,0 0-1 0 0,-9 5 0 0 0,10-4-11 0 0,0 0-1 0 0,0 0 1 0 0,0 1 0 0 0,1 0-1 0 0,0 0 1 0 0,1 1 0 0 0,-1 0-1 0 0,1 0 1 0 0,0 0-1 0 0,-5 10 1 0 0,9-12-116 0 0,-1 0-1 0 0,1 1 1 0 0,0-1 0 0 0,0 0-1 0 0,1 1 1 0 0,0-1 0 0 0,0 0-1 0 0,0 1 1 0 0,0 0 0 0 0,1-1-1 0 0,0 1 1 0 0,0-1 0 0 0,1 1-1 0 0,-1-1 1 0 0,1 1 0 0 0,1-1 0 0 0,-1 1-1 0 0,3 7 1 0 0,1-2 15 0 0,1 1 0 0 0,-1-1 1 0 0,2-1-1 0 0,-1 1 0 0 0,2-1 1 0 0,14 17-1 0 0,61 50 341 0 0,-61-59-313 0 0,-1 1 1 0 0,0 2-1 0 0,19 24 1 0 0,-38-42-102 0 0,0 0 0 0 0,1 1 1 0 0,-1-1-1 0 0,-1 0 1 0 0,1 1-1 0 0,0 0 0 0 0,-1-1 1 0 0,0 1-1 0 0,0 0 1 0 0,0 0-1 0 0,0-1 1 0 0,0 1-1 0 0,-1 0 0 0 0,0 0 1 0 0,0 0-1 0 0,0 0 1 0 0,0 0-1 0 0,-2 5 0 0 0,1-4 8 0 0,-1 1-1 0 0,0-1 0 0 0,0 1 1 0 0,-1-1-1 0 0,0 0 0 0 0,0 0 1 0 0,0 0-1 0 0,-1-1 0 0 0,1 1 1 0 0,-1-1-1 0 0,-6 6 0 0 0,-1 0-20 0 0,-1-1-1 0 0,-1 0 0 0 0,1 0 0 0 0,-2-2 0 0 0,1 1 1 0 0,-1-2-1 0 0,0 1 0 0 0,-22 5 0 0 0,29-10-82 0 0,1-1 1 0 0,0 1-1 0 0,-1-1 0 0 0,1-1 0 0 0,0 1 0 0 0,-7-1 1 0 0,12 0 42 0 0,0 0 0 0 0,0 0 0 0 0,1-1 0 0 0,-1 1 0 0 0,0 0 0 0 0,0 0 0 0 0,1 0 0 0 0,-1-1 0 0 0,0 1 1 0 0,1 0-1 0 0,-1-1 0 0 0,0 1 0 0 0,1-1 0 0 0,-1 1 0 0 0,1 0 0 0 0,-1-1 0 0 0,0 0 0 0 0,1 1 0 0 0,-1-1 0 0 0,1 1 1 0 0,0-1-1 0 0,-2-1 0 0 0,2 1-20 0 0,0-1 1 0 0,0 1-1 0 0,0 0 1 0 0,0-1-1 0 0,0 1 1 0 0,0-1-1 0 0,0 1 1 0 0,0 0-1 0 0,1-1 0 0 0,-1 1 1 0 0,1-1-1 0 0,-1 1 1 0 0,1 0-1 0 0,-1 0 1 0 0,1-1-1 0 0,0 1 1 0 0,0-2-1 0 0,23-34-1365 0 0,1 1-1 0 0,53-57 0 0 0,-37 45 352 0 0,21-24-340 0 0,63-79-630 0 0,-106 125 1890 0 0,0-2-1 0 0,-2 0 1 0 0,24-55-1 0 0,-39 79 230 0 0,0-1 0 0 0,0 0 0 0 0,-1 0 1 0 0,0 1-1 0 0,0-1 0 0 0,0 0 0 0 0,-1 0 0 0 0,1 0 0 0 0,-2-8 0 0 0,1 12-27 0 0,0-1-1 0 0,0 1 1 0 0,0 0 0 0 0,-1 0 0 0 0,1 0 0 0 0,0 0 0 0 0,-1 1 0 0 0,1-1 0 0 0,-1 0-1 0 0,0 0 1 0 0,1 0 0 0 0,-1 0 0 0 0,1 0 0 0 0,-1 0 0 0 0,0 1 0 0 0,0-1 0 0 0,0 0-1 0 0,1 1 1 0 0,-3-2 0 0 0,1 1 39 0 0,0 1-1 0 0,0-1 1 0 0,0 1 0 0 0,0 0-1 0 0,0-1 1 0 0,0 1-1 0 0,0 0 1 0 0,0 0 0 0 0,0 0-1 0 0,0 0 1 0 0,0 1 0 0 0,0-1-1 0 0,0 0 1 0 0,-2 2-1 0 0,-1-1 61 0 0,1 1 0 0 0,-1 0 0 0 0,1 0 0 0 0,-1 0-1 0 0,1 1 1 0 0,0-1 0 0 0,0 1 0 0 0,0 0 0 0 0,1 0-1 0 0,-1 0 1 0 0,1 1 0 0 0,-1-1 0 0 0,1 1-1 0 0,0 0 1 0 0,1 0 0 0 0,-1 0 0 0 0,1 0 0 0 0,-1 1-1 0 0,1-1 1 0 0,0 1 0 0 0,1-1 0 0 0,-1 1 0 0 0,1-1-1 0 0,-1 7 1 0 0,1-2-52 0 0,-1 0 0 0 0,1 0 0 0 0,1 0 0 0 0,0 0-1 0 0,0 0 1 0 0,1 0 0 0 0,0 0 0 0 0,1 0 0 0 0,0 0-1 0 0,0 0 1 0 0,1 0 0 0 0,4 10 0 0 0,4 0-12 0 0,2-1 1 0 0,-1 0 0 0 0,2 0-1 0 0,1-1 1 0 0,0-1-1 0 0,26 22 1 0 0,-16-15 81 0 0,35 43 1 0 0,-58-64-161 0 0,0 0 0 0 0,0 0-1 0 0,-1 0 1 0 0,1 0 0 0 0,-1 1 0 0 0,1-1 0 0 0,-1 1-1 0 0,0-1 1 0 0,0 1 0 0 0,0-1 0 0 0,0 1 0 0 0,-1 0-1 0 0,1-1 1 0 0,-1 1 0 0 0,1 0 0 0 0,-1-1 0 0 0,0 1 0 0 0,0 0-1 0 0,0 0 1 0 0,-1-1 0 0 0,1 1 0 0 0,-1 3 0 0 0,-1-3 2 0 0,0 1 0 0 0,-1-1 0 0 0,1 1 1 0 0,0-1-1 0 0,-1 0 0 0 0,0 0 0 0 0,0 0 1 0 0,0 0-1 0 0,0 0 0 0 0,0-1 0 0 0,-1 1 1 0 0,1-1-1 0 0,-8 4 0 0 0,-8 4-78 0 0,-1-1 0 0 0,-1-1 0 0 0,0 0 0 0 0,-29 5-1 0 0,-9 1-5207 0 0,42-14-2899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9.5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3 104 3728 0 0,'-3'-104'10560'0'0,"7"255"-4857"0"0,15 77-3087 0 0,-8-177-2296 0 0,-10-48-392 0 0,0 0 0 0 0,0 0 0 0 0,0 0 0 0 0,0-1 0 0 0,1 1 0 0 0,-1 0 0 0 0,1-1 0 0 0,-1 1 0 0 0,1-1 0 0 0,0 0 0 0 0,0 1 0 0 0,0-1 0 0 0,0 0 0 0 0,1 0 0 0 0,2 2 0 0 0,-5-4-134 0 0,1 0-1 0 0,-1 0 1 0 0,1-1-1 0 0,-1 1 1 0 0,0 0 0 0 0,1 0-1 0 0,-1 0 1 0 0,0 0-1 0 0,1 0 1 0 0,-1-1-1 0 0,1 1 1 0 0,-1 0-1 0 0,0 0 1 0 0,1-1-1 0 0,-1 1 1 0 0,0 0 0 0 0,0 0-1 0 0,1-1 1 0 0,-1 1-1 0 0,0 0 1 0 0,0-1-1 0 0,1 1 1 0 0,-1-1-1 0 0,0 1 1 0 0,0 0-1 0 0,0-1 1 0 0,1 1-1 0 0,-1 0 1 0 0,0-1 0 0 0,0 1-1 0 0,0-1 1 0 0,0 1-1 0 0,0-1 1 0 0,0 0-1 0 0,3-16-6005 0 0,-2 6 2051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49.9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7 189 4128 0 0,'-2'-7'2281'0'0,"1"6"-2077"0"0,1 0 0 0 0,-1-1 0 0 0,1 1 0 0 0,-1 0 1 0 0,1 0-1 0 0,-1-1 0 0 0,1 1 0 0 0,0 0 0 0 0,0-1 1 0 0,0 1-1 0 0,0 0 0 0 0,0-1 0 0 0,0-1 1 0 0,2-1 38 0 0,-1 0 0 0 0,1 0 0 0 0,0 0 1 0 0,0 1-1 0 0,0-1 0 0 0,1 1 1 0 0,-1 0-1 0 0,1-1 0 0 0,0 1 1 0 0,0 0-1 0 0,0 1 0 0 0,0-1 0 0 0,1 0 1 0 0,4-2-1 0 0,55-29 1782 0 0,-54 30-1734 0 0,22-10 522 0 0,1 2 0 0 0,1 1 0 0 0,0 2 0 0 0,1 1 0 0 0,-1 1 0 0 0,1 2 0 0 0,49 0 0 0 0,-75 4-745 0 0,1 1 0 0 0,-1 1 0 0 0,1-1 0 0 0,-1 2 0 0 0,16 3-1 0 0,-22-4-53 0 0,1-1 0 0 0,-1 1 0 0 0,0 0 0 0 0,0 0 0 0 0,1 0 0 0 0,-1 0 0 0 0,0 1 0 0 0,0-1 0 0 0,0 0 0 0 0,0 1 0 0 0,-1 0 0 0 0,1-1 0 0 0,0 1-1 0 0,-1 0 1 0 0,1 0 0 0 0,-1 0 0 0 0,0 0 0 0 0,1 0 0 0 0,-1 0 0 0 0,0 0 0 0 0,0 1 0 0 0,0-1 0 0 0,-1 0 0 0 0,2 4 0 0 0,1 24 265 0 0,-1 56-1 0 0,-3-59-44 0 0,1 0 0 0 0,8 46 0 0 0,-7-64-179 0 0,1-1 1 0 0,1 1-1 0 0,0 0 1 0 0,0-1-1 0 0,1 0 1 0 0,0 1-1 0 0,0-2 1 0 0,1 1-1 0 0,0 0 1 0 0,0-1 0 0 0,1 0-1 0 0,7 7 1 0 0,-8-8-25 0 0,1-1 1 0 0,0-1-1 0 0,0 1 1 0 0,0-1 0 0 0,0 0-1 0 0,1 0 1 0 0,-1-1 0 0 0,1 0-1 0 0,0 0 1 0 0,0 0-1 0 0,1-1 1 0 0,13 2 0 0 0,-17-3-71 0 0,1-1 0 0 0,0 0 0 0 0,0 0 0 0 0,0 0 0 0 0,0 0 0 0 0,0-1 0 0 0,-1 0 0 0 0,1 0 0 0 0,0-1 0 0 0,-1 1 0 0 0,1-1 0 0 0,-1 0 0 0 0,1 0 0 0 0,-1 0 0 0 0,0-1 0 0 0,0 0 0 0 0,0 0 0 0 0,0 0 0 0 0,0 0 0 0 0,5-6 0 0 0,-3 2-220 0 0,0 0-1 0 0,-1-1 1 0 0,0 1-1 0 0,0-1 1 0 0,-1 0-1 0 0,0 0 0 0 0,-1-1 1 0 0,4-11-1 0 0,-5 12-1044 0 0,0 1 0 0 0,-1-1 0 0 0,0 0 0 0 0,0 1 0 0 0,-1-1-1 0 0,0-8 1 0 0,-3-5-2896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0.2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4 236 4240 0 0,'0'0'111'0'0,"0"0"-1"0"0,-1 0 1 0 0,1 1-1 0 0,0-1 1 0 0,0 0-1 0 0,-1 0 1 0 0,1 0-1 0 0,0 1 1 0 0,0-1-1 0 0,0 0 1 0 0,-1 0-1 0 0,1 1 1 0 0,0-1-1 0 0,0 0 1 0 0,0 0-1 0 0,0 1 1 0 0,0-1-1 0 0,-1 0 1 0 0,1 0-1 0 0,0 1 0 0 0,0-1 1 0 0,0 0-1 0 0,0 1 1 0 0,0-1-1 0 0,0 0 1 0 0,0 0-1 0 0,0 1 1 0 0,0-1-1 0 0,0 0 1 0 0,0 1-1 0 0,0-1 1 0 0,0 0-1 0 0,0 1 1 0 0,1-1-1 0 0,-1 0 1 0 0,0 0-1 0 0,0 1 1 0 0,12 11 1796 0 0,15 4-158 0 0,-8-10-998 0 0,-1 0-1 0 0,1-2 1 0 0,0 0 0 0 0,0-1-1 0 0,0 0 1 0 0,24-1 0 0 0,-12 0 125 0 0,12-4-569 0 0,-16-6-7367 0 0,-21 5 3236 0 0</inkml:trace>
  <inkml:trace contextRef="#ctx0" brushRef="#br0" timeOffset="1">44 109 4080 0 0,'-16'-3'5129'0'0,"26"-4"-2359"0"0,28-6-862 0 0,135-18 1664 0 0,2 8-5659 0 0,-5 1-6212 0 0,-100 12 4770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0.7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62 117 3832 0 0,'-5'-78'6727'0'0,"2"122"-1908"0"0,-10 40-2477 0 0,6-39-1036 0 0,-22 210 2226 0 0,24-204-3105 0 0,7-253-2370 0 0,-4 69 1193 0 0,2 111 628 0 0,4-58-263 0 0,-4 74 364 0 0,1-1 0 0 0,0 1 1 0 0,1 0-1 0 0,-1-1 1 0 0,1 1-1 0 0,1 0 1 0 0,-1 0-1 0 0,1 1 1 0 0,5-10-1 0 0,-7 14 30 0 0,-1 0 1 0 0,1 1-1 0 0,0-1 0 0 0,-1 0 1 0 0,1 1-1 0 0,-1-1 0 0 0,1 0 1 0 0,0 1-1 0 0,0-1 0 0 0,-1 1 1 0 0,1-1-1 0 0,0 1 0 0 0,0-1 1 0 0,0 1-1 0 0,0 0 0 0 0,0-1 1 0 0,-1 1-1 0 0,1 0 0 0 0,0 0 1 0 0,0 0-1 0 0,0-1 0 0 0,0 1 1 0 0,0 0-1 0 0,0 0 0 0 0,0 0 1 0 0,1 1-1 0 0,0-1 15 0 0,0 1 0 0 0,0 0-1 0 0,0 0 1 0 0,0 0 0 0 0,0 0 0 0 0,0 1 0 0 0,-1-1 0 0 0,1 0 0 0 0,0 1-1 0 0,-1-1 1 0 0,3 3 0 0 0,4 7 116 0 0,0-1 1 0 0,-1 2-1 0 0,7 12 1 0 0,-10-17-58 0 0,-4-7-78 0 0,27 51 518 0 0,2-2 0 0 0,3 0 0 0 0,73 85 0 0 0,-86-114-850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1.1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4320 0 0,'20'3'7163'0'0,"31"7"-3675"0"0,36 6-1885 0 0,69 4-51 0 0,-51-11-8577 0 0,-65-6 3325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1.6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199 150 4392 0 0,'-18'-18'4465'0'0,"16"16"-4197"0"0,-1 0 0 0 0,0 0 0 0 0,0 0 0 0 0,0 1 0 0 0,0-1 0 0 0,-1 1 0 0 0,1-1-1 0 0,0 1 1 0 0,-1 0 0 0 0,1 0 0 0 0,-1 1 0 0 0,1-1 0 0 0,-1 1 0 0 0,1 0 0 0 0,-1 0-1 0 0,1 0 1 0 0,-1 0 0 0 0,0 0 0 0 0,1 1 0 0 0,-1 0 0 0 0,1-1 0 0 0,0 1 0 0 0,-1 1-1 0 0,1-1 1 0 0,0 0 0 0 0,0 1 0 0 0,-1 0 0 0 0,1 0 0 0 0,0 0 0 0 0,1 0 0 0 0,-1 0-1 0 0,0 0 1 0 0,-4 6 0 0 0,0 0 184 0 0,1 0 1 0 0,0 1-1 0 0,0 0 0 0 0,1 1 0 0 0,0-1 0 0 0,1 1 1 0 0,0 0-1 0 0,0 0 0 0 0,1 0 0 0 0,-2 12 0 0 0,1-4-277 0 0,1 1 1 0 0,1-1-1 0 0,0 0 0 0 0,2 1 0 0 0,0-1 0 0 0,4 27 0 0 0,-3-40-161 0 0,0 1 0 0 0,0-1 0 0 0,1 1 0 0 0,-1-1 0 0 0,1 1 0 0 0,0-1 0 0 0,1 0 0 0 0,-1 0 0 0 0,1 0 0 0 0,0 0 0 0 0,1 0 0 0 0,-1-1 0 0 0,1 0 0 0 0,-1 1 0 0 0,2-1 0 0 0,-1-1 0 0 0,0 1 0 0 0,1 0 0 0 0,-1-1 0 0 0,1 0 0 0 0,0 0 0 0 0,0-1 1 0 0,0 1-1 0 0,11 2 0 0 0,-2-1-89 0 0,1-2 1 0 0,0 0 0 0 0,0-1 0 0 0,0 0 0 0 0,1-1 0 0 0,-1-1 0 0 0,0 0 0 0 0,0-1 0 0 0,-1-1-1 0 0,1 0 1 0 0,0-1 0 0 0,-1-1 0 0 0,28-13 0 0 0,-28 12-192 0 0,1-1 0 0 0,-2-1 1 0 0,1-1-1 0 0,-1 0 0 0 0,0 0 0 0 0,-1-2 1 0 0,0 1-1 0 0,0-1 0 0 0,-1-1 0 0 0,-1 0 0 0 0,0-1 1 0 0,-1 0-1 0 0,8-15 0 0 0,-11 13 40 0 0,-1 0-1 0 0,-1 0 1 0 0,0-1 0 0 0,-1 1-1 0 0,-1-1 1 0 0,-1 0 0 0 0,0 0-1 0 0,-1 0 1 0 0,0 0 0 0 0,-1 0-1 0 0,-7-30 1 0 0,8 45 238 0 0,0 1-1 0 0,0 0 1 0 0,0 0 0 0 0,0 0 0 0 0,0 0-1 0 0,1 0 1 0 0,-1-1 0 0 0,0 1-1 0 0,0 0 1 0 0,0 0 0 0 0,0 0 0 0 0,0 0-1 0 0,0-1 1 0 0,0 1 0 0 0,0 0 0 0 0,0 0-1 0 0,0 0 1 0 0,0 0 0 0 0,0-1 0 0 0,0 1-1 0 0,0 0 1 0 0,0 0 0 0 0,0 0-1 0 0,-1 0 1 0 0,1-1 0 0 0,0 1 0 0 0,0 0-1 0 0,0 0 1 0 0,0 0 0 0 0,0 0 0 0 0,0 0-1 0 0,0-1 1 0 0,0 1 0 0 0,-1 0 0 0 0,1 0-1 0 0,0 0 1 0 0,0 0 0 0 0,0 0-1 0 0,0 0 1 0 0,0 0 0 0 0,-1 0 0 0 0,1-1-1 0 0,0 1 1 0 0,0 0 0 0 0,0 0 0 0 0,0 0-1 0 0,-1 0 1 0 0,1 0 0 0 0,0 0-1 0 0,0 0 1 0 0,0 0 0 0 0,0 0 0 0 0,-1 0-1 0 0,1 0 1 0 0,0 0 0 0 0,0 0 0 0 0,0 0-1 0 0,0 0 1 0 0,-1 0 0 0 0,1 1 0 0 0,0-1-1 0 0,0 0 1 0 0,0 0 0 0 0,0 0-1 0 0,0 0 1 0 0,-1 0 0 0 0,1 0 0 0 0,0 0-1 0 0,-7 18 642 0 0,-3 25 273 0 0,5-12-451 0 0,2 0 1 0 0,2 1-1 0 0,0-1 1 0 0,2 1-1 0 0,8 45 0 0 0,-8-71-435 0 0,7 32 235 0 0,-7-36-287 0 0,0 0 0 0 0,-1 0 0 0 0,1 0 1 0 0,0-1-1 0 0,0 1 0 0 0,0 0 1 0 0,0 0-1 0 0,0-1 0 0 0,0 1 0 0 0,0 0 1 0 0,0-1-1 0 0,1 0 0 0 0,-1 1 0 0 0,1-1 1 0 0,3 3-1 0 0,-5-7-104 0 0,1-1-1 0 0,0 1 1 0 0,-1 0 0 0 0,1 0 0 0 0,-1 0-1 0 0,0 0 1 0 0,0-1 0 0 0,0 1-1 0 0,-1 0 1 0 0,1 0 0 0 0,-2-5-1 0 0,1-5-137 0 0,1 3 106 0 0,1 1-1 0 0,-1-1 1 0 0,1 0-1 0 0,1 1 1 0 0,5-17 0 0 0,-6 21 116 0 0,1 1 1 0 0,0 0 0 0 0,0 0 0 0 0,1-1 0 0 0,-1 1 0 0 0,1 0-1 0 0,0 1 1 0 0,0-1 0 0 0,0 1 0 0 0,1-1 0 0 0,-1 1-1 0 0,1 0 1 0 0,6-4 0 0 0,9-5 58 0 0,0-2 0 0 0,-1 1 1 0 0,27-28-1 0 0,-38 35-20 0 0,-1-1 0 0 0,-1-1 0 0 0,0 1 1 0 0,0-1-1 0 0,0 1 0 0 0,-1-1 0 0 0,0-1 1 0 0,0 1-1 0 0,-1-1 0 0 0,0 1 0 0 0,-1-1 1 0 0,2-10-1 0 0,-2 2 37 0 0,-1 0 0 0 0,-1-23 1 0 0,-1 13 168 0 0,0 51 151 0 0,-7 36 0 0 0,1-15-90 0 0,0 21 243 0 0,4 0 0 0 0,1 0 0 0 0,10 80 0 0 0,-6-139-331 0 0,-1 0 0 0 0,1-1 0 0 0,0 1-1 0 0,0-1 1 0 0,1 1 0 0 0,-1-1 0 0 0,5 6 0 0 0,-6-10-349 0 0,0-1 1 0 0,0 1-1 0 0,0-1 0 0 0,0 1 1 0 0,1-1-1 0 0,-1 0 0 0 0,0 1 1 0 0,1-1-1 0 0,-1 0 1 0 0,1 0-1 0 0,-1 0 0 0 0,1 0 1 0 0,2 1-1 0 0,10-2-4763 0 0,0-9-3679 0 0,-8 3 4248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1.9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0 4056 0 0,'0'0'5127'0'0,"0"26"-1007"0"0,0 52-457 0 0,-2-16-1402 0 0,3-1 0 0 0,13 88 1 0 0,-13-143-2180 0 0,0 0 1 0 0,0 0-1 0 0,1 0 1 0 0,0 0-1 0 0,1 0 1 0 0,-1 0 0 0 0,1-1-1 0 0,0 1 1 0 0,0-1-1 0 0,1 0 1 0 0,0 0-1 0 0,0 0 1 0 0,0 0 0 0 0,0-1-1 0 0,1 1 1 0 0,8 5-1 0 0,-9-8-50 0 0,0 1 0 0 0,1-1-1 0 0,-1 0 1 0 0,0-1 0 0 0,1 1-1 0 0,0-1 1 0 0,-1 0-1 0 0,1 0 1 0 0,0 0 0 0 0,0-1-1 0 0,-1 0 1 0 0,1 0 0 0 0,0 0-1 0 0,0 0 1 0 0,0-1 0 0 0,-1 1-1 0 0,1-1 1 0 0,0-1-1 0 0,-1 1 1 0 0,1-1 0 0 0,-1 1-1 0 0,6-4 1 0 0,2-1-28 0 0,0 0 0 0 0,0-1 0 0 0,0 0 0 0 0,-1-1 0 0 0,16-14 0 0 0,-22 17-680 0 0,0-1 1 0 0,0 1-1 0 0,-1-1 0 0 0,7-10 1 0 0,-8 9-1537 0 0,1 0 0 0 0,-1 1 1 0 0,-1-1-1 0 0,0 0 1 0 0,2-9-1 0 0,0 1-2413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2.3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51 235 3600 0 0,'17'1'7813'0'0,"14"1"-3498"0"0,129 8 596 0 0,-133-13-6448 0 0,-27 3 1258 0 0,1 0-1 0 0,0 0 1 0 0,-1 0-1 0 0,1 0 0 0 0,0 0 1 0 0,-1 0-1 0 0,1-1 0 0 0,-1 1 1 0 0,1 0-1 0 0,-1-1 0 0 0,1 1 1 0 0,-1 0-1 0 0,1-1 0 0 0,-1 1 1 0 0,1 0-1 0 0,-1-1 1 0 0,1 1-1 0 0,-1-1 0 0 0,1 1 1 0 0,-1-1-1 0 0,0 1 0 0 0,1-1 1 0 0,-1 1-1 0 0,0-1 0 0 0,0 0 1 0 0,1 1-1 0 0,-1-1 0 0 0,0 1 1 0 0,0-1-1 0 0,0 0 1 0 0,0 1-1 0 0,0-1 0 0 0,0 0 1 0 0,0 1-1 0 0,0-1 0 0 0,0 1 1 0 0,0-1-1 0 0,0 0 0 0 0,0 0 1 0 0,-4-7-3674 0 0</inkml:trace>
  <inkml:trace contextRef="#ctx0" brushRef="#br0" timeOffset="1">2 52 4232 0 0,'-2'0'4029'0'0,"9"0"-3169"0"0,-1 0 4 0 0,8 0-4 0 0,5 0 4 0 0,6 0-4 0 0,0-4-32 0 0,7 1-52 0 0,4-2-92 0 0,3 2-192 0 0,5-5-3560 0 0,-6-2 0 0 0,2 0 0 0 0,-2 2-1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2.7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67 4456 0 0,'-4'9'8320'0'0,"2"18"-7144"0"0,2-20-267 0 0,1 49 1654 0 0,2 0-1 0 0,16 89 0 0 0,-4-41-1759 0 0,-13-74-798 0 0,-4-20-196 0 0,-4-21-107 0 0,1-4 153 0 0,1 0 0 0 0,0-1 0 0 0,1 0-1 0 0,1 0 1 0 0,0-17 0 0 0,4-81-338 0 0,0 90 392 0 0,1 1 1 0 0,1 0 0 0 0,2 0 0 0 0,0 0-1 0 0,12-30 1 0 0,-15 45 88 0 0,2-1 0 0 0,-1 1 0 0 0,1 0 0 0 0,0 0 1 0 0,1 0-1 0 0,-1 1 0 0 0,9-8 0 0 0,-10 11 24 0 0,0 1 1 0 0,0 0-1 0 0,1 0 1 0 0,-1 0 0 0 0,1 0-1 0 0,-1 1 1 0 0,1-1-1 0 0,0 1 1 0 0,0 0 0 0 0,0 1-1 0 0,0 0 1 0 0,0-1-1 0 0,9 0 1 0 0,-11 2-3 0 0,-1 0 0 0 0,0 0 1 0 0,0 0-1 0 0,0 0 0 0 0,0 0 0 0 0,0 1 1 0 0,0-1-1 0 0,0 0 0 0 0,0 1 0 0 0,0 0 0 0 0,0-1 1 0 0,0 1-1 0 0,-1 0 0 0 0,1 0 0 0 0,0 0 1 0 0,0 0-1 0 0,-1 0 0 0 0,1 1 0 0 0,0-1 1 0 0,1 3-1 0 0,-1-1 12 0 0,0 0-1 0 0,0 0 1 0 0,0 0 0 0 0,0 1 0 0 0,0-1 0 0 0,-1 1-1 0 0,0-1 1 0 0,0 1 0 0 0,0-1 0 0 0,1 6-1 0 0,-1 4 60 0 0,0 1 0 0 0,0-1 0 0 0,-1 0 0 0 0,-1 0 0 0 0,-3 18-1 0 0,-2-8 118 0 0,-13 37 0 0 0,12-40-38 0 0,1 0 0 0 0,-7 35 0 0 0,13-55-167 0 0,0 1 0 0 0,1 0 0 0 0,-1-1 0 0 0,0 1 0 0 0,1-1 0 0 0,-1 1 0 0 0,0-1 0 0 0,1 0 0 0 0,-1 1 0 0 0,0-1 0 0 0,1 1 0 0 0,-1-1 0 0 0,1 1 0 0 0,-1-1 0 0 0,0 0 0 0 0,1 1 0 0 0,-1-1 0 0 0,1 0 0 0 0,-1 0 0 0 0,1 1-1 0 0,0-1 1 0 0,-1 0 0 0 0,1 0 0 0 0,-1 0 0 0 0,1 0 0 0 0,-1 0 0 0 0,1 0 0 0 0,0 0 0 0 0,0 0 0 0 0,23 3 0 0 0,-20-3-1 0 0,26 3 32 0 0,-1 1 1 0 0,1 2-1 0 0,49 16 1 0 0,-63-17-383 0 0,1 2 0 0 0,-1 0 0 0 0,-1 1 0 0 0,1 0 0 0 0,-1 1 0 0 0,-1 1 0 0 0,24 20 0 0 0,-28-19-4579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6.8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50 4128 0 0,'-8'-38'5895'0'0,"3"27"-2643"0"0,2 28-943 0 0,15 292 2941 0 0,35 151-4578 0 0,-42-414-392 0 0,25 270 249 0 0,-29-254-549 0 0,-52-452-1080 0 0,48 340 1038 0 0,2 1 0 0 0,2-1 1 0 0,2 1-1 0 0,3 0 0 0 0,2 0 1 0 0,16-59-1 0 0,-17 89 59 0 0,0 1 0 0 0,1-1 0 0 0,1 1 0 0 0,0 0 0 0 0,2 1-1 0 0,0 0 1 0 0,1 1 0 0 0,0 0 0 0 0,19-18 0 0 0,-24 27 14 0 0,1 1-1 0 0,-1-1 1 0 0,1 1 0 0 0,0 0 0 0 0,1 1-1 0 0,0 0 1 0 0,0 0 0 0 0,0 1 0 0 0,0 0-1 0 0,0 1 1 0 0,1 0 0 0 0,0 0-1 0 0,0 1 1 0 0,-1 0 0 0 0,1 1 0 0 0,0 0-1 0 0,1 1 1 0 0,-1 0 0 0 0,0 0 0 0 0,12 3-1 0 0,-16-2 4 0 0,0 1 0 0 0,0 0 0 0 0,0 0-1 0 0,0 1 1 0 0,-1-1 0 0 0,1 1 0 0 0,-1 0 0 0 0,0 1-1 0 0,0-1 1 0 0,0 1 0 0 0,0 0 0 0 0,-1 0 0 0 0,1 1-1 0 0,-1-1 1 0 0,0 1 0 0 0,0 0 0 0 0,-1 0 0 0 0,0 0-1 0 0,0 1 1 0 0,0-1 0 0 0,0 1 0 0 0,-1 0 0 0 0,0 0-1 0 0,0 0 1 0 0,2 11 0 0 0,-1 2 33 0 0,0 0-1 0 0,-1 1 1 0 0,-1 0 0 0 0,-1-1-1 0 0,0 1 1 0 0,-7 37 0 0 0,2-31 11 0 0,-1 0 0 0 0,-2 0 1 0 0,0 0-1 0 0,-2-1 1 0 0,-21 41-1 0 0,24-54-32 0 0,1 0 0 0 0,-2-1 0 0 0,1 0 0 0 0,-2-1 0 0 0,1 0-1 0 0,-1 0 1 0 0,-1-1 0 0 0,0 0 0 0 0,0-1 0 0 0,-1 0 0 0 0,0 0 0 0 0,0-1 0 0 0,-19 9-1 0 0,28-15-20 0 0,0-1-1 0 0,0 1 0 0 0,-1 0 1 0 0,1-1-1 0 0,0 1 0 0 0,-1-1 1 0 0,1 0-1 0 0,0 1 0 0 0,-1-1 0 0 0,1 0 1 0 0,0-1-1 0 0,-1 1 0 0 0,1 0 1 0 0,-1-1-1 0 0,1 1 0 0 0,-4-2 1 0 0,5 1-5 0 0,0 0 0 0 0,0 0 1 0 0,-1 0-1 0 0,1 0 0 0 0,0 0 1 0 0,0 0-1 0 0,0 0 0 0 0,0 0 1 0 0,0 0-1 0 0,1 0 0 0 0,-1-1 1 0 0,0 1-1 0 0,0 0 0 0 0,1-1 1 0 0,-1 1-1 0 0,1 0 0 0 0,-1-1 1 0 0,1 1-1 0 0,0-1 0 0 0,0 1 1 0 0,-1-1-1 0 0,1 1 0 0 0,0-1 1 0 0,0 1-1 0 0,0-1 0 0 0,1 1 1 0 0,-1-3-1 0 0,0 3-1 0 0,0 0 0 0 0,0 0 0 0 0,0 0 0 0 0,0 0 0 0 0,0 0 0 0 0,0 0 0 0 0,1 0 1 0 0,-1 0-1 0 0,0 0 0 0 0,0 0 0 0 0,1 1 0 0 0,-1-1 0 0 0,1 0 0 0 0,-1 0 0 0 0,1 0 0 0 0,-1 0 0 0 0,1 0 0 0 0,-1 1 0 0 0,1-1 0 0 0,0 0 0 0 0,-1 0 0 0 0,1 1 0 0 0,0-1 1 0 0,0 1-1 0 0,0-1 0 0 0,-1 0 0 0 0,1 1 0 0 0,0 0 0 0 0,0-1 0 0 0,0 1 0 0 0,0-1 0 0 0,0 1 0 0 0,0 0 0 0 0,0 0 0 0 0,0 0 0 0 0,0-1 0 0 0,0 1 0 0 0,0 0 0 0 0,0 0 1 0 0,0 0-1 0 0,0 1 0 0 0,0-1 0 0 0,0 0 0 0 0,0 0 0 0 0,0 0 0 0 0,0 1 0 0 0,0-1 0 0 0,1 1 0 0 0,3 1-3 0 0,0 1 1 0 0,0-1-1 0 0,0 1 0 0 0,0 0 1 0 0,0 1-1 0 0,-1-1 0 0 0,6 5 1 0 0,39 42-68 0 0,-21-20 78 0 0,2-1 0 0 0,44 32-1 0 0,-63-53-33 0 0,1 0 0 0 0,0-1 1 0 0,1-1-1 0 0,-1 0 0 0 0,1 0 0 0 0,1-1 0 0 0,-1-1 0 0 0,1-1 0 0 0,0 1 0 0 0,25 1 0 0 0,-31-5-8 0 0,8 2-144 0 0,0-1 1 0 0,1-1-1 0 0,-1-1 0 0 0,32-4 1 0 0,-44 4 145 0 0,0 0 0 0 0,0 0 0 0 0,0-1 0 0 0,-1 1 0 0 0,1-1-1 0 0,0 0 1 0 0,-1 0 0 0 0,1 0 0 0 0,-1 0 0 0 0,0-1 0 0 0,0 1 0 0 0,0-1 0 0 0,0 0 0 0 0,0 0 0 0 0,0 0 0 0 0,-1 0 0 0 0,0-1 0 0 0,1 1 0 0 0,-1-1 0 0 0,-1 1 0 0 0,1-1 0 0 0,0 0 0 0 0,-1 1 0 0 0,0-1 0 0 0,2-6 0 0 0,3-30-54 0 0,-5 38 100 0 0,-1-1-1 0 0,0 1 0 0 0,0 0 1 0 0,0-1-1 0 0,0 1 0 0 0,0-1 1 0 0,0 1-1 0 0,-1 0 1 0 0,1-1-1 0 0,-1 1 0 0 0,0 0 1 0 0,1-1-1 0 0,-1 1 0 0 0,-2-3 1 0 0,-2 32 524 0 0,5-6-319 0 0,1 1 1 0 0,0 0-1 0 0,2-1 0 0 0,0 0 1 0 0,10 30-1 0 0,-10-42-166 0 0,0 0 0 0 0,1-1 0 0 0,0 0 0 0 0,0 0 0 0 0,1 0 0 0 0,0 0 0 0 0,1 0 0 0 0,-1-1 0 0 0,1 0 0 0 0,1-1 0 0 0,-1 1 0 0 0,1-1 0 0 0,1 0 0 0 0,-1-1 0 0 0,12 7 0 0 0,-6-5 37 0 0,1 0 1 0 0,1-2-1 0 0,-1 1 0 0 0,1-2 1 0 0,29 6-1 0 0,-38-9-33 0 0,0 0-1 0 0,1 0 1 0 0,-1-1-1 0 0,0 1 1 0 0,1-1-1 0 0,-1-1 0 0 0,1 0 1 0 0,-1 1-1 0 0,0-2 1 0 0,0 1-1 0 0,0-1 1 0 0,1 0-1 0 0,-2 0 1 0 0,1-1-1 0 0,0 0 1 0 0,0 0-1 0 0,5-4 1 0 0,-9 6-20 0 0,0-1 1 0 0,0 1 0 0 0,-1-1-1 0 0,1 0 1 0 0,-1 0 0 0 0,1 0-1 0 0,-1 1 1 0 0,1-1 0 0 0,-1-1-1 0 0,0 1 1 0 0,0 0 0 0 0,0 0-1 0 0,0 0 1 0 0,-1 0 0 0 0,1-1-1 0 0,-1 1 1 0 0,1 0 0 0 0,-1-1-1 0 0,1-3 1 0 0,-2 2 14 0 0,0 1-1 0 0,1-1 1 0 0,-1 1-1 0 0,0-1 1 0 0,0 1-1 0 0,-1 0 1 0 0,1-1-1 0 0,-1 1 1 0 0,0 0-1 0 0,0 0 1 0 0,-3-5-1 0 0,-7-5 121 0 0,1 1-1 0 0,-2 1 0 0 0,1 0 1 0 0,-20-13-1 0 0,29 22-143 0 0,-23-16 241 0 0,-1 0-1 0 0,-43-20 1 0 0,54 31-163 0 0,0 0 0 0 0,-1 2 0 0 0,0-1-1 0 0,0 2 1 0 0,0 1 0 0 0,-21-3 0 0 0,36 6-99 0 0,0 0 0 0 0,0 0 0 0 0,0 0 1 0 0,1 0-1 0 0,-1 0 0 0 0,0 0 1 0 0,0 0-1 0 0,0 0 0 0 0,1 1 0 0 0,-1-1 1 0 0,0 1-1 0 0,0 0 0 0 0,1-1 1 0 0,-1 1-1 0 0,0 0 0 0 0,1 0 0 0 0,-3 1 1 0 0,4-1-16 0 0,-1 0-1 0 0,0 0 1 0 0,0 0 0 0 0,1 0 0 0 0,-1 0 0 0 0,1 1-1 0 0,-1-1 1 0 0,1 0 0 0 0,-1 0 0 0 0,1 0 0 0 0,0 0 0 0 0,0 1-1 0 0,-1-1 1 0 0,1 0 0 0 0,0 0 0 0 0,0 1 0 0 0,0-1-1 0 0,0 0 1 0 0,1 2 0 0 0,0 2-48 0 0,0 0 0 0 0,1 0 0 0 0,0 0 1 0 0,0 0-1 0 0,0 0 0 0 0,1 0 0 0 0,-1-1 0 0 0,1 1 0 0 0,0-1 0 0 0,6 7 1 0 0,0-2-57 0 0,0-1 1 0 0,0 0-1 0 0,1 0 1 0 0,0-1 0 0 0,0 0-1 0 0,0-1 1 0 0,1 0-1 0 0,0-1 1 0 0,0 0 0 0 0,19 5-1 0 0,-13-5-29 0 0,1-1-1 0 0,0-2 1 0 0,0 0-1 0 0,0 0 1 0 0,0-2-1 0 0,27-2 1 0 0,-6-3-115 0 0,0-3 1 0 0,-1 0-1 0 0,0-3 1 0 0,0-1-1 0 0,67-33 1 0 0,-84 35 183 0 0,0-1 0 0 0,-1-2 0 0 0,0 0 0 0 0,-1-1 0 0 0,0-1 0 0 0,20-21 0 0 0,-29 26 62 0 0,-1-1 1 0 0,0 0-1 0 0,0-1 0 0 0,-1 0 0 0 0,-1 0 0 0 0,0-1 0 0 0,-1 0 0 0 0,0 0 0 0 0,-1 0 1 0 0,0-1-1 0 0,4-22 0 0 0,-6 10 19 0 0,-1 0 0 0 0,-2 1 0 0 0,0-1 0 0 0,-2 0 0 0 0,0 1 0 0 0,-2-1-1 0 0,-1 1 1 0 0,-1 0 0 0 0,-1 0 0 0 0,-1 0 0 0 0,-1 1 0 0 0,-1 1 0 0 0,-2-1 0 0 0,-13-21 0 0 0,21 39 3 0 0,0 0 0 0 0,-1 0 0 0 0,1 0 0 0 0,-1 1 0 0 0,0-1 0 0 0,0 1 0 0 0,-1 1 0 0 0,1-1 0 0 0,-1 1 0 0 0,-7-4 0 0 0,11 7-6 0 0,0 0 1 0 0,0 0-1 0 0,0 0 1 0 0,0 0-1 0 0,0 0 1 0 0,-1 1-1 0 0,1-1 0 0 0,0 1 1 0 0,0 0-1 0 0,-1-1 1 0 0,1 1-1 0 0,0 0 1 0 0,0 1-1 0 0,-1-1 1 0 0,1 0-1 0 0,0 0 1 0 0,0 1-1 0 0,-1-1 1 0 0,1 1-1 0 0,0 0 1 0 0,0 0-1 0 0,0 0 0 0 0,0 0 1 0 0,0 0-1 0 0,0 0 1 0 0,0 1-1 0 0,0-1 1 0 0,1 0-1 0 0,-1 1 1 0 0,0 0-1 0 0,1-1 1 0 0,-1 1-1 0 0,1 0 1 0 0,0 0-1 0 0,-2 2 0 0 0,-2 5 15 0 0,0 0 0 0 0,0 1 0 0 0,1 0 0 0 0,1 0-1 0 0,0-1 1 0 0,0 2 0 0 0,1-1 0 0 0,-2 13-1 0 0,-2 89 132 0 0,5-89-119 0 0,0 86 174 0 0,14 126 0 0 0,-6-185-102 0 0,1 1-1 0 0,2-1 1 0 0,3-1 0 0 0,33 84 0 0 0,-44-129-107 0 0,47 96 284 0 0,-44-91-352 0 0,0 0-1 0 0,1-1 1 0 0,0 0 0 0 0,0 0 0 0 0,1 0 0 0 0,0-1 0 0 0,0 0-1 0 0,15 10 1 0 0,-11-11-1884 0 0,-8-5-1180 0 0,-2-1 2687 0 0,-1 0 0 0 0,1 1 0 0 0,-1-1 0 0 0,1 0 0 0 0,0 0 1 0 0,-1 0-1 0 0,1 0 0 0 0,-1 0 0 0 0,1-1 0 0 0,-1 1 0 0 0,1 0 0 0 0,0 0 1 0 0,-1 0-1 0 0,1 0 0 0 0,-1-1 0 0 0,4-1-2239 0 0,-2-4-2114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29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23 151 4216 0 0,'-1'0'225'0'0,"0"1"-1"0"0,0-1 0 0 0,1 1 1 0 0,-1-1-1 0 0,0 1 1 0 0,1-1-1 0 0,-1 1 0 0 0,0-1 1 0 0,1 1-1 0 0,-1 0 0 0 0,1-1 1 0 0,-1 1-1 0 0,1 0 0 0 0,-1-1 1 0 0,1 1-1 0 0,0 0 1 0 0,-1 0-1 0 0,1-1 0 0 0,0 1 1 0 0,-1 0-1 0 0,1 0 0 0 0,0 0 1 0 0,0-1-1 0 0,0 1 0 0 0,0 2 1 0 0,-4 29 946 0 0,4-25-543 0 0,-4 19 359 0 0,2 0 0 0 0,1 1 0 0 0,2-1 1 0 0,0 0-1 0 0,1 0 0 0 0,2 0 0 0 0,1 0 0 0 0,12 38 0 0 0,-17-62-939 0 0,1 1 0 0 0,0-1 0 0 0,0 0 0 0 0,1 1 0 0 0,-1-1-1 0 0,0 0 1 0 0,1 0 0 0 0,0 0 0 0 0,-1 0 0 0 0,1 0 0 0 0,0 0 0 0 0,0 0 0 0 0,0 0-1 0 0,0-1 1 0 0,0 1 0 0 0,0-1 0 0 0,1 0 0 0 0,-1 1 0 0 0,0-1 0 0 0,1 0 0 0 0,-1 0-1 0 0,1-1 1 0 0,4 2 0 0 0,-4-2-22 0 0,0 0 0 0 0,0 0 0 0 0,-1-1 0 0 0,1 1 0 0 0,0-1 0 0 0,0 1 1 0 0,0-1-1 0 0,-1 0 0 0 0,1 0 0 0 0,0 0 0 0 0,-1-1 0 0 0,1 1 0 0 0,-1 0 0 0 0,1-1 0 0 0,-1 0 0 0 0,0 0 0 0 0,0 1 0 0 0,0-1 0 0 0,0-1 0 0 0,0 1 0 0 0,2-3 0 0 0,8-11 21 0 0,-2 0 0 0 0,0 0 0 0 0,-1-1 0 0 0,0-1 0 0 0,10-30 0 0 0,18-95-14 0 0,-7 22-86 0 0,-30 120 50 0 0,0 0-1 0 0,0 0 1 0 0,1 0 0 0 0,-1 0-1 0 0,0 0 1 0 0,0 0 0 0 0,1 0 0 0 0,-1 1-1 0 0,1-1 1 0 0,-1 0 0 0 0,1 0 0 0 0,-1 0-1 0 0,1 1 1 0 0,0-1 0 0 0,-1 0 0 0 0,1 0-1 0 0,0 1 1 0 0,1-2 0 0 0,-2 2 1 0 0,1 1 0 0 0,-1-1 0 0 0,0 0 0 0 0,1 0 0 0 0,-1 0 0 0 0,1 1 0 0 0,-1-1 0 0 0,0 0 0 0 0,1 1 1 0 0,-1-1-1 0 0,1 0 0 0 0,-1 1 0 0 0,0-1 0 0 0,0 0 0 0 0,1 1 0 0 0,-1-1 0 0 0,0 1 0 0 0,0-1 0 0 0,1 0 0 0 0,-1 1 0 0 0,0-1 0 0 0,0 1 0 0 0,0-1 0 0 0,0 2 0 0 0,9 37-55 0 0,-6-14 40 0 0,11 85 100 0 0,36 143 0 0 0,-49-248-53 0 0,0 0 0 0 0,1 0 0 0 0,0 0 0 0 0,-1 0 0 0 0,2 0 0 0 0,-1 0 0 0 0,0 0 0 0 0,1-1 0 0 0,0 1 0 0 0,0-1 0 0 0,1 0 0 0 0,-1 0 0 0 0,1 0 0 0 0,0 0 0 0 0,4 3-1 0 0,-7-7-11 0 0,0 0 0 0 0,0 1 0 0 0,1-1 0 0 0,-1 0 0 0 0,0 0 0 0 0,0 0 0 0 0,0 0 0 0 0,0 0 0 0 0,1-1 0 0 0,-1 1 0 0 0,0 0 0 0 0,0-1 0 0 0,0 1 0 0 0,0 0 0 0 0,0-1 0 0 0,0 1 0 0 0,0-1 0 0 0,0 0 0 0 0,0 1 0 0 0,0-1 0 0 0,0 0 0 0 0,0 1 0 0 0,0-1 0 0 0,0 0 0 0 0,0 0 0 0 0,-1 0 0 0 0,1 0 0 0 0,0 0 0 0 0,-1 0 0 0 0,1 0 0 0 0,0-2 0 0 0,20-38 314 0 0,-20 38-306 0 0,11-33 140 0 0,-2 0 1 0 0,-2 0 0 0 0,-1-1-1 0 0,-2 0 1 0 0,1-53-1 0 0,8-52-470 0 0,-12 130 494 0 0,10-42-3253 0 0,-11 50 2027 0 0,1 0-1 0 0,0 1 1 0 0,-1-1 0 0 0,1 0-1 0 0,1 1 1 0 0,-1 0 0 0 0,0-1-1 0 0,1 1 1 0 0,0 0 0 0 0,0 0-1 0 0,4-3 1 0 0,5-4-3709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7.4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8 192 3104 0 0,'-2'6'507'0'0,"0"0"0"0"0,1 0 1 0 0,0 0-1 0 0,0 0 0 0 0,1 1 0 0 0,0-1 0 0 0,0 0 0 0 0,0 0 0 0 0,2 7 0 0 0,-2-9-179 0 0,0-2-163 0 0,0 0-1 0 0,0 1 1 0 0,0-1-1 0 0,0 0 1 0 0,1 0-1 0 0,-1 0 1 0 0,1 0-1 0 0,-1 0 1 0 0,1 1-1 0 0,0-1 1 0 0,0 0-1 0 0,0 0 1 0 0,0-1-1 0 0,0 1 1 0 0,0 0-1 0 0,0 0 1 0 0,1 0-1 0 0,-1-1 1 0 0,1 1-1 0 0,-1-1 1 0 0,1 1-1 0 0,0-1 1 0 0,0 0-1 0 0,-1 1 1 0 0,1-1-1 0 0,0 0 1 0 0,0 0-1 0 0,0 0 1 0 0,0-1-1 0 0,0 1 1 0 0,1 0-1 0 0,-1-1 1 0 0,0 1-1 0 0,0-1 1 0 0,0 0-1 0 0,0 0 1 0 0,1 0-1 0 0,-1 0 1 0 0,0 0-1 0 0,0 0 1 0 0,0 0-1 0 0,4-2 1 0 0,3 0 298 0 0,0 0 1 0 0,-1-1 0 0 0,1 0-1 0 0,0 0 1 0 0,-1-1 0 0 0,0 0-1 0 0,1-1 1 0 0,-2 0 0 0 0,9-6-1 0 0,-7 3-219 0 0,0-1-1 0 0,0 0 1 0 0,-1 0 0 0 0,0-1-1 0 0,0 1 1 0 0,-1-2 0 0 0,-1 1-1 0 0,0-1 1 0 0,6-15-1 0 0,-9 21-172 0 0,-1-1 0 0 0,0 1-1 0 0,-1-1 1 0 0,1 1 0 0 0,-1-1-1 0 0,0 1 1 0 0,-1-1 0 0 0,1 0-1 0 0,-1 1 1 0 0,0-1 0 0 0,0 0-1 0 0,-1 1 1 0 0,0-1 0 0 0,0 1-1 0 0,0-1 1 0 0,-1 1 0 0 0,1-1 0 0 0,-1 1-1 0 0,-1 0 1 0 0,1 0 0 0 0,-1 0-1 0 0,-6-9 1 0 0,8 12-48 0 0,-1 0 0 0 0,0 0 0 0 0,0 0 1 0 0,0 0-1 0 0,0 0 0 0 0,0 0 0 0 0,0 1 0 0 0,0-1 0 0 0,0 1 1 0 0,-1-1-1 0 0,1 1 0 0 0,-1 0 0 0 0,1 0 0 0 0,-1 0 0 0 0,1 0 1 0 0,-1 1-1 0 0,0-1 0 0 0,1 1 0 0 0,-1-1 0 0 0,-4 1 0 0 0,3 0-1 0 0,-1 1 0 0 0,1 0 0 0 0,0 0 0 0 0,0 0 0 0 0,0 1 0 0 0,0 0 0 0 0,0-1 0 0 0,0 1 0 0 0,1 0 0 0 0,-1 1 0 0 0,-6 4 0 0 0,0 2 8 0 0,0 1 1 0 0,1-1-1 0 0,0 1 1 0 0,0 1-1 0 0,1 0 0 0 0,1 0 1 0 0,-8 16-1 0 0,6-9-12 0 0,2 1 1 0 0,1 0-1 0 0,0 0 0 0 0,1 0 0 0 0,-3 28 0 0 0,6-33-16 0 0,1-1 0 0 0,0 0 1 0 0,1 0-1 0 0,1 0 0 0 0,0 0 0 0 0,1 0 0 0 0,0 0 1 0 0,1 0-1 0 0,5 15 0 0 0,-5-22-3 0 0,-1-1 1 0 0,1 1-1 0 0,0-1 1 0 0,1 0-1 0 0,-1 0 1 0 0,1 0-1 0 0,0-1 1 0 0,0 1-1 0 0,0-1 1 0 0,1 0-1 0 0,0 0 1 0 0,0 0-1 0 0,7 4 1 0 0,-2-3 1 0 0,0 0 0 0 0,0-1 0 0 0,0 0-1 0 0,0-1 1 0 0,1 0 0 0 0,-1-1 0 0 0,12 1 0 0 0,14 0-161 0 0,0-2 1 0 0,0-2-1 0 0,52-7 0 0 0,-5-4-1844 0 0,-2-6-6543 0 0,-46 7 3811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8:58.7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244 1 2800 0 0,'-4'10'1126'0'0,"2"0"-1"0"0,-1 0 0 0 0,1 0 1 0 0,0 13-1 0 0,1-18-645 0 0,1 1-1 0 0,0-1 1 0 0,0 0 0 0 0,0 0 0 0 0,1 0 0 0 0,-1 0-1 0 0,1 0 1 0 0,1 0 0 0 0,-1 0 0 0 0,4 7 0 0 0,-4-10-290 0 0,1-1 1 0 0,-1 1 0 0 0,1-1 0 0 0,-1 0 0 0 0,1 1 0 0 0,0-1 0 0 0,0 0 0 0 0,0 0-1 0 0,0-1 1 0 0,0 1 0 0 0,0 0 0 0 0,0-1 0 0 0,0 1 0 0 0,0-1 0 0 0,0 1 0 0 0,0-1-1 0 0,0 0 1 0 0,0 0 0 0 0,0 0 0 0 0,1 0 0 0 0,-1 0 0 0 0,0-1 0 0 0,0 1-1 0 0,2-1 1 0 0,52-14 1222 0 0,-55 15-1369 0 0,2-2 40 0 0,1 0-1 0 0,-1 1 1 0 0,0-1 0 0 0,0 0-1 0 0,0 0 1 0 0,0-1 0 0 0,0 1-1 0 0,0-1 1 0 0,0 1 0 0 0,-1-1-1 0 0,1 0 1 0 0,-1 0 0 0 0,0 0-1 0 0,0 0 1 0 0,2-5-1 0 0,-4 7-63 0 0,1 0-1 0 0,0 0 1 0 0,-1 0-1 0 0,0 0 0 0 0,1-1 1 0 0,-1 1-1 0 0,0 0 1 0 0,1 0-1 0 0,-1-1 0 0 0,0 1 1 0 0,0 0-1 0 0,0-1 1 0 0,0 1-1 0 0,0 0 1 0 0,0 0-1 0 0,-1-1 0 0 0,1 1 1 0 0,0 0-1 0 0,-1 0 1 0 0,1-1-1 0 0,-1 1 0 0 0,1 0 1 0 0,-1 0-1 0 0,0 0 1 0 0,1 0-1 0 0,-1 0 0 0 0,0 0 1 0 0,0 0-1 0 0,0 0 1 0 0,1 0-1 0 0,-1 0 0 0 0,0 0 1 0 0,0 0-1 0 0,0 1 1 0 0,-1-1-1 0 0,1 0 0 0 0,0 1 1 0 0,0-1-1 0 0,0 1 1 0 0,0-1-1 0 0,-1 1 0 0 0,1-1 1 0 0,0 1-1 0 0,-3 0 1 0 0,-6-2 13 0 0,0 1 1 0 0,0 0-1 0 0,0 0 1 0 0,-1 1-1 0 0,1 0 1 0 0,0 1-1 0 0,0 1 1 0 0,0-1-1 0 0,0 1 1 0 0,0 1-1 0 0,-17 6 1 0 0,20-6-31 0 0,-1 0 1 0 0,1 1-1 0 0,0-1 1 0 0,0 1 0 0 0,0 1-1 0 0,0-1 1 0 0,1 1-1 0 0,-1 0 1 0 0,1 1-1 0 0,1 0 1 0 0,-1 0-1 0 0,1 0 1 0 0,0 0-1 0 0,0 1 1 0 0,-4 8-1 0 0,7-10-7 0 0,0 0 0 0 0,0 1 0 0 0,1-1 0 0 0,-1 1 0 0 0,1-1 0 0 0,0 1 0 0 0,1-1 0 0 0,-1 1 0 0 0,1-1-1 0 0,0 1 1 0 0,1 0 0 0 0,-1-1 0 0 0,1 1 0 0 0,0-1 0 0 0,1 1 0 0 0,-1-1 0 0 0,1 0 0 0 0,0 1 0 0 0,0-1-1 0 0,6 9 1 0 0,-2-5 1 0 0,0-1 0 0 0,1 1 0 0 0,0-1-1 0 0,0-1 1 0 0,1 1 0 0 0,0-1-1 0 0,0-1 1 0 0,1 1 0 0 0,0-1 0 0 0,11 5-1 0 0,9 5 68 0 0,0 1 0 0 0,30 24 0 0 0,-58-40-53 0 0,0-1-1 0 0,0 1 1 0 0,0 0 0 0 0,0 0 0 0 0,0 0 0 0 0,0-1 0 0 0,0 1 0 0 0,0 0-1 0 0,-1 0 1 0 0,1 0 0 0 0,0 1 0 0 0,0-1 0 0 0,-1 0 0 0 0,1 0-1 0 0,-1 0 1 0 0,1 0 0 0 0,-1 1 0 0 0,0-1 0 0 0,1 0 0 0 0,-1 0 0 0 0,0 1-1 0 0,0-1 1 0 0,0 0 0 0 0,0 1 0 0 0,0-1 0 0 0,0 0 0 0 0,0 1-1 0 0,0-1 1 0 0,0 0 0 0 0,-1 0 0 0 0,1 1 0 0 0,-1-1 0 0 0,1 0 0 0 0,-1 0-1 0 0,1 0 1 0 0,-1 0 0 0 0,0 1 0 0 0,1-1 0 0 0,-1 0 0 0 0,0 0-1 0 0,0 0 1 0 0,0 0 0 0 0,0-1 0 0 0,0 1 0 0 0,0 0 0 0 0,0 0 0 0 0,0 0-1 0 0,-2 0 1 0 0,-7 6 38 0 0,0-1 1 0 0,0-1-1 0 0,-1 1 0 0 0,-14 4 0 0 0,15-6-49 0 0,-139 48-1411 0 0,98-39-2847 0 0,0-1-4446 0 0,34-9 4171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09:01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143 20 792 0 0,'-21'4'829'0'0,"-1"-2"0"0"0,-28 0 0 0 0,0-3 12146 0 0,199-9-10121 0 0,-10 0-2016 0 0,-110 9-690 0 0,852-5 1905 0 0,-549 23-1834 0 0,113-2-103 0 0,-215-26-59 0 0,259-2 282 0 0,-86 14 669 0 0,-389-2-898 0 0,-8 2-58 0 0,-18 3-2161 0 0,-16-1-10805 0 0,17-2 8409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1T13:53:21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10345 15930 746 0,'-2'4'107'0,"-1"-3"0"15,2 0-1-15,-1 0-4 0,1 0 1 0,0-1-1 16,-1 1 0-16,0-1 0 0,2-1 1 16,0-3-1-16,0-3 0 0,0 0 5 15,2-2 9-15,-2 0 5 0,2-4 3 0,-1 1 6 16,0-2 4-16,2 0-103 0,0 2 1 15,2-1 4-15,-1-1 0 0,0-1 5 0,2 0 4 16,3-2 1-16,-2 0-1 16,2-2 5-16,1-2 0 0,0-1-1 0,2 0 6 0,2-4-6 15,0 1-4-15,1 0-1 16,1-2-4-16,1 0 0 0,0 0-5 0,3-4-4 0,0 2 0 16,1-2-5-16,2 3 0 0,2-3-1 15,0-2-3-15,3-1 4 0,1 0-1 0,3-3-3 16,-1 0-1-16,4 0 0 0,1-2-4 15,1-2 5-15,0 0-10 0,3 0-4 16,-1 0 1-16,1 0-1 0,1-1 1 0,3-1-4 16,1 2-1-16,2-1 5 0,4 2-1 15,1-2 1-15,4 1 0 0,0-1-5 16,3-1 1-16,3 2-1 0,3-2 1 0,1-1-1 16,1 1 0-16,5 0-4 0,2-1 4 0,0 0 0 15,5 1 0-15,2 0-4 0,1 1 0 16,2 0 4-16,3 3 1 0,1-3-5 0,2 3 0 15,-1 0 1-15,1 0 0 0,4 2-1 16,3-3 5-16,0 3-6 0,1-1 1 0,-1-1 0 16,4 3 0-16,1-1 1 0,1 1-1 15,2 0 0-15,-1 1 0 0,-1 0 1 16,7 2-1-16,-1-1 1 0,6 0-1 0,-2 0 1 16,3-1 0-16,1 0-1 0,7 1 0 15,1-1 4-15,-1 1-8 0,3 1 5 0,1-1 0 16,-1 3 3-16,2-1 1 15,0 2-5-15,-3 0 0 0,1 0 1 0,1 3 3 16,3-4-4-16,-1 3 0 0,0-2 0 0,2 1 0 16,3-1 0-16,-1 1 0 0,4-1 0 15,-1 0 0-15,1-3 0 0,-2 5 0 0,3 0 0 16,-4 1 1-16,1 1-1 0,2 1 0 16,-4 2 0-16,2 0 0 0,-5 1 4 15,2 4-5-15,0-3 1 0,2 3-1 0,-2-1 1 16,3 1 4-16,27-4-11 15,2 2 5-15,2-1 0 0,-2 3 1 16,-3-2-5-16,-2 4 9 0,0 0 5 0,-2 3-2 16,-4 1-5-16,-33 5 0 0,-1 0 3 15,-4 1 0-15,1 1-5 0,0 0-1 16,-2-1 4-16,0-2-1 0,0 2 0 0,-1 0-10 16,2 0 11-16,-5-1-6 0,2 2-6 15,-5-2 1-15,-1 5-1 0,-5 0-4 0,-2-3-5 16,-2 5 1-16,-7 0 0 0,-4 0 2 15,-4 0 0-15,-3 5 0 0,-6-3 2 16,-4 4 1-16,-4-1 0 0,-2 3 0 0,-5-2 0 16,-2 2 5-16,-1 2-7 0,-4-2-14 0,-1 0-21 15,-4-2-43-15,-2 2-599 0,-3-2 0 16,-6-2 0-16,-3-2 0 0</inkml:trace>
  <inkml:trace contextRef="#ctx0" brushRef="#br0" timeOffset="4912.46">24199 11253 870 0,'0'-7'137'0,"0"0"9"0,1-2 14 0,1-3 9 16,0-2 8-16,-1-4 9 0,2 0 5 16,1-1 4-16,-1 1 5 0,1 1 4 15,0 1 5-15,-1 2 0 0,0 0 5 0,-1 5-1 16,0 0 1-16,-1 5 3 0,0 0 1 0,2 2-128 16,0 2-5-16,1 6-9 0,3 5-9 15,2 12-9-15,3 20-8 16,2 16-9-16,1 10-4 0,0 17-5 0,-1 12 1 15,1 10-5-15,-3 11-5 0,0 1-4 16,-1 5 1-16,-4-14-1 0,1-7-1 0,-3-2-3 16,0-9-5-16,0-5 5 0,1-12-4 15,-2-6-1-15,3-11-8 0,-2-10 0 16,0-5-5-16,0-11-5 0,1-9-13 0,-2-8-14 16,2-7-21-16,-3-5-36 0,1-6-76 15,-1-9-733-15,-2-8 0 0,1-6 0 0,-2-10 0 16</inkml:trace>
  <inkml:trace contextRef="#ctx0" brushRef="#br0" timeOffset="5180.75">24498 10862 856 0,'0'-2'147'0,"0"-1"4"15,0-1 6-15,0-4 4 0,3 2 4 16,1-4 5-16,1-2 9 0,0 1 5 0,6-2 4 15,3 0 4-15,5-1 10 0,5 0 3 16,5-1 10-16,8 1-1 0,5 0 5 0,8-2-1 16,8-3 0-16,2 0 1 0,8-1-148 15,4 3-5-15,0-1-4 0,6-1 0 0,-1 3-10 16,1 1-4-16,-3 1-9 0,-4 3-5 16,-1 3-12-16,-5 0-14 0,-4 4-17 0,-5 2-18 15,-11 0-31-15,-7 0-31 0,-7 2-62 16,-10 4-727-16,-8-2 0 0,-5 5 0 15</inkml:trace>
  <inkml:trace contextRef="#ctx0" brushRef="#br0" timeOffset="5612.13">24038 11860 1056 0,'-3'5'180'0,"0"4"2"0,0 2 5 16,1 3 4-16,1 2 6 0,1 1 0 16,1-1 5-16,7 2 4 0,6-4 0 15,6-4 5-15,6-3-5 0,10-5 0 0,2-4 5 16,7-1-1-16,5-3 1 0,5-4-4 16,0 1-1-16,3-3 1 0,1-1-186 0,0-4-5 15,3-3-9-15,0 1-10 0,0-4-9 16,1 2-6-16,-3 3-8 0,-1-4-6 15,-3 4 2-15,-4 2-5 0,-5 5 4 0,-4-1 1 16,-10 4-4-16,-3 4-1 0,-9 2 0 16,-2 2 5-16,-8 0 3 0,-6 2 6 0,0 6 3 15,-3 0 10-15,-2 4 8 0,-2 2 10 16,-1 2 9-16,1 5 9 0,0 5 9 0,2 3 4 16,0 6 0-16,0 0 5 0,-1 4-1 15,1 7 1-15,0 1 3 0,3 4 1 0,-2 0 0 16,0 2-1-16,4-1-4 0,-1-4-5 15,-3-2 1-15,4-5-5 0,0-8-5 0,0-3-8 16,-1-11-9-16,4-3-14 0,-3-7-14 16,2-6-17-16,0-9-23 0,1-5-53 15,2-7-107-15,-1-8-709 0,0-4 0 0,2-7 0 16,0-7 0-16</inkml:trace>
  <inkml:trace contextRef="#ctx0" brushRef="#br0" timeOffset="5778.68">25496 11115 972 0,'-2'0'170'16,"-1"-1"10"-16,1 1 4 0,-6 0 5 16,4 0-1-16,-4 0 1 0,-3 5 0 0,1 1-1 15,-3 4 1-15,4 4-5 0,-1 0-8 0,6 4-23 16,0 1-26-16,1 4-53 0,4-4-85 16,5 2-657-16,8-5 0 0,1 0 0 15,2-4 0-15</inkml:trace>
  <inkml:trace contextRef="#ctx0" brushRef="#br0" timeOffset="6047.97">26115 10839 482 0,'0'-6'111'16,"2"-2"23"-16,1-6 22 0,-1-3 17 16,4-1 19-16,-2-5 8 0,2 4 13 0,-4-4 9 15,2 0 9-15,-1 5 5 0,-1 8-1 16,0 3 4-16,-2 7 1 0,0 2 4 0,-2 12 4 15,2 10 0-15,0 7 5 0,0 12 5 0,0 13-112 16,0 11-18-16,0 10-22 16,0 14-14-16,0 7-13 0,-2 7-9 0,2 6-13 15,0-1-9-15,4 1-5 0,-2-6-3 0,5-5 0 16,0-5-9-16,2-8 0 0,4-6-5 16,-1-10-8-16,3-10-9 0,1-9-14 15,2-11-18-15,-2-6-17 0,-1-9-31 0,3-8-58 16,-2-8-873-16,-4-6 0 0,0-11 0 15,-2-2 0-15</inkml:trace>
  <inkml:trace contextRef="#ctx0" brushRef="#br0" timeOffset="6894.95">25787 11826 1126 0,'-2'4'197'0,"-3"0"0"0,3 4 1 15,-2-4 5-15,-1 3 5 0,3 0-1 16,0-2 2-16,2-1 3 0,2 3 1 16,7-4 0-16,4-3 0 0,7-2 0 0,6-1-4 15,7-6-6-15,-1 2-8 0,10-3-9 0,1 2-10 16,2-4-4-16,4 0-211 0,-4-4-13 16,3 2-14-16,-4 3-22 0,1-1-18 0,-2 2-14 15,-3 2-17-15,1-2-23 0,-5 3-18 16,-3 0-13-16,-5 3-13 0,-2 1-5 15,-4 1 5-15,-5 2 17 0,-5-2 32 0,-4 2 27 16,-2 2 31-16,-5-2 23 0,1 0 27 16,-4 0 25-16,-1 0 28 0,-1 2 25 0,4 1 23 15,-2 1 17-15,2 5 22 0,0-2 27 16,-3 5 22-16,1 0 17 0,2-1 14 0,2 3 9 16,3-2 0-16,1-3-5 0,-3-4-17 15,7-1-14-15,0-2-18 0,1-4-14 0,4-7-8 16,2-3-14-16,1-6-9 0,-1-3-9 15,4-2-8-15,-1-5-5 0,4-7-3 16,-3-6-8-16,0 3-5 0,-6-1-4 16,1 1 0-16,-5 4-4 0,-1 2 0 15,-5 4-9-15,0 3-5 0,-5 10-4 16,-5 1-4-16,0 6-4 0,-5 2-9 0,1 4 5 16,-5 4-6-16,3 8 1 0,-5 4-5 15,-1 4-1-15,0 5 4 0,0 7-4 0,-1 5-1 16,-1 9 0-16,4 3-1 0,-5 9-4 15,6 3 0-15,-2 0 0 0,5 1 0 0,-2 2 0 16,6-4 0-16,5-2 1 0,1-5 3 0,4-5-3 16,4-6 0-16,6-8-1 0,4-2 5 15,4-9 0-15,6-3-5 0,0-4 5 16,7-9 1-16,2 0 0 0,7-5 0 0,-3-5 4 16,2-6-3-16,2-3-1 0,2-3 1 0,0-4-1 15,-2-4 0-15,2-1-4 16,0-6-1-16,-2 1 1 0,0-1-1 0,-2 3 1 0,0 1 0 15,-5 7 0-15,-3 5 1 16,-2 4-5-16,-5 12 0 0,-1 5 0 0,-6 9 0 16,-4 8-1-16,-7 8 6 0,-1-1-1 15,-4 3 0-15,-2 1 0 0,-4-1 1 0,-5-4 4 16,0-1-1-16,-6-6 1 0,-1-6 3 16,1-4 1-16,-3-4 5 0,-4-7 3 0,-1-2 0 15,-1-8 4-15,4-2 5 0,-4-8-1 16,7-3 0-16,0-5 0 0,2-7-1 0,3-3 5 15,4-10-1-15,2-3 0 0,4-2 0 16,7-2 0-16,6-3 0 0,2 3 1 0,6-2-8 16,8 2-1-16,1 3 1 0,8 7-4 15,2 1-9-15,5 2-4 0,2 5-17 0,2 6-19 16,3 3-31-16,-3 4-80 0,4 5-806 16,-4 3 0-16,0 6 0 0,-2 2 0 15</inkml:trace>
  <inkml:trace contextRef="#ctx0" brushRef="#br0" timeOffset="52862.45">16043 8263 85 0,'0'0'29'15,"0"0"9"-15,0 0 13 0,-2 0 10 16,2 0 8-16,-1 0 13 0,-1 1 14 0,1-1 10 16,-2 2 12-16,0-1 10 15,-2 1 8-15,-1 1 9 0,3 0 5 0,-3-1 4 16,2 2 0-16,-2-2 5 0,-1 1-1 15,1 1-15-15,0-3-9 0,0 3-4 0,1-1-9 16,-4 0-5-16,3 1-9 0,0-2-9 16,1 2-9-16,0 0-4 0,0-2-14 0,0-1-4 15,4 1-5-15,-3-1-4 0,2-1-5 0,0 2-4 16,2-1 4-16,-1-1-4 0,-1 0 0 16,2 0-5-16,-1 0 1 0,0 1-5 15,1-1-5-15,0 0-4 0,-2 0 1 0,2 0-6 16,0 0-4-16,0-1-4 0,2-2 0 15,2 0-5-15,-1-2-4 0,1-1-4 16,2 0-1-16,4-4 1 0,-1 2-5 0,1-3 0 16,3 2 0-16,0-2 0 0,0 0 0 0,0 1 0 15,4-3-1-15,0-1 1 0,2-1-1 16,0 0 1-16,4-3 3 0,1 1-4 16,3-2 0-16,1 0 4 0,1-2 0 0,2 1-4 15,-1 2 0-15,3 0-1 0,1-1 1 16,-1 2 0-16,1-2 0 0,1 0 0 0,1 0 0 15,2 0 1-15,2-1 0 0,-1-1 0 16,3-2 0-16,1 2 0 0,2-2-4 0,4 2 4 16,-1-3 0-16,4 3-4 0,-1-2 0 15,1 0 5-15,-1 2 0 0,3 1 0 0,1-2 0 16,-2 2-1-16,2-1 0 0,1-2 0 16,4 2-1-16,0-2 0 0,2 1 0 0,3 0-4 15,0 1-1-15,2-2 1 16,-1 2 0-16,2 2-3 0,-2 1-1 0,1 1-1 0,-2 1 1 15,0 2-5-15,0-1 0 16,0 2 1-16,0-1-1 0,1 0 1 0,1 2 1 16,0-3-1-16,3-1 0 0,2 1 0 15,0-2 0-15,2 0 1 0,1 2 4 0,2-2-1 16,2 0 1-16,1 1 3 0,9 0-17 16,1-1 2-16,-1 1 1 0,-1 1 10 15,5-1 4-15,-2 1 0 0,3-1-1 0,-1 1 0 16,0 0 5-16,-8 1-1 0,0-1 0 15,0-1 0-15,4 1 3 0,0-2 4 16,0 0-5-16,1-1-1 0,-1 2 0 0,1-2-1 16,-1 2 22-16,2 0-2 0,0 1-2 15,-2 0-6-15,0-1-4 0,-1 4-1 0,2-4-1 16,0 4 1-16,0-2-6 0,3-1 1 16,-1 0 0-16,0 1 0 0,1-1-3 0,1 1 1 15,1 0-1-15,-1 3 1 0,0 0 0 16,-1-2 1-16,-3 4-4 0,0 1 1 0,-2 0 0 15,-2 1 6-15,0 1-1 0,-3 1-4 16,0-1 1-16,-1 1 0 0,-4 0 1 16,0-1 0-16,-1 1 1 0,-1 1 4 15,-1-3-1-15,-4 2 1 0,1 0 0 0,-2 1 1 16,-4-2-1-16,-2 4 1 0,-1-1 0 0,-2 2 1 16,-5 0-1-16,-4 1 0 0,-3-2 0 15,-1 2 4-15,-4 0 1 0,0 2-1 0,-2-1 0 16,-5 1 0-16,-1 0 0 0,-1 0-4 15,-1 3 0-15,-4-2 1 0,-2 2-1 16,-3 0 0-16,1-1 1 0,-4 2-5 0,-1-2-5 16,-3 0-9-16,1 0-26 0,-5 0-72 0,-1-2-585 15,-3 0 0-15,-2-3 0 0,-5 0 0 16</inkml:trace>
  <inkml:trace contextRef="#ctx0" brushRef="#br0" timeOffset="58676.18">15423 10839 244 0,'-3'0'44'16,"2"0"3"-16,-1 0 5 0,1 0 5 16,-4 0 8-16,3 0 9 0,-1 0 9 0,3 0 8 15,-1 0 5-15,1 0 5 0,0 0 4 16,0 0 8-16,0 0 5 0,0 0 5 15,0 0-1-15,-2 0 9 0,4 0 5 0,-4 0-35 16,2 0-5-16,0 0-4 0,0 0 0 16,0 2-4-16,3 1-9 0,0 3-9 0,3 2-9 15,-1 3-8-15,4-2-1 0,1 7-5 0,4 2-4 16,3 1-4-16,1 3-5 16,2 0 0-16,5 2-1 0,3-1-5 0,2 2-5 15,3 0-4-15,0-4-1 0,6 3 0 0,-2-2 0 16,6 0-1-16,0-1 1 0,0 1 0 15,1 0 0-15,5-4-1 0,-1 3-4 16,6-3 0-16,1 1 0 0,3-1-1 0,3 1-4 16,0-3-5-16,3 1 2 0,1-1-1 15,0-3 1-15,4 1-1 0,-1 0 1 0,3-4-1 16,0-1-4-16,2 0-1 0,1-2 1 16,4-4 0-16,-1 1-1 0,2-2 1 0,-1 0 0 15,4-2 1-15,-1 0 0 0,0 1-7 16,1-2 6-16,2 2 1 0,-1-1-3 0,3 0-2 15,22 0-4 1,1 0 1-16,-1 0-1 0,0 2-3 16,3-2-2-16,2 0 0 0,10 0-1 15,10 0 1-15,-1 0 0 0,-20-2 2 16,-2-1 0-16,1-3-1 0,-3 0 6 16,0-2 3-16,-2-2-2 0,-9-2 3 15,-8-2 3-15,-2-2-2 0,1 1 4 0,-1-4 2 16,-1 4 3-16,-1-5 2 0,4 1 6 15,-3-1-1-15,0-4 1 0,-2-1-2 16,-1-3-1-16,-2-2-2 0,1 0 0 0,-3-5 3 16,2 0-5-16,-3-1 4 0,0-2-5 15,-1 1-5-15,0 1 1 0,-1 1 4 0,-1 0 0 16,-2 3-4-16,0-4 0 0,-2 4 0 16,-2-3-4-16,-3 3 1 0,-1-1 0 0,-1-3 0 15,-3 1 1-15,-2 0 0 0,-2-2 1 16,-2 2-4-16,-1-2 0 0,-4 2-3 0,-1 3 4 15,-2-2 0-15,0 4 1 0,-2 1-4 16,-2 3 0-16,-1 2 0 0,-2 3 1 0,-3 1 0 16,-3 2 1-16,-2 0 1 0,-2 3 0 15,-1 0 0-15,-3 3 0 0,-2-4 0 16,0 3 0-16,-2-3-4 0,-2 1-1 16,0-1-4-16,-1-2-8 0,-4 1-5 0,0-1-13 15,-2-2-14-15,-2 3-17 0,-1-3-18 0,-3 4-27 16,-2 1-26-16,-1 1-384 0,-3 5 0 15,1-1 0-15,-1 2 0 0</inkml:trace>
  <inkml:trace contextRef="#ctx0" brushRef="#br0" timeOffset="59157.89">22583 9566 722 0,'0'3'120'0,"0"-2"-13"16,0 0-12-16,0 3-9 0,0-2-5 15,0 1 1-15,0 0 0 0,0-1-1 0,2 0 1 16,0 1 0-16,4-2 5 0,0-1-1 15,0 0 5-15,3 0 5 0,2 0 8 16,0 0 9-16,3 0 5 0,0 0 4 0,2 0-116 16,1 0 13-16,2 0 18 0,-1 0 8 0,2 0 4 15,-2 0 1-15,4 0-1 0,0 0 0 16,-1 0 1-16,1-1-2 0,0 1-4 0,0 0 5 16,1 0-6-16,-2 0-4 0,1 1-9 15,-2 3-4-15,2 1-4 0,-2 6-6 16,-1 1-3-16,0 1-1 0,-4 6-4 0,0 2 0 15,1 4 1-15,-5 3-1 0,-1 2 5 16,1 1-1-16,-3 3-4 0,-2 1 1 16,-3 3-1-16,0-2-4 0,-2 3 0 0,-1 3 1 15,0-5-4-15,-3 5-5 0,0-5-5 16,-1-1-4-16,0 0-4 0,1-5-5 0,-1 0-8 16,2-8-14-16,-2-4-31 0,2-5-45 15,1-7-459-15,1-3 0 0,0-4 0 0,0-7 0 16</inkml:trace>
  <inkml:trace contextRef="#ctx0" brushRef="#br0" timeOffset="59708.16">23949 9502 922 0,'-2'2'154'16,"2"1"-4"-16,-1 2-4 0,-3 0-4 0,1 0 0 16,0 0 1-16,-1-2-1 0,-1-1 5 15,1 0 5-15,1-8-1 0,0-6 1 0,2-7 3 16,0-7 1-16,1-8 0 0,0-7 0 15,0-8 0-15,0-9 4 0,0-6 1 0,0-4-154 16,0-4 3-16,0 0 5 0,0 0 8 16,0 4-1-16,1 5 1 0,1 9-1 0,2 8 1 15,0 9 0-15,1 10 4 0,0 9 4 16,3 10 1-16,2 9-1 0,-2 10 5 16,4 11-5-16,1 8 5 0,0 7-5 0,3 7-1 15,1 5 2-15,2 5-1 0,1 8 0 16,-1 1-5-16,1 0 1 0,0-2-5 0,-1 1-1 15,1-3-9-15,-1-5-14 0,0-2-17 16,-1-4-31-16,-2-5-62 0,0-7-711 16,-3-5 0-16,-4-6 0 0</inkml:trace>
  <inkml:trace contextRef="#ctx0" brushRef="#br0" timeOffset="61606.12">25290 6354 874 0,'0'-1'145'0,"0"-4"1"0,-2-1 4 16,2 2 0-16,0-4 5 0,-2 1 4 15,2-2 4-15,0 1 5 0,0-1 0 0,0 5 4 16,-2 2 5-16,2 1 4 0,0 4 0 16,0 9 1-16,0 4-1 0,0 7 5 0,2 3 0 15,-2 6 0-15,2 0-149 0,0 3 4 0,-1 2-5 16,1-4 0-16,0-4-8 0,1-9-5 15,0-3 0-15,-2-5-4 0,1-6-5 16,-1-1-4-16,1-4 0 0,2-4-5 0,-3-5 0 16,2-4 1-16,2-4-1 0,-1-6-5 15,1-4 1-15,4-3-1 0,-4-4 4 16,3-4 0-16,1 5-1 0,-2 2 1 0,0 4 4 16,-1 5-1-16,1 6-4 0,-1 6 5 15,0 4 3-15,0 6 5 0,1 9-4 0,-1 6 4 16,2 7-5-16,-2 5 1 0,3 8 0 15,0 1 4-15,1 3-4 0,1 4 1 0,-1-1-1 16,3-6-4-16,-1-6-3 0,2-5-1 16,1-10-3-16,2-5-1 0,-2-4 1 0,1-8-5 15,2-13 2-15,4-8-5 16,-1-4 0-16,-1-7-5 0,2-5 6 0,-1-3 4 16,-1-5-6-16,2-6-4 0,-1 0 5 15,-4 5-1-15,1-1 5 0,-7 0 0 0,5 2 0 16,-5-1 4-16,1 1 5 0,-5 0 0 15,1 2-1-15,-1-3 1 0,-3-1-2 16,2 0 1-16,-2-2-5 0,2 0 0 0,-4 1-1 16,1 3-3-16,-3 2 3 0,2 6 1 15,-2 7-4-15,0 3 0 0,2 9-5 0,-4 6 1 16,0 6 3-16,-1 6-4 0,1 5 1 16,-2 7-1-16,2 8 0 0,-3 8-1 15,-2 7 1-15,3 8 0 0,-1 7 5 0,-1 6 0 16,3 8 0-16,0 6 4 0,2 1-4 15,-1 1 0-15,2 0 4 0,0-3 4 0,0-5-4 16,2-5 0-16,1-6 0 0,-1-6 0 16,2-8 0-16,0-7 0 0,1-9-4 0,1-5 0 15,0-6 0-15,0-6 0 0,0-1-1 16,-1-4 1-16,0-4-1 0,1-4-3 0,-1-3 3 16,0-4 5-16,1-3 1 0,-1-3-6 15,1-1 5-15,1-2-1 0,-5 0 0 0,1 5 4 16,-1 4 1-16,2 1-1 0,-2 5 9 15,-2 4 0-15,2 4 0 0,-2 8 0 16,0 6 0-16,1 1 0 0,1 6 5 0,0 3-1 16,0 4-3-16,0 2-1 0,0 0 1 15,4 3 0-15,-4-3-4 0,2-5 0 0,-1-2 5 16,1-4-5-16,2-5 0 0,-3-2-3 16,4-2-5-16,-3-5-1 0,1 0 1 0,1-3-1 15,-1-1 1-15,1-1-1 0,4-5-4 16,-4 1 0-16,1-4 4 0,0 0-5 0,2-3 1 15,-2-1-1-15,1-1 5 0,-1 0 0 16,0 0-5-16,0 3 0 0,-3 0 0 16,-2 3 4-16,1 1 1 0,-1 3 0 0,2 1 0 15,0 3 0-15,-2 5 0 0,2 4 0 0,0 5 0 16,0 5 0-16,1 3 1 0,-1 2-1 16,3 3 1-16,0 5-1 0,-2-1-4 15,3-1 5-15,1-1-1 0,-2-6-5 16,2-2 1-16,2-5-1 0,-1-4 1 0,1-3-1 15,2-4 1-15,1-4 0 0,-1-5 0 16,3-2 0-16,-3-3 0 0,5-3 0 0,-3 1 0 16,0-4 5-16,2 0 0 0,-3-1-5 15,1-2 10-15,-1 0-6 0,-1-2 2 0,3 2 4 16,-3-2-5-16,-2-2 5 0,3-3-1 16,-3 0 1-16,5-3 0 0,-7 1-1 0,4 1 0 15,-3-2 0-15,-1 5-1 0,-1 3 0 16,0 3 5-16,0 2-5 0,-5 6-1 0,-1 2 1 15,0 3-1-15,-2 2 0 0,0 1-4 16,0 1-1-16,0 0 5 0,0 0-4 0,0 1-5 16,0-1 0-16,0 0 1 0,0 3-1 15,0 1 1-15,0 2 0 0,0 1 0 16,0 4 0-16,0 2-4 0,-2 3 1 0,2 4-1 16,0 3 5-16,-2 1-4 0,2 1 0 15,0 2 5-15,0 1-1 0,0-1 0 16,0 0 1-16,0-4 4 0,0-1 0 0,2-1 0 15,0-4-1-15,0-3 1 0,2-2-1 16,-1-4-5-16,6-3 5 0,-2-3 0 0,0-2 0 16,3-1 0-16,0-6-1 0,3-1 0 15,-1-3 0-15,3-1 0 0,-2-2 1 0,3 1-1 16,-2-5 1-16,2 4-1 0,-1-2-3 16,-1 1 4-16,-1 0 0 0,1 1 0 0,-3-1-4 15,1 1 5-15,-2 1 0 0,-3 1 0 16,0 1 0-16,0 0 0 0,-2 3 0 0,-1 1 1 15,-2 2-1-15,0 3 0 0,-2 0 0 16,0 6 0-16,2 3 0 0,-2 6 0 0,0 3 4 16,0 3-4-16,0 3 0 0,0 2 0 15,0 2 3-15,0 0 1 0,3-1-5 16,-1-5 0-16,2-3-5 0,-2-6 1 0,6-4 0 16,-4-6 4-16,3-3-5 0,1-7 5 15,2-5 1-15,1-5-1 0,0-5 5 0,3-3 0 16,-1-4 0-16,1 0-1 0,1-3 5 15,1 4 0-15,-3 1 0 0,0 6 1 0,1 4-1 16,-5 8 4-16,1 4 5 0,0 7 4 16,-3 7 0-16,-1 8-3 0,-1 4 3 0,0 7-3 15,0 1-2-15,-3 5 1 0,4 0-5 16,-3 4 1-16,-1-5-1 0,2-2 0 0,4-5-9 16,-4-3-9-16,2-5-5 0,1-7-4 15,-1-1-5-15,2-10-3 0,-1-4-10 16,-1-4-8-16,1-4-10 0,-3-3-8 0,-2-5-5 15,3 1 0-15,-4-2-5 0,-1-1 1 16,0-1 0-16,0 2-9 0,0 0-14 0,-1-1-21 16,1 1-36-16,0 1-94 0,0-5-431 15,0 1 0-15,-2-4 0 0,-1 1 0 0</inkml:trace>
  <inkml:trace contextRef="#ctx0" brushRef="#br0" timeOffset="61889.36">26547 6157 1050 0,'-1'0'175'15,"1"-3"0"-15,-2 0 1 0,2 0 5 16,-2-2 0-16,2-4 0 0,0-2 5 0,-2-1 4 15,2-1 4-15,2-2 1 0,3-1 0 16,1 1 5-16,3 0-1 0,5 2 1 0,-1 3-5 16,5 4 4-16,0 1 0 0,0 4-5 15,0 5-179-15,-2 3-5 0,0 3-9 16,-1 4-23-16,-3 2-39 0,-4 3-59 0,-1 3-737 16,0-2 0-16,-3 1 0 0,-1-3 0 0</inkml:trace>
  <inkml:trace contextRef="#ctx0" brushRef="#br0" timeOffset="62038.96">27036 5588 980 0,'0'0'172'15,"2"-1"0"-15,3 0 5 0,3-2 4 16,2 0 0-16,3 1 4 0,3 1 1 0,4-3 4 16,7 2-4-16,2 0-1 0,3 0-9 15,3 0-31-15,1 0-75 0,-1-1-707 16,1-1 0-16,-5 0 0 0,-4 0 0 0</inkml:trace>
  <inkml:trace contextRef="#ctx0" brushRef="#br0" timeOffset="62289.29">26283 5937 1198 0,'-2'1'200'15,"0"-1"-3"-15,0 0 1 0,-1 1-5 16,1-1-7-16,0 0-14 0,0 1-22 0,-2-1-22 16,2 3-57-16,2-1-133 0,2 3-464 15,0-1 0-15,0 0 0 0,0 3 0 0</inkml:trace>
  <inkml:trace contextRef="#ctx0" brushRef="#br0" timeOffset="62721.64">28043 6719 1122 0,'0'0'174'16,"-3"0"-12"-16,2 0-22 0,-2 0-39 0,0-1-89 16,-1 1-354-16,1 0 0 0,-3 0 0 15,-3 0 0-15</inkml:trace>
  <inkml:trace contextRef="#ctx0" brushRef="#br0" timeOffset="63404.84">25129 7511 1197 0,'0'2'171'0,"-2"-1"1"0,2-1 0 16,4 0 0-16,0 1 0 0,6-1 1 0,7-1-1 15,8-3 0-15,9-6 1 0,10-1 4 16,13-4-6-16,8-1 2 0,12-3 0 15,11-3-1-15,6-1 2 0,7 2-2 0,9 0 2 16,2 1-173-16,3 4 2 0,6 1-2 16,11 3 1-16,6 3 0 0,-4 1 0 15,1 3-1-15,2 1 1 0,-3 2 0 0,0 1-4 16,-2 1-5-16,-4-3 1 0,-11 3-19 16,-2-2-49-16,-2-2-732 0,-6-2 0 15,-4-3 0-15,-4-5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19.2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102 318 3600 0 0,'-6'-36'2358'0'0,"-21"-69"-1"0"0,12 51-980 0 0,-25-60 3245 0 0,36 105-3257 0 0,0 10-369 0 0,0 18 147 0 0,2 33-429 0 0,50 654 1037 0 0,50-49-1118 0 0,-95-640-607 0 0,-2-7-7 0 0,1 1-1 0 0,1 0 1 0 0,-1-1-1 0 0,2 0 1 0 0,-1 1-1 0 0,1-1 0 0 0,10 17 1 0 0,-13-27-18 0 0,-1 1-1 0 0,0-1 1 0 0,1 1 0 0 0,-1-1 0 0 0,0 0-1 0 0,1 1 1 0 0,-1-1 0 0 0,0 0 0 0 0,1 1-1 0 0,-1-1 1 0 0,1 0 0 0 0,-1 1-1 0 0,1-1 1 0 0,-1 0 0 0 0,0 0 0 0 0,1 0-1 0 0,-1 1 1 0 0,1-1 0 0 0,-1 0 0 0 0,1 0-1 0 0,-1 0 1 0 0,1 0 0 0 0,-1 0 0 0 0,1 0-1 0 0,-1 0 1 0 0,1 0 0 0 0,-1 0-1 0 0,1 0 1 0 0,-1 0 0 0 0,1 0 0 0 0,-1-1-1 0 0,1 1 1 0 0,-1 0 0 0 0,1 0 0 0 0,-1 0-1 0 0,1-1 1 0 0,-1 1 0 0 0,1 0-1 0 0,-1-1 1 0 0,0 1 0 0 0,1 0 0 0 0,-1-1-1 0 0,0 1 1 0 0,1 0 0 0 0,-1-1 0 0 0,0 1-1 0 0,1-1 1 0 0,-1 1 0 0 0,0 0 0 0 0,0-1-1 0 0,1 1 1 0 0,-1-1 0 0 0,0 1-1 0 0,0-1 1 0 0,12-31 25 0 0,-12 31-25 0 0,10-48-16 0 0,-3 0 0 0 0,-2 0 0 0 0,-1-82-1 0 0,-2 41-11 0 0,0-6 0 0 0,16-181-85 0 0,-17 268 107 0 0,1 1 0 0 0,0-1 0 0 0,0 0 0 0 0,1 1 0 0 0,4-12 1 0 0,-6 19 4 0 0,-1 1 0 0 0,0 0 0 0 0,0-1 0 0 0,0 1 0 0 0,0 0 0 0 0,1-1 0 0 0,-1 1 0 0 0,0 0 0 0 0,0-1 0 0 0,1 1 0 0 0,-1 0 0 0 0,0-1 0 0 0,1 1 0 0 0,-1 0 0 0 0,0 0 0 0 0,1-1 0 0 0,-1 1 0 0 0,0 0 0 0 0,1 0 0 0 0,-1 0 1 0 0,1-1-1 0 0,-1 1 0 0 0,0 0 0 0 0,1 0 0 0 0,-1 0 0 0 0,1 0 0 0 0,-1 0 0 0 0,0 0 0 0 0,1 0 0 0 0,-1 0 0 0 0,1 0 0 0 0,-1 0 0 0 0,0 0 0 0 0,1 0 0 0 0,-1 0 0 0 0,1 1 0 0 0,-1-1 0 0 0,0 0 0 0 0,1 0 0 0 0,-1 0 0 0 0,1 0 0 0 0,-1 1 1 0 0,0-1-1 0 0,1 0 0 0 0,-1 0 0 0 0,0 1 0 0 0,1-1 0 0 0,-1 0 0 0 0,0 1 0 0 0,0-1 0 0 0,1 0 0 0 0,-1 1 0 0 0,0-1 0 0 0,0 0 0 0 0,0 1 0 0 0,1-1 0 0 0,-1 1 0 0 0,0-1 0 0 0,0 1 0 0 0,14 27 18 0 0,-14-26-17 0 0,20 56 80 0 0,19 104 1 0 0,-11-40 63 0 0,-20-92-104 0 0,44 141 183 0 0,-46-154-186 0 0,2 0-1 0 0,0 0 0 0 0,1 0 1 0 0,1-1-1 0 0,0 0 0 0 0,1-1 1 0 0,18 18-1 0 0,-24-27-22 0 0,0-1 0 0 0,1 0-1 0 0,0-1 1 0 0,0 1 0 0 0,1-1 0 0 0,-1 0 0 0 0,1-1 0 0 0,0 0 0 0 0,-1 0-1 0 0,2 0 1 0 0,13 3 0 0 0,-17-5-23 0 0,1-1 0 0 0,0 1-1 0 0,0-1 1 0 0,0 0 0 0 0,0-1 0 0 0,-1 1-1 0 0,1-1 1 0 0,0 0 0 0 0,0 0 0 0 0,-1 0-1 0 0,1-1 1 0 0,0 0 0 0 0,-1 1 0 0 0,0-2 0 0 0,1 1-1 0 0,-1 0 1 0 0,0-1 0 0 0,0 0 0 0 0,5-5-1 0 0,4-5-89 0 0,-1-1 0 0 0,0 0 0 0 0,0-1 0 0 0,-2 0 0 0 0,0-1 0 0 0,-1 0 0 0 0,0-1 0 0 0,-1 0 0 0 0,-1 0 0 0 0,8-33 0 0 0,-2-3-327 0 0,-2-1-1 0 0,5-77 1 0 0,-7-39-439 0 0,-8 0 0 0 0,-32-267-1 0 0,30 426 856 0 0,-1 0-1 0 0,0 0 1 0 0,-7-20-1 0 0,9 31 13 0 0,1 0-1 0 0,-1-1 1 0 0,0 1 0 0 0,0 0-1 0 0,0-1 1 0 0,0 1 0 0 0,0 0-1 0 0,-1 0 1 0 0,1-1 0 0 0,0 1-1 0 0,0 0 1 0 0,0 0-1 0 0,0-1 1 0 0,0 1 0 0 0,0 0-1 0 0,0 0 1 0 0,0-1 0 0 0,-1 1-1 0 0,1 0 1 0 0,0 0 0 0 0,0-1-1 0 0,0 1 1 0 0,0 0-1 0 0,-1 0 1 0 0,1 0 0 0 0,0-1-1 0 0,0 1 1 0 0,-1 0 0 0 0,1 0-1 0 0,0 0 1 0 0,0 0 0 0 0,-1 0-1 0 0,1 0 1 0 0,0 0-1 0 0,0-1 1 0 0,-1 1 0 0 0,1 0-1 0 0,0 0 1 0 0,0 0 0 0 0,-1 0-1 0 0,1 0 1 0 0,0 0-1 0 0,-1 0 1 0 0,1 0 0 0 0,0 0-1 0 0,0 1 1 0 0,-1-1 0 0 0,1 0-1 0 0,-1 0 1 0 0,-6 17 157 0 0,0 30 148 0 0,2 71 402 0 0,4 0 0 0 0,6 1 0 0 0,5-1 0 0 0,36 166 0 0 0,-32-223-405 0 0,29 79-1 0 0,-34-116-231 0 0,2 0 0 0 0,0 0-1 0 0,1-1 1 0 0,2-1 0 0 0,0 0-1 0 0,17 19 1 0 0,-28-37-67 0 0,0-1 1 0 0,0 1-1 0 0,1-1 1 0 0,-1 0-1 0 0,1 0 1 0 0,-1-1-1 0 0,1 1 0 0 0,0-1 1 0 0,0 0-1 0 0,0 0 1 0 0,0 0-1 0 0,0 0 1 0 0,1-1-1 0 0,-1 0 0 0 0,0 1 1 0 0,6-1-1 0 0,-6-1-31 0 0,-1 0 1 0 0,0 0-1 0 0,0-1 0 0 0,1 1 0 0 0,-1-1 1 0 0,0 0-1 0 0,0 0 0 0 0,0 0 0 0 0,0-1 1 0 0,0 1-1 0 0,0-1 0 0 0,0 1 0 0 0,0-1 1 0 0,-1 0-1 0 0,1 0 0 0 0,-1 0 0 0 0,1-1 1 0 0,-1 1-1 0 0,0 0 0 0 0,0-1 0 0 0,0 0 1 0 0,3-5-1 0 0,15-32-1302 0 0,-16 27-690 0 0,0 0 1 0 0,-1 0 0 0 0,-1 0-1 0 0,0-1 1 0 0,0-24 0 0 0,-3 0-2081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19.5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11 408 4032 0 0,'-2'2'201'0'0,"1"0"-1"0"0,0 0 1 0 0,0 1 0 0 0,0-1-1 0 0,0 0 1 0 0,0 0-1 0 0,1 1 1 0 0,-1-1-1 0 0,0 0 1 0 0,1 1-1 0 0,0-1 1 0 0,0 1 0 0 0,0-1-1 0 0,0 0 1 0 0,0 1-1 0 0,0-1 1 0 0,0 1-1 0 0,1-1 1 0 0,0 0-1 0 0,-1 1 1 0 0,1-1 0 0 0,0 0-1 0 0,0 0 1 0 0,0 0-1 0 0,0 1 1 0 0,0-1-1 0 0,1 0 1 0 0,-1 0-1 0 0,1-1 1 0 0,-1 1 0 0 0,1 0-1 0 0,0 0 1 0 0,-1-1-1 0 0,1 1 1 0 0,4 2-1 0 0,1 0 90 0 0,1 0 0 0 0,0-1 0 0 0,0 1 0 0 0,0-2 0 0 0,0 1 0 0 0,0-1 0 0 0,1 0 0 0 0,9 1 0 0 0,75 2 1451 0 0,-61-5-1169 0 0,-8 1-374 0 0,0-1 0 0 0,0-2 0 0 0,0 0 0 0 0,0-2 0 0 0,-1 0 0 0 0,0-2 0 0 0,0 0-1 0 0,0-2 1 0 0,26-12 0 0 0,-36 14-266 0 0,-1-1-1 0 0,0 0 0 0 0,0-1 0 0 0,-1-1 0 0 0,0 1 1 0 0,-1-2-1 0 0,0 1 0 0 0,0-1 0 0 0,-1-1 1 0 0,0 0-1 0 0,-1 0 0 0 0,0-1 0 0 0,-1 0 0 0 0,0 0 1 0 0,-1-1-1 0 0,0 0 0 0 0,4-14 0 0 0,-5 6-7 0 0,0 1 0 0 0,-1-1 0 0 0,-1 0 0 0 0,0-26 0 0 0,-2 36 109 0 0,-1-1 1 0 0,-1 0 0 0 0,0 1-1 0 0,-1-1 1 0 0,0 1 0 0 0,-1-1-1 0 0,0 1 1 0 0,-1 0 0 0 0,-6-12-1 0 0,10 22-12 0 0,0 0 0 0 0,0 0 0 0 0,-1 0 0 0 0,1 0 1 0 0,0 1-1 0 0,-1-1 0 0 0,1 0 0 0 0,-1 0 0 0 0,1 1 0 0 0,-1-1 0 0 0,0 0 0 0 0,1 0 0 0 0,-1 1 0 0 0,0-1 0 0 0,1 1 0 0 0,-1-1 0 0 0,0 1 0 0 0,1-1 0 0 0,-1 1 1 0 0,0-1-1 0 0,0 1 0 0 0,0 0 0 0 0,0-1 0 0 0,1 1 0 0 0,-3 0 0 0 0,2 0 5 0 0,0 1 0 0 0,0-1-1 0 0,1 1 1 0 0,-1-1 0 0 0,0 1 0 0 0,0-1 0 0 0,0 1-1 0 0,1 0 1 0 0,-1 0 0 0 0,0-1 0 0 0,1 1 0 0 0,-1 0-1 0 0,1 0 1 0 0,-1 0 0 0 0,1 0 0 0 0,-1 0 0 0 0,1 0-1 0 0,-1 1 1 0 0,-2 8 137 0 0,0-1 0 0 0,0 1-1 0 0,-1 14 1 0 0,-1 33 167 0 0,2 0-1 0 0,3 0 1 0 0,2 0-1 0 0,3 0 1 0 0,2-1 0 0 0,3 0-1 0 0,2 0 1 0 0,25 68-1 0 0,-28-97-268 0 0,1 0 0 0 0,0-1-1 0 0,3 0 1 0 0,0-1 0 0 0,1 0-1 0 0,2-1 1 0 0,31 38 0 0 0,-46-60-212 0 0,1 0 0 0 0,-1-1 0 0 0,1 1 0 0 0,0-1 0 0 0,-1 0 0 0 0,1 1 0 0 0,0-1 0 0 0,0 0 0 0 0,0 0 0 0 0,0 0 0 0 0,0 0 0 0 0,0-1 0 0 0,3 2 0 0 0,-4-2-11 0 0,-1 0-1 0 0,1 0 0 0 0,-1 0 0 0 0,0 0 1 0 0,1-1-1 0 0,-1 1 0 0 0,0 0 1 0 0,1 0-1 0 0,-1 0 0 0 0,0 0 1 0 0,1 0-1 0 0,-1 0 0 0 0,0-1 1 0 0,1 1-1 0 0,-1 0 0 0 0,0 0 1 0 0,0 0-1 0 0,1-1 0 0 0,-1 1 0 0 0,0 0 1 0 0,0 0-1 0 0,1-1 0 0 0,-1 1 1 0 0,0 0-1 0 0,0-1 0 0 0,0 1 1 0 0,1 0-1 0 0,-1-1 0 0 0,0 1 1 0 0,0-1-1 0 0,-1-20-6536 0 0,-5 2 2622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20.0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69 4112 0 0,'0'0'95'0'0,"-1"0"0"0"0,1 0 0 0 0,-1 0 0 0 0,0 0 0 0 0,1 0 0 0 0,-1 0 0 0 0,1 0 0 0 0,-1 1-1 0 0,1-1 1 0 0,-1 0 0 0 0,1 0 0 0 0,-1 0 0 0 0,1 0 0 0 0,-1 1 0 0 0,1-1 0 0 0,-1 0 0 0 0,1 1 0 0 0,0-1-1 0 0,-1 0 1 0 0,1 1 0 0 0,-1-1 0 0 0,1 0 0 0 0,0 1 0 0 0,-1-1 0 0 0,1 1 0 0 0,0-1 0 0 0,-1 1 0 0 0,1-1-1 0 0,0 1 1 0 0,0-1 0 0 0,0 1 0 0 0,-1 0 0 0 0,4 20 2019 0 0,-1-16-1792 0 0,0 0-1 0 0,0-1 1 0 0,0 1-1 0 0,1-1 1 0 0,-1 0 0 0 0,6 7-1 0 0,1-4 30 0 0,1 0-1 0 0,-1-1 1 0 0,1-1-1 0 0,0 1 1 0 0,1-1-1 0 0,-1-1 1 0 0,1 0 0 0 0,0-1-1 0 0,0 0 1 0 0,18 3-1 0 0,12-1 878 0 0,64 0 0 0 0,-65-5-694 0 0,0-1-1 0 0,1-2 1 0 0,65-15 0 0 0,-80 12-520 0 0,-1-2 0 0 0,0 0 0 0 0,-1-2 0 0 0,0 0 0 0 0,0-2 0 0 0,37-25 1 0 0,-55 33-17 0 0,-1 0-5 0 0,-1 1 1 0 0,1 0-1 0 0,0 0 0 0 0,-1 1 1 0 0,9-4-1 0 0,-13 6 6 0 0,1 0-1 0 0,0 0 1 0 0,0-1-1 0 0,0 1 1 0 0,0 0-1 0 0,0 0 1 0 0,-1 0-1 0 0,1 0 1 0 0,0 0-1 0 0,0 0 1 0 0,0 0-1 0 0,0 0 1 0 0,0 1-1 0 0,0-1 1 0 0,-1 0-1 0 0,1 0 1 0 0,0 1-1 0 0,0-1 1 0 0,0 1-1 0 0,-1-1 1 0 0,1 1-1 0 0,0-1 1 0 0,-1 1-1 0 0,1-1 1 0 0,0 1-1 0 0,-1-1 1 0 0,1 1-1 0 0,0 0 1 0 0,-1-1-1 0 0,1 1 1 0 0,-1 0-1 0 0,0 0 0 0 0,1-1 1 0 0,-1 1-1 0 0,1 0 1 0 0,-1 0-1 0 0,0 0 1 0 0,0-1-1 0 0,1 1 1 0 0,-1 0-1 0 0,0 1 1 0 0,6 32 13 0 0,-1-1-1 0 0,0 65 1 0 0,-2-29 27 0 0,-1-42-13 0 0,23 293 238 0 0,24-3 116 0 0,-23-197 3 0 0,-26-120-384 0 0,0 0 1 0 0,0 0 0 0 0,0-1 0 0 0,0 1 0 0 0,0 0-1 0 0,0 0 1 0 0,0 0 0 0 0,0 0 0 0 0,0 0 0 0 0,0 0-1 0 0,0 0 1 0 0,0 0 0 0 0,0 0 0 0 0,0 0-1 0 0,0 0 1 0 0,0 0 0 0 0,0 0 0 0 0,0 0 0 0 0,-1 0-1 0 0,1 0 1 0 0,0 0 0 0 0,0 0 0 0 0,0 0 0 0 0,0 0-1 0 0,0 0 1 0 0,0 0 0 0 0,0 0 0 0 0,0 0 0 0 0,0 0-1 0 0,0 0 1 0 0,0 0 0 0 0,0 0 0 0 0,0 0 0 0 0,-1 0-1 0 0,1 0 1 0 0,0 0 0 0 0,0 0 0 0 0,0 0-1 0 0,0 0 1 0 0,0 0 0 0 0,0 0 0 0 0,0 0 0 0 0,0 0-1 0 0,0 0 1 0 0,0 0 0 0 0,0 0 0 0 0,0 0 0 0 0,0 0-1 0 0,0 0 1 0 0,0 0 0 0 0,0 1 0 0 0,0-1 0 0 0,0 0-1 0 0,-1 0 1 0 0,1 0 0 0 0,0 0 0 0 0,0 0-1 0 0,0 0 1 0 0,0 0 0 0 0,0 0 0 0 0,0 0 0 0 0,0 0-1 0 0,0 0 1 0 0,0 0 0 0 0,0 0 0 0 0,0 1 0 0 0,-8-9-29 0 0,-8-12-49 0 0,-3-17-63 0 0,1 0 0 0 0,2-1 0 0 0,2 0 0 0 0,1-1 0 0 0,-14-76 0 0 0,12 14-228 0 0,-3-120 0 0 0,15 156 179 0 0,7-68 0 0 0,-3 112 157 0 0,2 0 1 0 0,0 1 0 0 0,2 0 0 0 0,0 0 0 0 0,1 0 0 0 0,1 0 0 0 0,13-27 0 0 0,-17 43 36 0 0,-1-1 1 0 0,1 1-1 0 0,0 0 0 0 0,0 0 1 0 0,0 1-1 0 0,0-1 1 0 0,1 1-1 0 0,0-1 0 0 0,-1 1 1 0 0,1 0-1 0 0,0 0 0 0 0,1 1 1 0 0,-1-1-1 0 0,0 1 0 0 0,1 0 1 0 0,-1 0-1 0 0,1 0 0 0 0,0 1 1 0 0,-1 0-1 0 0,9-1 1 0 0,-9 1 14 0 0,0 1 0 0 0,0 1 0 0 0,0-1 0 0 0,0 1 0 0 0,0-1 0 0 0,-1 1 0 0 0,1 0 0 0 0,0 1 0 0 0,-1-1 1 0 0,1 0-1 0 0,-1 1 0 0 0,1 0 0 0 0,-1 0 0 0 0,0 0 0 0 0,1 0 0 0 0,-1 1 0 0 0,0-1 0 0 0,-1 1 1 0 0,1 0-1 0 0,0 0 0 0 0,-1 0 0 0 0,0 0 0 0 0,1 0 0 0 0,-1 0 0 0 0,0 1 0 0 0,1 3 0 0 0,2 5 83 0 0,-1 0-1 0 0,0 0 0 0 0,-1 0 0 0 0,0 0 0 0 0,-1 0 1 0 0,-1 0-1 0 0,0 1 0 0 0,0-1 0 0 0,-1 1 0 0 0,-1-1 1 0 0,0 1-1 0 0,-1-1 0 0 0,0 0 0 0 0,-1 0 0 0 0,0 0 1 0 0,-1 0-1 0 0,-6 14 0 0 0,-4 4 47 0 0,0 0-1 0 0,-2-1 1 0 0,-1-1-1 0 0,-2-1 1 0 0,-29 36-1 0 0,47-62-140 0 0,-59 66-2651 0 0,14-29-8311 0 0,35-32 6678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21.7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12 4600 0 0,'-3'0'768'0'0,"1"0"21"0"0,-1 0 19 0 0,2 0 16 0 0,-1 0 4 0 0,-1 0-4 0 0,0-1 4 0 0,3-3 0 0 0,-2 2-32 0 0,7 1-92 0 0,1 1-212 0 0,4-2-3108 0 0,3 2 0 0 0,-1 0-1 0 0,3-2 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22.3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267 304 3760 0 0,'-1'-5'404'0'0,"0"0"0"0"0,0 0 0 0 0,1 0 0 0 0,-1 0 0 0 0,1 0 0 0 0,0 0 0 0 0,1-5 0 0 0,-1 4-61 0 0,0-20 967 0 0,-1 0-1 0 0,-9-49 0 0 0,8 67-1031 0 0,1 1 0 0 0,-1-1 0 0 0,0 1 0 0 0,-1 0 0 0 0,0 0 0 0 0,0 0 1 0 0,-1 1-1 0 0,1-1 0 0 0,-1 1 0 0 0,-1-1 0 0 0,1 1 0 0 0,-1 1 0 0 0,0-1 0 0 0,-10-8 0 0 0,12 12-123 0 0,0 0 0 0 0,1 0 0 0 0,-1 1 1 0 0,0-1-1 0 0,0 1 0 0 0,0-1 0 0 0,0 1 0 0 0,-1 0 0 0 0,1 0 0 0 0,0 0 1 0 0,0 1-1 0 0,-1-1 0 0 0,1 1 0 0 0,0 0 0 0 0,-1 0 0 0 0,1 0 0 0 0,0 0 0 0 0,-7 2 1 0 0,6-1-54 0 0,0 1 0 0 0,0 0 0 0 0,0 0 0 0 0,1 0 0 0 0,-1 0 0 0 0,0 1 0 0 0,1-1 0 0 0,-1 1 0 0 0,1 0 0 0 0,0 0 0 0 0,0 0 0 0 0,-4 6 0 0 0,-2 4-3 0 0,1 1 1 0 0,1-1-1 0 0,0 1 1 0 0,1 1-1 0 0,0-1 1 0 0,-7 29 0 0 0,7-12-15 0 0,0-1 0 0 0,2 1 1 0 0,1 59-1 0 0,3-70-64 0 0,2 0 0 0 0,0 0 0 0 0,1 0 0 0 0,1 0 0 0 0,1 0 0 0 0,1-1 0 0 0,8 20 0 0 0,-10-32-17 0 0,0 1 0 0 0,0-1 1 0 0,0 0-1 0 0,1 0 0 0 0,-1 0 1 0 0,2-1-1 0 0,-1 0 0 0 0,1 0 0 0 0,0 0 1 0 0,0-1-1 0 0,1 1 0 0 0,-1-1 0 0 0,1-1 1 0 0,1 0-1 0 0,-1 0 0 0 0,0 0 0 0 0,1-1 1 0 0,0 0-1 0 0,0 0 0 0 0,0-1 0 0 0,0 0 1 0 0,0 0-1 0 0,0-1 0 0 0,0 0 1 0 0,15-1-1 0 0,-4 0 1 0 0,0-2-1 0 0,0-1 1 0 0,-1 0 0 0 0,1-1 0 0 0,-1-1 0 0 0,0-1 0 0 0,0-1-1 0 0,-1 0 1 0 0,1-1 0 0 0,20-13 0 0 0,-2-4-12 0 0,-1-1-1 0 0,-1-1 1 0 0,-1-2 0 0 0,-1-1 0 0 0,-2-2-1 0 0,-1 0 1 0 0,-2-3 0 0 0,-1 0 0 0 0,32-58-1 0 0,-46 69 22 0 0,-2 0 0 0 0,0 0 0 0 0,-1-1 0 0 0,8-45 0 0 0,-16 69-12 0 0,-1 0 1 0 0,1 0-1 0 0,-1 0 1 0 0,0 0-1 0 0,0-1 1 0 0,0 1-1 0 0,1 0 1 0 0,-1 0-1 0 0,0 0 0 0 0,-1 0 1 0 0,1 0-1 0 0,0-1 1 0 0,0 1-1 0 0,0 0 1 0 0,-1 0-1 0 0,1 0 1 0 0,0 0-1 0 0,-1 0 1 0 0,1 0-1 0 0,-1 0 1 0 0,1 0-1 0 0,-1 0 1 0 0,0 0-1 0 0,1 0 1 0 0,-1 0-1 0 0,-1 0 1 0 0,1 0 0 0 0,1 1-1 0 0,-1 0 1 0 0,0 1 0 0 0,0-1 0 0 0,0 0 0 0 0,0 0-1 0 0,0 0 1 0 0,1 0 0 0 0,-1 1 0 0 0,0-1 0 0 0,0 0 0 0 0,0 1-1 0 0,1-1 1 0 0,-1 1 0 0 0,0-1 0 0 0,1 1 0 0 0,-1-1-1 0 0,0 1 1 0 0,1-1 0 0 0,-1 1 0 0 0,0 0 0 0 0,1-1-1 0 0,-1 1 1 0 0,1 0 0 0 0,0-1 0 0 0,-1 1 0 0 0,1 0 0 0 0,-1 0-1 0 0,1-1 1 0 0,0 1 0 0 0,0 0 0 0 0,-1 1 0 0 0,-4 10 11 0 0,0 0 1 0 0,1 0 0 0 0,0 0 0 0 0,1 0 0 0 0,0 1-1 0 0,1 0 1 0 0,1-1 0 0 0,0 1 0 0 0,0 0 0 0 0,2 0 0 0 0,-1 0-1 0 0,1-1 1 0 0,1 1 0 0 0,1-1 0 0 0,0 1 0 0 0,0-1-1 0 0,1 0 1 0 0,1 0 0 0 0,0 0 0 0 0,0 0 0 0 0,1-1 0 0 0,14 20-1 0 0,4-2 76 0 0,48 44 0 0 0,-12-14 180 0 0,-59-58-254 0 0,1 0 0 0 0,-1 0 0 0 0,0 0 0 0 0,0 1 0 0 0,0-1-1 0 0,0 0 1 0 0,0 0 0 0 0,0 0 0 0 0,0 1 0 0 0,0-1 0 0 0,-1 1 0 0 0,1-1 0 0 0,0 0 0 0 0,-1 1 0 0 0,1-1 0 0 0,-1 1 0 0 0,0-1 0 0 0,1 1 0 0 0,-1 0 0 0 0,0-1 0 0 0,0 1 0 0 0,0-1 0 0 0,0 1 0 0 0,0-1 0 0 0,0 1 0 0 0,-1 0 0 0 0,1-1 0 0 0,0 1 0 0 0,-1-1 0 0 0,0 3 0 0 0,-2-2 16 0 0,1 1 0 0 0,-1-1 1 0 0,0 0-1 0 0,1 1 0 0 0,-1-1 0 0 0,0 0 1 0 0,0-1-1 0 0,-1 1 0 0 0,1-1 1 0 0,0 1-1 0 0,0-1 0 0 0,-7 2 0 0 0,-5 1-114 0 0,1-1 0 0 0,-1 0 0 0 0,1-1-1 0 0,-1 0 1 0 0,0-1 0 0 0,-20-2-1 0 0,34 1-101 0 0,0 0 0 0 0,1 0 0 0 0,-1 0 0 0 0,1 0 1 0 0,-1 0-1 0 0,0 0 0 0 0,1 0 0 0 0,-1 0 0 0 0,0 0 0 0 0,1 0 0 0 0,-1-1 0 0 0,1 1 0 0 0,-1 0 0 0 0,1 0 0 0 0,-1-1 0 0 0,1 1 0 0 0,-1 0 0 0 0,1-1 0 0 0,-1 1 0 0 0,1-1 0 0 0,-1 1 0 0 0,1 0 0 0 0,-1-1 0 0 0,1 1 0 0 0,0-1 0 0 0,-1 0 0 0 0,1 1 0 0 0,0-1 0 0 0,0 1 0 0 0,-1-1 0 0 0,1 1 0 0 0,0-2 0 0 0,6-19-7419 0 0,3 6 3262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22.6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81 3784 0 0,'16'-22'7500'0'0,"-15"24"-7272"0"0,0-1 0 0 0,0 1 0 0 0,0-1 0 0 0,0 1 0 0 0,0 0 0 0 0,-1-1 1 0 0,1 1-1 0 0,-1 0 0 0 0,1 0 0 0 0,-1 0 0 0 0,1-1 0 0 0,-1 1 0 0 0,0 3 1 0 0,2 5 442 0 0,37 123 3706 0 0,19 70-2560 0 0,-56-186-1664 0 0,-2-17-151 0 0,0 0 1 0 0,0 0-1 0 0,0 1 1 0 0,0-1-1 0 0,-1 0 1 0 0,1 0-1 0 0,0 0 1 0 0,0 0-1 0 0,0 0 1 0 0,0 0-1 0 0,0 0 1 0 0,-1 1-1 0 0,1-1 1 0 0,0 0-1 0 0,0 0 1 0 0,0 0-1 0 0,-1 0 1 0 0,1 0-1 0 0,0 0 1 0 0,0 0-1 0 0,0 0 1 0 0,0 0-1 0 0,-1 0 1 0 0,1 0-1 0 0,0 0 1 0 0,0 0-1 0 0,0 0 1 0 0,0 0-1 0 0,-1 0 1 0 0,1 0-1 0 0,0-1 1 0 0,0 1-1 0 0,0 0 1 0 0,0 0-1 0 0,-1 0 1 0 0,1 0 0 0 0,0 0-1 0 0,0 0 1 0 0,0 0-1 0 0,0 0 1 0 0,-1-1-1 0 0,-1-1 5 0 0,0 0 0 0 0,0 0 0 0 0,0 0 1 0 0,0 0-1 0 0,0 0 0 0 0,0-1 0 0 0,1 1 0 0 0,-3-4 0 0 0,-4-13 5 0 0,1 1 0 0 0,0-1 0 0 0,1 0 0 0 0,1-1-1 0 0,1 0 1 0 0,1 1 0 0 0,1-1 0 0 0,0 0-1 0 0,2-30 1 0 0,0 42-11 0 0,1-1-1 0 0,0 1 0 0 0,0 0 1 0 0,1-1-1 0 0,0 1 0 0 0,1 0 1 0 0,-1 0-1 0 0,1 0 0 0 0,1 0 0 0 0,0 1 1 0 0,0 0-1 0 0,0-1 0 0 0,1 1 1 0 0,0 1-1 0 0,1-1 0 0 0,-1 1 1 0 0,1 0-1 0 0,0 0 0 0 0,1 0 1 0 0,-1 1-1 0 0,1 0 0 0 0,0 1 1 0 0,0-1-1 0 0,15-5 0 0 0,-7 5-116 0 0,-1 0 0 0 0,1 1 0 0 0,0 1-1 0 0,-1 0 1 0 0,2 1 0 0 0,-1 0 0 0 0,0 2-1 0 0,24 1 1 0 0,30 8-8112 0 0,-43-3 4056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29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37 195 4280 0 0,'-3'2'206'0'0,"1"0"0"0"0,0 0-1 0 0,0 1 1 0 0,1-1 0 0 0,-1 0-1 0 0,0 1 1 0 0,1-1 0 0 0,-1 1-1 0 0,1-1 1 0 0,0 1 0 0 0,0 0-1 0 0,0 0 1 0 0,0-1 0 0 0,-1 5-1 0 0,-6 47 1508 0 0,6-38-1019 0 0,1-9-403 0 0,0 0-1 0 0,1 0 1 0 0,0-1 0 0 0,0 1-1 0 0,0 0 1 0 0,1 0-1 0 0,0-1 1 0 0,0 1 0 0 0,0 0-1 0 0,5 10 1 0 0,-5-14-125 0 0,1-1 0 0 0,0 1 1 0 0,-1 0-1 0 0,1-1 0 0 0,0 0 1 0 0,0 1-1 0 0,0-1 0 0 0,0 0 1 0 0,1 0-1 0 0,-1 0 0 0 0,1 0 1 0 0,-1-1-1 0 0,1 1 0 0 0,0-1 1 0 0,-1 1-1 0 0,1-1 1 0 0,0 0-1 0 0,0 0 0 0 0,0 0 1 0 0,0-1-1 0 0,0 1 0 0 0,0-1 1 0 0,0 1-1 0 0,0-1 0 0 0,6 0 1 0 0,-3 0-43 0 0,0-1 1 0 0,0 1-1 0 0,0-1 1 0 0,0 0-1 0 0,0 0 1 0 0,0-1 0 0 0,0 0-1 0 0,0 0 1 0 0,-1 0-1 0 0,1-1 1 0 0,-1 1-1 0 0,0-1 1 0 0,0-1-1 0 0,0 1 1 0 0,0-1 0 0 0,0 0-1 0 0,-1 0 1 0 0,1 0-1 0 0,-1-1 1 0 0,0 1-1 0 0,-1-1 1 0 0,1 0 0 0 0,-1 0-1 0 0,0 0 1 0 0,0-1-1 0 0,0 1 1 0 0,-1-1-1 0 0,0 0 1 0 0,0 1-1 0 0,-1-1 1 0 0,1 0 0 0 0,-1 0-1 0 0,0 0 1 0 0,-1 0-1 0 0,0 0 1 0 0,0 0-1 0 0,0 0 1 0 0,0 0 0 0 0,-1 0-1 0 0,0 0 1 0 0,0 0-1 0 0,-1 0 1 0 0,0 0-1 0 0,0 0 1 0 0,-4-7-1 0 0,0 2-36 0 0,0 0 1 0 0,-1 0-1 0 0,-1 1 0 0 0,0 0 0 0 0,0 0 0 0 0,-19-17 0 0 0,-2 3-31 0 0,-33-20 0 0 0,59 43-65 0 0,2 0-67 0 0,-1 0 1 0 0,1 0-1 0 0,-1 1 0 0 0,1-1 0 0 0,-1 0 1 0 0,1 0-1 0 0,0-1 0 0 0,-1 1 0 0 0,1 0 1 0 0,0 0-1 0 0,0-1 0 0 0,0 1 1 0 0,0 0-1 0 0,0-1 0 0 0,0 1 0 0 0,0-1 1 0 0,1 1-1 0 0,-1-1 0 0 0,0 0 0 0 0,1 1 1 0 0,-1-1-1 0 0,1-2 0 0 0,1 2-469 0 0,-1 0-1 0 0,1 0 0 0 0,1 0 1 0 0,-1 0-1 0 0,0 0 1 0 0,0 1-1 0 0,1-1 0 0 0,-1 1 1 0 0,1-1-1 0 0,-1 1 1 0 0,1-1-1 0 0,0 1 1 0 0,0 0-1 0 0,-1-1 0 0 0,1 1 1 0 0,2-1-1 0 0,12-6-3711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23.2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4 336 4024 0 0,'-4'1'3970'0'0,"9"3"-2283"0"0,8 0-384 0 0,1-2-662 0 0,0-2 0 0 0,0 1 0 0 0,0-2-1 0 0,0 0 1 0 0,0-1 0 0 0,0 0-1 0 0,23-7 1 0 0,-7-1 306 0 0,-1-1-1 0 0,39-20 1 0 0,-44 18-722 0 0,-1-1 0 0 0,0-1 0 0 0,33-29 1 0 0,-44 33-158 0 0,0 0 1 0 0,0-1-1 0 0,-1 0 0 0 0,-1-1 1 0 0,0-1-1 0 0,-1 1 0 0 0,9-18 1 0 0,-4-11 92 0 0,-14 41-154 0 0,1-1 0 0 0,-1 1 0 0 0,1 0-1 0 0,-1 0 1 0 0,0-1 0 0 0,0 1 0 0 0,1 0-1 0 0,-1-1 1 0 0,0 1 0 0 0,0 0 0 0 0,0-1-1 0 0,-1 1 1 0 0,1 0 0 0 0,0-1 0 0 0,0 1 0 0 0,-1 0-1 0 0,1-1 1 0 0,-1 1 0 0 0,1 0 0 0 0,-1 0-1 0 0,1-1 1 0 0,-1 1 0 0 0,0 0 0 0 0,0 0-1 0 0,1 0 1 0 0,-3-2 0 0 0,2 3-4 0 0,0 1 0 0 0,0-1 1 0 0,0 0-1 0 0,0 0 0 0 0,1 0 0 0 0,-1 0 0 0 0,0 1 1 0 0,0-1-1 0 0,0 0 0 0 0,0 1 0 0 0,0-1 0 0 0,0 1 1 0 0,0-1-1 0 0,1 1 0 0 0,-1 0 0 0 0,0-1 0 0 0,0 1 1 0 0,1 0-1 0 0,-1-1 0 0 0,1 1 0 0 0,-1 0 1 0 0,0 0-1 0 0,1-1 0 0 0,-1 1 0 0 0,1 0 0 0 0,-1 1 1 0 0,-13 25 41 0 0,4 0-11 0 0,2 1-1 0 0,0 0 1 0 0,2 1 0 0 0,1-1 0 0 0,-1 31 0 0 0,2 146 203 0 0,5-185-209 0 0,19 374 455 0 0,-6-188-138 0 0,-13-194-310 0 0,-1 0 0 0 0,0 0 0 0 0,-1 0-1 0 0,0 0 1 0 0,0 0 0 0 0,-1-1 0 0 0,-5 17 0 0 0,5-25-28 0 0,1 1 1 0 0,-1-1 0 0 0,0 1 0 0 0,0-1-1 0 0,0 0 1 0 0,0 1 0 0 0,-1-1-1 0 0,1-1 1 0 0,-1 1 0 0 0,0 0-1 0 0,0 0 1 0 0,0-1 0 0 0,0 0 0 0 0,0 1-1 0 0,0-1 1 0 0,-1-1 0 0 0,1 1-1 0 0,-1 0 1 0 0,1-1 0 0 0,-1 0 0 0 0,0 1-1 0 0,0-1 1 0 0,1-1 0 0 0,-1 1-1 0 0,0-1 1 0 0,-5 1 0 0 0,0-1 2 0 0,1 0 1 0 0,-1-1 0 0 0,1 0 0 0 0,-1 0 0 0 0,1-1-1 0 0,0 0 1 0 0,0-1 0 0 0,-1 0 0 0 0,2 0-1 0 0,-1 0 1 0 0,0-1 0 0 0,1 0 0 0 0,-1-1-1 0 0,1 0 1 0 0,1 0 0 0 0,-12-10 0 0 0,10 7 15 0 0,1 0 0 0 0,0 0-1 0 0,0 0 1 0 0,1-1 0 0 0,0 0 0 0 0,1 0 0 0 0,0 0 0 0 0,0-1 0 0 0,1 1 0 0 0,0-1 0 0 0,1 0 0 0 0,0-1 0 0 0,-2-11 0 0 0,4 10 10 0 0,0-1 0 0 0,1 1 0 0 0,0 0 0 0 0,1-1 1 0 0,0 1-1 0 0,1 0 0 0 0,0 0 0 0 0,1 0 0 0 0,0 0 0 0 0,8-17 0 0 0,-3 12 11 0 0,1 1-1 0 0,0 0 0 0 0,1 0 1 0 0,1 1-1 0 0,0 1 0 0 0,21-21 1 0 0,-11 15-7 0 0,0 1 0 0 0,2 1 0 0 0,1 1 1 0 0,0 1-1 0 0,0 1 0 0 0,2 1 0 0 0,0 1 1 0 0,52-17-1 0 0,-44 20-12 0 0,37-6 0 0 0,-58 14-123 0 0,0 1 1 0 0,0 0-1 0 0,0 0 1 0 0,0 1 0 0 0,26 4-1 0 0,-37-4-83 0 0,0 1-1 0 0,-1-1 1 0 0,1 0-1 0 0,-1 1 1 0 0,1 0-1 0 0,-1-1 1 0 0,1 1-1 0 0,-1 0 1 0 0,1-1-1 0 0,-1 1 1 0 0,0 0-1 0 0,0 0 1 0 0,1 0-1 0 0,-1 0 1 0 0,0 1-1 0 0,1 1 1 0 0,-1-3-192 0 0,-1 1 1 0 0,0 0-1 0 0,1 0 1 0 0,-1-1-1 0 0,0 1 1 0 0,0 0-1 0 0,0 0 1 0 0,0 0-1 0 0,0-1 0 0 0,1 1 1 0 0,-1 0-1 0 0,-1 0 1 0 0,1 0-1 0 0,0-1 1 0 0,0 1-1 0 0,0 0 1 0 0,0 0-1 0 0,-1 0 1 0 0,1-1-1 0 0,0 1 1 0 0,-1 0-1 0 0,1 0 1 0 0,0-1-1 0 0,-1 1 1 0 0,1 0-1 0 0,-1-1 0 0 0,1 1 1 0 0,-1 0-1 0 0,0-1 1 0 0,1 1-1 0 0,-2 0 1 0 0,-9 9-4088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27.3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537 79 2496 0 0,'0'-4'349'0'0,"0"0"-1"0"0,0-1 1 0 0,-1 1-1 0 0,1 0 1 0 0,-1 0 0 0 0,0 0-1 0 0,0 0 1 0 0,0 0-1 0 0,-1 0 1 0 0,1 0-1 0 0,-1 1 1 0 0,0-1 0 0 0,-4-6-1 0 0,4 8-235 0 0,0 1 0 0 0,0-1 0 0 0,1 1 0 0 0,-1-1-1 0 0,0 1 1 0 0,0 0 0 0 0,-1 0 0 0 0,1 0 0 0 0,0 0 0 0 0,0 0 0 0 0,0 1 0 0 0,-1-1-1 0 0,1 1 1 0 0,0-1 0 0 0,-1 1 0 0 0,1 0 0 0 0,0 0 0 0 0,-1 0 0 0 0,1 0 0 0 0,0 0-1 0 0,-1 0 1 0 0,1 1 0 0 0,0-1 0 0 0,0 1 0 0 0,-1 0 0 0 0,-2 1 0 0 0,-6 2 187 0 0,1 1 0 0 0,-1 0 0 0 0,1 1 0 0 0,1 0 0 0 0,-1 0 0 0 0,1 1 0 0 0,0 1 1 0 0,-14 13-1 0 0,-1 6 590 0 0,-32 43 0 0 0,19-14-452 0 0,3 0 0 0 0,3 2 0 0 0,2 2 0 0 0,2 0-1 0 0,3 2 1 0 0,3 1 0 0 0,-21 105 0 0 0,31-111-153 0 0,3 0 0 0 0,-2 64 0 0 0,9-99-208 0 0,2 0 0 0 0,0 0 0 0 0,2 0 1 0 0,0 0-1 0 0,1-1 0 0 0,1 0 0 0 0,1 0 0 0 0,15 35 0 0 0,-15-45-107 0 0,0-1 1 0 0,1 0-1 0 0,0-1 0 0 0,0 1 0 0 0,1-1 1 0 0,0-1-1 0 0,1 1 0 0 0,0-1 1 0 0,0-1-1 0 0,1 0 0 0 0,0 0 0 0 0,0-1 1 0 0,0 0-1 0 0,1-1 0 0 0,0 0 0 0 0,0-1 1 0 0,0 0-1 0 0,1-1 0 0 0,-1 0 0 0 0,16 2 1 0 0,-8-3-590 0 0,1 0 0 0 0,-1-1 0 0 0,0-1 1 0 0,1 0-1 0 0,19-5 0 0 0,-20 2-1042 0 0,1-1 1 0 0,0-1-1 0 0,-1-1 0 0 0,29-12 1 0 0,4-8-1997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27.8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285 263 3360 0 0,'1'-39'2897'0'0,"0"24"-1963"0"0,-1 1 1 0 0,0-1-1 0 0,-1 1 1 0 0,0-1-1 0 0,-7-26 1 0 0,8 40-829 0 0,-1 0-1 0 0,1 0 1 0 0,0 0 0 0 0,-1 0 0 0 0,1 0-1 0 0,-1 0 1 0 0,1 0 0 0 0,-1 0 0 0 0,1 0 0 0 0,-1 0-1 0 0,0 0 1 0 0,1 1 0 0 0,-1-1 0 0 0,0 0-1 0 0,0 0 1 0 0,0 1 0 0 0,1-1 0 0 0,-1 1-1 0 0,0-1 1 0 0,0 1 0 0 0,0-1 0 0 0,0 1 0 0 0,0-1-1 0 0,0 1 1 0 0,0 0 0 0 0,-2-1 0 0 0,0 1 67 0 0,0 1 0 0 0,0-1 0 0 0,0 0 1 0 0,1 1-1 0 0,-1-1 0 0 0,0 1 0 0 0,0 0 0 0 0,1 0 1 0 0,-1 0-1 0 0,-2 2 0 0 0,-5 2 131 0 0,0 1 1 0 0,1 0-1 0 0,0 1 1 0 0,-11 10-1 0 0,3-1-152 0 0,1 2-1 0 0,1 0 1 0 0,1 1 0 0 0,1 0 0 0 0,0 1-1 0 0,2 0 1 0 0,0 1 0 0 0,1 1 0 0 0,1-1-1 0 0,1 2 1 0 0,1-1 0 0 0,1 1 0 0 0,1 0-1 0 0,1 0 1 0 0,1 1 0 0 0,1-1-1 0 0,1 1 1 0 0,3 28 0 0 0,-1-45-124 0 0,0 0 0 0 0,1 0 0 0 0,-1 0 0 0 0,1-1 0 0 0,1 1 0 0 0,-1-1 0 0 0,1 1 0 0 0,0-1 0 0 0,1 0 1 0 0,-1 0-1 0 0,1 0 0 0 0,0-1 0 0 0,1 0 0 0 0,7 9 0 0 0,-4-8 0 0 0,0 0 0 0 0,0 0 0 0 0,1-1 0 0 0,0 0 0 0 0,0 0 0 0 0,0-1-1 0 0,0 0 1 0 0,0-1 0 0 0,13 3 0 0 0,5-1 11 0 0,0-1-1 0 0,0-1 0 0 0,1-1 0 0 0,-1-2 1 0 0,1 0-1 0 0,41-8 0 0 0,-49 5-46 0 0,0-1 0 0 0,-1 0 0 0 0,0-2 0 0 0,0-1 0 0 0,-1 0 0 0 0,0-1 0 0 0,0-1 0 0 0,0 0 0 0 0,-2-2 0 0 0,1 0 0 0 0,29-26 0 0 0,-27 18-45 0 0,0-2-1 0 0,-1 0 0 0 0,-1-1 0 0 0,0 0 1 0 0,-2-2-1 0 0,-1 0 0 0 0,21-51 1 0 0,-11 19-136 0 0,-3-2 0 0 0,-3 0 0 0 0,22-117 0 0 0,-40 174 188 0 0,1 0 0 0 0,-1 0 0 0 0,0 0 0 0 0,1-1 0 0 0,-1 1 0 0 0,0 0 0 0 0,0 0 0 0 0,0 0 0 0 0,0-1 0 0 0,0 1 0 0 0,0 0 0 0 0,0 0 0 0 0,0 0 0 0 0,-1 0 0 0 0,1-1 0 0 0,0 1 0 0 0,-1 0 0 0 0,1 0 0 0 0,-1 0 0 0 0,1 0 0 0 0,-1 0 0 0 0,0 0 0 0 0,1 0 0 0 0,-1 0 0 0 0,0 0 0 0 0,0 0 0 0 0,1 0 0 0 0,-1 1 0 0 0,0-1 0 0 0,0 0 0 0 0,0 1 0 0 0,0-1 0 0 0,0 0 0 0 0,0 1 0 0 0,0-1 0 0 0,0 1 0 0 0,0-1 0 0 0,-1 1 0 0 0,1 0 1 0 0,0 0-1 0 0,0-1 0 0 0,0 1 0 0 0,0 0 0 0 0,-1 0 0 0 0,1 0 0 0 0,0 0 0 0 0,0 0 0 0 0,0 0 0 0 0,0 1 0 0 0,-1-1 0 0 0,-1 1 0 0 0,0 0 8 0 0,0 0 0 0 0,0 0 0 0 0,0 0 0 0 0,0 0 1 0 0,0 1-1 0 0,0-1 0 0 0,0 1 0 0 0,1 0 0 0 0,-1 0 0 0 0,1 0 1 0 0,-1 0-1 0 0,1 0 0 0 0,0 1 0 0 0,-1-1 0 0 0,1 1 1 0 0,1-1-1 0 0,-1 1 0 0 0,0 0 0 0 0,-1 3 0 0 0,1 2 7 0 0,0-1-1 0 0,1 0 1 0 0,0 1-1 0 0,1-1 0 0 0,0 1 1 0 0,0-1-1 0 0,0 1 1 0 0,1-1-1 0 0,0 1 1 0 0,1-1-1 0 0,0 0 1 0 0,2 9-1 0 0,7 13 73 0 0,23 45 1 0 0,-24-53-47 0 0,49 84 153 0 0,2 4 78 0 0,-53-93-172 0 0,-1 1 0 0 0,-1 0-1 0 0,0 0 1 0 0,5 32 0 0 0,-10-44-96 0 0,-1 0 0 0 0,0 0 0 0 0,0 0 0 0 0,-1 0 0 0 0,1 0 0 0 0,-1 0 0 0 0,0-1 0 0 0,-1 1-1 0 0,1 0 1 0 0,-1 0 0 0 0,0-1 0 0 0,0 1 0 0 0,0-1 0 0 0,-1 1 0 0 0,1-1 0 0 0,-1 0 0 0 0,0 0-1 0 0,0 0 1 0 0,-1-1 0 0 0,1 1 0 0 0,-1-1 0 0 0,0 0 0 0 0,0 0 0 0 0,0 0 0 0 0,0 0 0 0 0,0-1 0 0 0,-1 1-1 0 0,1-1 1 0 0,-1 0 0 0 0,1 0 0 0 0,-1-1 0 0 0,0 0 0 0 0,0 0 0 0 0,0 0 0 0 0,0 0 0 0 0,0-1-1 0 0,0 1 1 0 0,0-1 0 0 0,0-1 0 0 0,-9 0 0 0 0,14 1-67 0 0,0 0-1 0 0,0 0 1 0 0,0 0-1 0 0,-1-1 1 0 0,1 1-1 0 0,0 0 1 0 0,0 0 0 0 0,0 0-1 0 0,0 0 1 0 0,0 0-1 0 0,-1 0 1 0 0,1 0 0 0 0,0 0-1 0 0,0 0 1 0 0,0-1-1 0 0,0 1 1 0 0,0 0-1 0 0,-1 0 1 0 0,1 0 0 0 0,0 0-1 0 0,0-1 1 0 0,0 1-1 0 0,0 0 1 0 0,0 0-1 0 0,0 0 1 0 0,0 0 0 0 0,0-1-1 0 0,0 1 1 0 0,0 0-1 0 0,0 0 1 0 0,0 0-1 0 0,0 0 1 0 0,0-1 0 0 0,0 1-1 0 0,0 0 1 0 0,0 0-1 0 0,0 0 1 0 0,0-1-1 0 0,0 1 1 0 0,0 0 0 0 0,0 0-1 0 0,0 0 1 0 0,0-1-1 0 0,7-10-3790 0 0,14-10-2847 0 0,-19 19 6133 0 0,15-15-3580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28.7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18 532 3048 0 0,'-8'20'2988'0'0,"6"-17"-2365"0"0,1 0 0 0 0,-1 1 0 0 0,1-1 0 0 0,0 0 0 0 0,0 1 0 0 0,0-1 0 0 0,0 6 0 0 0,1-8-523 0 0,1-1-1 0 0,-1 1 1 0 0,1-1 0 0 0,-1 0 0 0 0,1 1 0 0 0,-1-1 0 0 0,1 0-1 0 0,-1 1 1 0 0,1-1 0 0 0,0 0 0 0 0,-1 0 0 0 0,1 0 0 0 0,-1 1-1 0 0,1-1 1 0 0,0 0 0 0 0,-1 0 0 0 0,1 0 0 0 0,-1 0 0 0 0,1 0-1 0 0,0 0 1 0 0,-1 0 0 0 0,1 0 0 0 0,-1 0 0 0 0,1-1 0 0 0,0 1-1 0 0,-1 0 1 0 0,1 0 0 0 0,-1 0 0 0 0,1-1 0 0 0,-1 1 0 0 0,1 0-1 0 0,-1-1 1 0 0,2 0 0 0 0,22-8 1211 0 0,-2-4-686 0 0,-1 0-1 0 0,0-2 0 0 0,-1 0 1 0 0,0-1-1 0 0,20-22 0 0 0,-10 6-453 0 0,-2-2 0 0 0,28-42 0 0 0,-40 53-89 0 0,-1-2 0 0 0,14-30 0 0 0,-25 45-59 0 0,0 1 1 0 0,-1-1 0 0 0,0 0-1 0 0,0 0 1 0 0,-1 0-1 0 0,-1 0 1 0 0,0 0 0 0 0,0-1-1 0 0,-1-15 1 0 0,0 26-19 0 0,0-1-1 0 0,0 0 1 0 0,0 1 0 0 0,0-1 0 0 0,0 0-1 0 0,0 1 1 0 0,-1-1 0 0 0,1 0 0 0 0,0 1-1 0 0,0-1 1 0 0,-1 1 0 0 0,1-1 0 0 0,0 0-1 0 0,-1 1 1 0 0,1-1 0 0 0,0 1 0 0 0,-1-1-1 0 0,1 1 1 0 0,-1-1 0 0 0,1 1 0 0 0,-1 0-1 0 0,1-1 1 0 0,-1 1 0 0 0,1-1 0 0 0,-1 1-1 0 0,1 0 1 0 0,-1 0 0 0 0,-1-1 0 0 0,-18 1 199 0 0,8 2-61 0 0,12-2-109 0 0,-10 10 412 0 0,9-10-420 0 0,0 1 1 0 0,0 0-1 0 0,0 0 0 0 0,0 0 1 0 0,0 0-1 0 0,0 0 1 0 0,0 0-1 0 0,0 0 1 0 0,0 1-1 0 0,0-1 1 0 0,0 0-1 0 0,1 1 0 0 0,-1-1 1 0 0,0 3-1 0 0,-15 23 605 0 0,16-7-400 0 0,33 424 267 0 0,-22-340-262 0 0,-9-81-55 0 0,-7-33 15 0 0,-5-37-53 0 0,5 14-117 0 0,-7-40 34 0 0,-5-121 0 0 0,17 173-61 0 0,1-1 1 0 0,0 0-1 0 0,2 0 0 0 0,0 1 0 0 0,2-1 0 0 0,0 1 0 0 0,1 0 0 0 0,2 1 0 0 0,0-1 0 0 0,12-21 1 0 0,-14 32 22 0 0,1 1 1 0 0,0 0-1 0 0,0 1 1 0 0,1-1 0 0 0,0 2-1 0 0,0-1 1 0 0,1 1 0 0 0,0 0-1 0 0,0 1 1 0 0,1 0 0 0 0,0 0-1 0 0,0 1 1 0 0,0 0 0 0 0,1 1-1 0 0,-1 0 1 0 0,1 1 0 0 0,13-2-1 0 0,-9 2-515 0 0,0 0 1 0 0,0 2-1 0 0,0 0 0 0 0,0 1 0 0 0,19 2 0 0 0,-20-1-1626 0 0,-1 2-1 0 0,0-1 0 0 0,0 2 1 0 0,0 0-1 0 0,24 10 1 0 0,-10 2-2286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29.3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37 295 3848 0 0,'-2'0'164'0'0,"1"0"-1"0"0,-1 1 0 0 0,1-1 1 0 0,-1 0-1 0 0,0 1 0 0 0,1-1 1 0 0,-1 1-1 0 0,1-1 0 0 0,-1 1 1 0 0,1 0-1 0 0,-1 0 0 0 0,1 0 1 0 0,0 0-1 0 0,-1 0 0 0 0,1 0 1 0 0,0 0-1 0 0,0 0 0 0 0,0 0 1 0 0,0 0-1 0 0,0 1 0 0 0,0-1 1 0 0,0 0-1 0 0,0 1 0 0 0,0-1 1 0 0,1 1-1 0 0,-1-1 0 0 0,0 1 1 0 0,1-1-1 0 0,0 1 0 0 0,-1 0 1 0 0,1-1-1 0 0,0 1 0 0 0,0 0 1 0 0,0-1-1 0 0,0 1 0 0 0,0-1 1 0 0,0 1-1 0 0,0 0 0 0 0,0-1 1 0 0,1 1-1 0 0,-1-1 0 0 0,1 1 1 0 0,-1 0-1 0 0,1-1 1 0 0,0 1-1 0 0,-1-1 0 0 0,1 0 1 0 0,0 1-1 0 0,0-1 0 0 0,0 0 1 0 0,0 1-1 0 0,0-1 0 0 0,0 0 1 0 0,1 0-1 0 0,-1 0 0 0 0,0 0 1 0 0,0 0-1 0 0,2 1 0 0 0,7 1 159 0 0,-1 0-1 0 0,1 0 1 0 0,-1-1 0 0 0,1 0-1 0 0,0-1 1 0 0,0 0-1 0 0,0 0 1 0 0,0-1 0 0 0,0-1-1 0 0,0 0 1 0 0,0 0-1 0 0,-1-1 1 0 0,1 0 0 0 0,11-4-1 0 0,9-4-8 0 0,0-1-1 0 0,-1-2 1 0 0,32-18-1 0 0,-44 21-257 0 0,-1 0 1 0 0,0-2-1 0 0,-1 1 0 0 0,-1-2 0 0 0,1 0 1 0 0,-2-1-1 0 0,13-15 0 0 0,-21 23-36 0 0,0-1-1 0 0,0 0 1 0 0,0 0-1 0 0,-1 0 1 0 0,0-1-1 0 0,-1 1 1 0 0,1-1 0 0 0,-1 0-1 0 0,-1 0 1 0 0,0 0-1 0 0,0 0 1 0 0,0-1-1 0 0,-1 1 1 0 0,0 0 0 0 0,-1-1-1 0 0,0 1 1 0 0,0-1-1 0 0,-3-12 1 0 0,3 20-11 0 0,0 0-1 0 0,0-1 1 0 0,0 1 0 0 0,-1 0 0 0 0,1-1-1 0 0,0 1 1 0 0,-1 0 0 0 0,1-1 0 0 0,-1 1-1 0 0,0 0 1 0 0,1 0 0 0 0,-1 0 0 0 0,0 0 0 0 0,0 0-1 0 0,1-1 1 0 0,-1 1 0 0 0,0 1 0 0 0,0-1-1 0 0,0 0 1 0 0,0 0 0 0 0,-1 0 0 0 0,1 0-1 0 0,0 1 1 0 0,0-1 0 0 0,0 1 0 0 0,0-1-1 0 0,-1 1 1 0 0,1-1 0 0 0,0 1 0 0 0,-1 0 0 0 0,1-1-1 0 0,0 1 1 0 0,-1 0 0 0 0,-1 0 0 0 0,1 0 8 0 0,-1 1 0 0 0,1 0 0 0 0,0 0 0 0 0,-1 0 0 0 0,1 0 1 0 0,0 0-1 0 0,-1 1 0 0 0,1-1 0 0 0,0 0 0 0 0,0 1 1 0 0,0 0-1 0 0,0 0 0 0 0,0-1 0 0 0,0 1 0 0 0,1 0 0 0 0,-3 4 1 0 0,-3 6 37 0 0,1 0 0 0 0,0 0 0 0 0,1 0 1 0 0,0 0-1 0 0,1 1 0 0 0,0 0 0 0 0,2 0 1 0 0,-1 0-1 0 0,0 15 0 0 0,0 22 125 0 0,3 51 1 0 0,0-94-160 0 0,3 41 136 0 0,2 0 1 0 0,21 91-1 0 0,42 88 217 0 0,-42-145-236 0 0,-15-46-61 0 0,-2 0 0 0 0,-2 1 0 0 0,5 61 0 0 0,-11-94-67 0 0,-1 0 0 0 0,0 0 0 0 0,0 0 1 0 0,-1 1-1 0 0,1-1 0 0 0,-1 0 0 0 0,0 0 1 0 0,0 0-1 0 0,0 0 0 0 0,0 0 0 0 0,-1-1 0 0 0,0 1 1 0 0,0 0-1 0 0,0-1 0 0 0,0 1 0 0 0,0-1 1 0 0,-1 1-1 0 0,1-1 0 0 0,-1 0 0 0 0,-6 5 0 0 0,5-5 3 0 0,0-1 0 0 0,-1 1 0 0 0,0-1 0 0 0,1 0 0 0 0,-1 0 0 0 0,0 0 0 0 0,0-1 0 0 0,0 1 0 0 0,0-1 0 0 0,0 0-1 0 0,-1-1 1 0 0,1 0 0 0 0,0 1 0 0 0,0-1 0 0 0,0-1 0 0 0,-7 0 0 0 0,-5-2 24 0 0,1-1 0 0 0,-1 0 0 0 0,1 0 0 0 0,1-2 0 0 0,-1 0 0 0 0,1-1 0 0 0,-21-12 0 0 0,29 15-20 0 0,1 0 0 0 0,0-1-1 0 0,0 1 1 0 0,0-1 0 0 0,0 0 0 0 0,1-1-1 0 0,0 1 1 0 0,0-1 0 0 0,0 0-1 0 0,1-1 1 0 0,0 1 0 0 0,0-1-1 0 0,1 1 1 0 0,-1-1 0 0 0,1 0-1 0 0,1 0 1 0 0,0-1 0 0 0,-3-11 0 0 0,5 16-11 0 0,0-1 0 0 0,0 1 1 0 0,0 0-1 0 0,0 0 1 0 0,1-1-1 0 0,-1 1 0 0 0,1 0 1 0 0,0 0-1 0 0,0 0 1 0 0,0 0-1 0 0,0 0 0 0 0,1 0 1 0 0,-1 0-1 0 0,1 0 1 0 0,0 1-1 0 0,0-1 0 0 0,0 1 1 0 0,0-1-1 0 0,0 1 1 0 0,0 0-1 0 0,1-1 0 0 0,-1 1 1 0 0,1 0-1 0 0,0 1 1 0 0,-1-1-1 0 0,6-2 0 0 0,6-3 5 0 0,1 0 0 0 0,1 2-1 0 0,-1 0 1 0 0,17-4-1 0 0,-19 6 0 0 0,49-12-473 0 0,0 3-1 0 0,2 2 1 0 0,122-1-1 0 0,-168 13-2226 0 0,-12 0-1108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1.6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117 186 3688 0 0,'-116'0'10097'0'0,"167"1"-5349"0"0,-6 0-3776 0 0,75-7-1 0 0,-5-9-597 0 0,214-37 60 0 0,-240 37-422 0 0,-54 11-373 0 0,0-2 0 0 0,50-16 0 0 0,-56 8-2384 0 0,-26 12 1993 0 0,0 0 0 0 0,0 0 0 0 0,-1 0 0 0 0,1 0 0 0 0,-1 0 0 0 0,0 0 0 0 0,1-1 0 0 0,-1 1 0 0 0,0-1 1 0 0,0 0-1 0 0,-1 0 0 0 0,3-5 0 0 0,2-9-3093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1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0 4496 0 0,'0'1'140'0'0,"0"-1"-1"0"0,-1 1 0 0 0,1-1 0 0 0,-1 1 0 0 0,1-1 0 0 0,0 1 1 0 0,0-1-1 0 0,-1 1 0 0 0,1 0 0 0 0,0-1 0 0 0,0 1 0 0 0,0-1 1 0 0,-1 1-1 0 0,1 0 0 0 0,0-1 0 0 0,0 1 0 0 0,0 0 0 0 0,0-1 1 0 0,0 1-1 0 0,0-1 0 0 0,0 1 0 0 0,0 0 0 0 0,1-1 0 0 0,-1 1 1 0 0,0 0-1 0 0,4 21 994 0 0,2-5-483 0 0,0 1 0 0 0,1-1 0 0 0,1 0 1 0 0,1 0-1 0 0,0-1 0 0 0,14 18 0 0 0,77 85 2304 0 0,-66-82-1217 0 0,45 64-1 0 0,-75-95-1696 0 0,1 0 1 0 0,-2 1-1 0 0,1-1 1 0 0,-1 1-1 0 0,0 0 1 0 0,0 0-1 0 0,-1 0 0 0 0,0 0 1 0 0,0 0-1 0 0,-1 0 1 0 0,0 1-1 0 0,0-1 1 0 0,-1 0-1 0 0,0 1 1 0 0,0-1-1 0 0,0 1 1 0 0,-1-1-1 0 0,-1 0 1 0 0,1 0-1 0 0,-1 1 0 0 0,0-1 1 0 0,0 0-1 0 0,-1 0 1 0 0,0-1-1 0 0,-1 1 1 0 0,1-1-1 0 0,-1 1 1 0 0,0-1-1 0 0,-1 0 1 0 0,-7 8-1 0 0,-10 8-91 0 0,-1-2-1 0 0,-1 0 1 0 0,0-2-1 0 0,-2-1 1 0 0,-31 17-1 0 0,-29 5-9062 0 0,76-36 5098 0 0,4-4-1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2.5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362 107 3848 0 0,'-27'-22'3203'0'0,"-6"-4"-1168"0"0,26 22-1767 0 0,0 0-1 0 0,0 1 0 0 0,0 0 1 0 0,0 0-1 0 0,0 1 0 0 0,-1 0 1 0 0,1 0-1 0 0,-1 1 0 0 0,1 0 1 0 0,-1 0-1 0 0,0 1 0 0 0,1 0 1 0 0,-1 0-1 0 0,0 0 1 0 0,1 1-1 0 0,-1 1 0 0 0,0-1 1 0 0,1 1-1 0 0,0 1 0 0 0,-1-1 1 0 0,1 1-1 0 0,0 0 0 0 0,0 1 1 0 0,1 0-1 0 0,-1 0 0 0 0,1 0 1 0 0,0 1-1 0 0,0 0 1 0 0,0 0-1 0 0,1 0 0 0 0,-7 8 1 0 0,2 3 21 0 0,1-1 0 0 0,1 1 1 0 0,1 0-1 0 0,0 1 0 0 0,1-1 1 0 0,0 1-1 0 0,2 1 0 0 0,0-1 0 0 0,1 1 1 0 0,-2 23-1 0 0,4-17-162 0 0,0 0 0 0 0,2 0 0 0 0,1 0 0 0 0,1 0 0 0 0,0-1 0 0 0,2 1-1 0 0,9 27 1 0 0,-9-39-77 0 0,-1-1-1 0 0,1 1 0 0 0,1-1 1 0 0,0 0-1 0 0,1-1 0 0 0,0 1 0 0 0,0-1 1 0 0,1-1-1 0 0,1 0 0 0 0,-1 0 1 0 0,1 0-1 0 0,20 13 0 0 0,-14-12 1 0 0,1-2 0 0 0,-1 0 0 0 0,2-1 0 0 0,-1 0-1 0 0,1-1 1 0 0,0-1 0 0 0,0-1 0 0 0,27 4 0 0 0,-20-6-55 0 0,0 0-1 0 0,0-1 1 0 0,0-2 0 0 0,0 0 0 0 0,1-2 0 0 0,-1 0 0 0 0,-1-2 0 0 0,34-10-1 0 0,-42 10-81 0 0,1-1 1 0 0,-1 0-1 0 0,0-1 0 0 0,-1-1 0 0 0,0-1 0 0 0,0 0 0 0 0,0 0 0 0 0,-1-1 0 0 0,-1-1 0 0 0,0 0 0 0 0,0-1 0 0 0,-1 0 0 0 0,11-17 0 0 0,-11 11-93 0 0,-1-1 0 0 0,0 0 0 0 0,-2 0 0 0 0,0-1 0 0 0,-1 0-1 0 0,-1 0 1 0 0,-1-1 0 0 0,4-29 0 0 0,-4-14-174 0 0,-2-91 0 0 0,-3 99 483 0 0,0 50-64 0 0,-1 0 1 0 0,1-1-1 0 0,-1 1 0 0 0,-1 0 0 0 0,1 0 1 0 0,-1 0-1 0 0,0 1 0 0 0,0-1 0 0 0,-5-8 1 0 0,6 13-34 0 0,1-1 0 0 0,-1 1 0 0 0,0 0 1 0 0,0 0-1 0 0,0 0 0 0 0,0 0 1 0 0,0 0-1 0 0,0 0 0 0 0,0 0 1 0 0,0 0-1 0 0,0 0 0 0 0,-1 1 1 0 0,1-1-1 0 0,0 0 0 0 0,-1 1 1 0 0,1-1-1 0 0,0 1 0 0 0,-3-1 0 0 0,3 1 1 0 0,-1 0-1 0 0,0 0 0 0 0,0 1 0 0 0,1-1 0 0 0,-1 1 0 0 0,0-1 1 0 0,1 1-1 0 0,-1-1 0 0 0,0 1 0 0 0,1 0 0 0 0,-1 0 0 0 0,1 0 1 0 0,-1-1-1 0 0,1 2 0 0 0,0-1 0 0 0,-1 0 0 0 0,1 0 0 0 0,0 0 0 0 0,-1 2 1 0 0,-6 6 69 0 0,2 0 0 0 0,0 0 0 0 0,0 0 1 0 0,0 1-1 0 0,1 0 0 0 0,1 0 0 0 0,-1 1 1 0 0,2-1-1 0 0,0 1 0 0 0,-4 21 0 0 0,3-6 28 0 0,1 1 0 0 0,1 0-1 0 0,2 39 1 0 0,1-52-107 0 0,1 0-1 0 0,0-1 0 0 0,1 1 1 0 0,1 0-1 0 0,0-1 0 0 0,1 0 1 0 0,0 0-1 0 0,1 0 1 0 0,0-1-1 0 0,1 0 0 0 0,1 0 1 0 0,0 0-1 0 0,0-1 1 0 0,1 0-1 0 0,14 12 0 0 0,12 8 23 0 0,1-1-1 0 0,2-2 0 0 0,51 28 0 0 0,39 29 12 0 0,-128-85-56 0 0,6 4 6 0 0,-1 0 0 0 0,0 1-1 0 0,0-1 1 0 0,0 1-1 0 0,7 9 1 0 0,-12-13-4 0 0,1 0 0 0 0,-1 0 0 0 0,1 0-1 0 0,-1 0 1 0 0,1 0 0 0 0,-1 0 0 0 0,0 0 0 0 0,1 1 0 0 0,-1-1-1 0 0,0 0 1 0 0,0 0 0 0 0,0 0 0 0 0,0 0 0 0 0,0 0 0 0 0,0 1-1 0 0,0-1 1 0 0,0 0 0 0 0,-1 0 0 0 0,1 0 0 0 0,0 0 0 0 0,-1 0-1 0 0,1 0 1 0 0,0 0 0 0 0,-1 0 0 0 0,0 0 0 0 0,1 0 0 0 0,-1 0-1 0 0,1 0 1 0 0,-1 0 0 0 0,0 0 0 0 0,0 0 0 0 0,0-1 0 0 0,1 1-1 0 0,-1 0 1 0 0,0 0 0 0 0,0-1 0 0 0,0 1 0 0 0,0-1 0 0 0,0 1-1 0 0,-2 0 1 0 0,-6 4-12 0 0,-1-1 1 0 0,0 0-1 0 0,0 0 0 0 0,0-1 0 0 0,0 0 0 0 0,-19 2 1 0 0,-68 4-414 0 0,59-7 21 0 0,21-2 771 0 0,16 0-608 0 0,1-1 0 0 0,-1 1 1 0 0,0 0-1 0 0,0 0 0 0 0,1 0 0 0 0,-1 0 1 0 0,0-1-1 0 0,1 1 0 0 0,-1 0 0 0 0,0-1 1 0 0,0 1-1 0 0,1 0 0 0 0,-1-1 0 0 0,1 1 1 0 0,-1-1-1 0 0,1 1 0 0 0,-1-1 0 0 0,0 0 1 0 0,1 0-218 0 0,-1-1 1 0 0,1 1-1 0 0,0 0 1 0 0,0 0-1 0 0,0-1 1 0 0,0 1-1 0 0,0 0 1 0 0,0-1-1 0 0,0 1 1 0 0,0 0-1 0 0,1 0 1 0 0,-1-1-1 0 0,0 1 1 0 0,1 0-1 0 0,-1 0 1 0 0,1 0-1 0 0,0-1 1 0 0,-1 1-1 0 0,1 0 1 0 0,0 0-1 0 0,1-1 1 0 0,10-19-3862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2.8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74 109 4248 0 0,'-5'0'1002'0'0,"4"0"-865"0"0,1 0-1 0 0,-1 0 1 0 0,0 0-1 0 0,1 0 1 0 0,-1 0-1 0 0,0-1 1 0 0,0 1-1 0 0,1 1 1 0 0,-1-1-1 0 0,0 0 0 0 0,0 0 1 0 0,1 0-1 0 0,-1 0 1 0 0,0 0-1 0 0,1 1 1 0 0,-1-1-1 0 0,0 0 1 0 0,1 1-1 0 0,-1-1 1 0 0,0 0-1 0 0,1 1 1 0 0,-1-1-1 0 0,1 1 0 0 0,-1-1 1 0 0,0 1-1 0 0,1-1 1 0 0,-1 1-1 0 0,1-1 1 0 0,0 1-1 0 0,-1 0 1 0 0,1-1-1 0 0,-1 1 1 0 0,1 0-1 0 0,0-1 0 0 0,0 1 1 0 0,-1 0-1 0 0,1-1 1 0 0,0 1-1 0 0,0 0 1 0 0,0 0-1 0 0,0-1 1 0 0,0 1-1 0 0,0 0 1 0 0,0 0-1 0 0,0-1 0 0 0,0 1 1 0 0,0 1-1 0 0,-2 36 1419 0 0,2 0-1 0 0,2 0 0 0 0,11 72 0 0 0,41 107 1680 0 0,-29-146-2505 0 0,-27-65-563 0 0,-5-10-90 0 0,-8-14-31 0 0,-4-17-17 0 0,1 0 1 0 0,1-1 0 0 0,-14-49-1 0 0,24 59-17 0 0,0-1-1 0 0,1 0 0 0 0,2-1 1 0 0,1 1-1 0 0,0-45 0 0 0,4 63-12 0 0,-1 0 0 0 0,1 0-1 0 0,1 0 1 0 0,0 0-1 0 0,0 0 1 0 0,0 1 0 0 0,1-1-1 0 0,1 0 1 0 0,-1 1-1 0 0,1 0 1 0 0,1 0-1 0 0,0 0 1 0 0,0 1 0 0 0,0-1-1 0 0,1 1 1 0 0,8-7-1 0 0,-5 5-65 0 0,1 2 0 0 0,0-1 0 0 0,1 1 0 0 0,0 1-1 0 0,0 0 1 0 0,1 0 0 0 0,-1 2 0 0 0,1-1 0 0 0,0 1-1 0 0,0 1 1 0 0,15-3 0 0 0,43-2-2636 0 0,-49 7 88 0 0,0 2 0 0 0,0 0 1 0 0,23 4-1 0 0,-6 3-1589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3.3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0 433 4656 0 0,'28'-7'7856'0'0,"46"-19"-5994"0"0,-22 7-675 0 0,-33 13-868 0 0,212-79 3025 0 0,-197 70-3121 0 0,0-1 0 0 0,-1-2 0 0 0,-1-2 0 0 0,44-34 0 0 0,-68 47-200 0 0,0 0 0 0 0,-1-1 0 0 0,0 1 0 0 0,0-1 0 0 0,-1-1 0 0 0,6-9 0 0 0,-10 14-21 0 0,1-1 1 0 0,-1 0-1 0 0,0 1 1 0 0,0-1 0 0 0,-1 0-1 0 0,1 0 1 0 0,-1 0-1 0 0,0 0 1 0 0,0 0 0 0 0,-1 0-1 0 0,1-1 1 0 0,-1 1-1 0 0,-1 0 1 0 0,0-6 0 0 0,1 10-4 0 0,0 0 0 0 0,0 0 0 0 0,0 1 0 0 0,0-1 0 0 0,0 0 1 0 0,0 0-1 0 0,-1 0 0 0 0,1 0 0 0 0,0 0 0 0 0,-1 0 0 0 0,1 0 1 0 0,-1 0-1 0 0,1 1 0 0 0,-1-1 0 0 0,1 0 0 0 0,-1 0 0 0 0,0 1 0 0 0,1-1 1 0 0,-1 0-1 0 0,0 1 0 0 0,1-1 0 0 0,-1 0 0 0 0,0 1 0 0 0,0-1 1 0 0,0 1-1 0 0,0 0 0 0 0,1-1 0 0 0,-1 1 0 0 0,0 0 0 0 0,0-1 1 0 0,0 1-1 0 0,0 0 0 0 0,0 0 0 0 0,0 0 0 0 0,0 0 0 0 0,0 0 1 0 0,0 0-1 0 0,0 0 0 0 0,0 0 0 0 0,0 0 0 0 0,0 0 0 0 0,0 0 1 0 0,0 1-1 0 0,-1 0 0 0 0,0 0-1 0 0,-1 0 1 0 0,0 0-1 0 0,1 1 0 0 0,-1-1 0 0 0,1 1 1 0 0,0 0-1 0 0,-1 0 0 0 0,1 0 1 0 0,0 0-1 0 0,0 0 0 0 0,0 0 1 0 0,0 1-1 0 0,-2 4 0 0 0,-2 6 10 0 0,1 0-1 0 0,1 0 1 0 0,1 0-1 0 0,-1 1 0 0 0,2 0 1 0 0,0-1-1 0 0,1 1 1 0 0,0 17-1 0 0,11 113 57 0 0,-9-134-59 0 0,60 358 225 0 0,-4-40 0 0 0,-54-307-192 0 0,0 1-1 0 0,-2-1 1 0 0,-1 0 0 0 0,-4 40-1 0 0,4-57-25 0 0,-1 1 1 0 0,0-1-1 0 0,1 0 0 0 0,-2 0 0 0 0,1 0 1 0 0,0 0-1 0 0,-1 0 0 0 0,0 0 0 0 0,0 0 1 0 0,0-1-1 0 0,0 1 0 0 0,-1-1 0 0 0,0 1 1 0 0,1-1-1 0 0,-1 0 0 0 0,0 0 0 0 0,0 0 1 0 0,-1-1-1 0 0,1 1 0 0 0,-1-1 1 0 0,1 1-1 0 0,-1-1 0 0 0,0 0 0 0 0,0-1 1 0 0,1 1-1 0 0,-1-1 0 0 0,-1 1 0 0 0,1-1 1 0 0,0 0-1 0 0,0-1 0 0 0,-5 1 0 0 0,-7 0 57 0 0,1-2 0 0 0,0 1 1 0 0,0-2-1 0 0,0 0 0 0 0,0-1 0 0 0,-25-8 0 0 0,10 1 124 0 0,0-2-1 0 0,-31-18 1 0 0,56 28-149 0 0,-1-1 1 0 0,1 0 0 0 0,0-1-1 0 0,0 1 1 0 0,0-1 0 0 0,1 0-1 0 0,-1 0 1 0 0,1 0 0 0 0,0-1-1 0 0,0 0 1 0 0,1 1 0 0 0,-1-1-1 0 0,1-1 1 0 0,0 1 0 0 0,0 0-1 0 0,-3-12 1 0 0,5 11-13 0 0,-1 0 0 0 0,2-1 0 0 0,-1 1-1 0 0,1 0 1 0 0,0-1 0 0 0,1 1 0 0 0,-1-1 0 0 0,1 1-1 0 0,0 0 1 0 0,1 0 0 0 0,-1 0 0 0 0,1 0 0 0 0,1 0-1 0 0,-1 0 1 0 0,1 0 0 0 0,4-6 0 0 0,14-23-168 0 0,2 1-1 0 0,1 1 1 0 0,2 1 0 0 0,1 1-1 0 0,32-27 1 0 0,50-38-3546 0 0,4 7-6051 0 0,-105 83 8700 0 0,35-28-3336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30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1 166 3232 0 0,'4'1'288'0'0,"-1"0"-1"0"0,1 0 0 0 0,0 0 1 0 0,-1 0-1 0 0,1 1 0 0 0,-1-1 1 0 0,0 1-1 0 0,1 0 1 0 0,-1 0-1 0 0,0 0 0 0 0,0 0 1 0 0,0 1-1 0 0,0-1 0 0 0,0 1 1 0 0,-1 0-1 0 0,1 0 0 0 0,-1 0 1 0 0,2 4-1 0 0,7 8 467 0 0,-1 0-1 0 0,10 22 1 0 0,-4 1 592 0 0,-1 0 1 0 0,-1 2-1 0 0,-3-1 0 0 0,-1 2 1 0 0,-2 0-1 0 0,5 75 0 0 0,-13-109-1217 0 0,0-1 1 0 0,0 0-1 0 0,0 0 0 0 0,-1 1 0 0 0,0-1 1 0 0,0 0-1 0 0,-1 0 0 0 0,-3 9 0 0 0,5-14-106 0 0,-1 1 1 0 0,0 0-1 0 0,1-1 0 0 0,-1 1 0 0 0,0-1 0 0 0,0 1 0 0 0,0-1 0 0 0,0 0 0 0 0,0 1 1 0 0,0-1-1 0 0,0 0 0 0 0,-1 0 0 0 0,1 0 0 0 0,0 0 0 0 0,-1 0 0 0 0,1 0 0 0 0,-1 0 1 0 0,1 0-1 0 0,-1 0 0 0 0,0-1 0 0 0,1 1 0 0 0,-1-1 0 0 0,1 1 0 0 0,-1-1 0 0 0,0 0 1 0 0,0 1-1 0 0,1-1 0 0 0,-1 0 0 0 0,0 0 0 0 0,1 0 0 0 0,-1 0 0 0 0,0-1 1 0 0,0 1-1 0 0,1 0 0 0 0,-1-1 0 0 0,-2 0 0 0 0,1-1-17 0 0,0 1 0 0 0,0-1 0 0 0,1 1-1 0 0,-1-1 1 0 0,1 0 0 0 0,-1 0 0 0 0,1-1 0 0 0,0 1-1 0 0,0 0 1 0 0,0-1 0 0 0,0 1 0 0 0,0-1 0 0 0,0 0 0 0 0,1 1-1 0 0,-1-1 1 0 0,1 0 0 0 0,0 0 0 0 0,0 0 0 0 0,-1-4-1 0 0,-2-8-9 0 0,0 0-1 0 0,-1-25 1 0 0,4 31 3 0 0,-4-27-20 0 0,3-1 1 0 0,1 0-1 0 0,2 1 0 0 0,1-1 1 0 0,2 0-1 0 0,1 1 0 0 0,2 0 1 0 0,2 0-1 0 0,1 1 0 0 0,2 0 1 0 0,18-37-1 0 0,-25 61 10 0 0,1 1 0 0 0,1 1 0 0 0,0-1 0 0 0,0 1 0 0 0,0 0 1 0 0,2 0-1 0 0,-1 1 0 0 0,11-8 0 0 0,-16 13 8 0 0,0 1 1 0 0,1-1-1 0 0,0 1 1 0 0,-1-1-1 0 0,1 1 1 0 0,0 0-1 0 0,0 0 1 0 0,0 1-1 0 0,0-1 1 0 0,1 1-1 0 0,-1 0 1 0 0,0 0-1 0 0,1 1 1 0 0,-1-1-1 0 0,0 1 1 0 0,1 0-1 0 0,-1 0 1 0 0,0 0-1 0 0,1 1 1 0 0,-1-1-1 0 0,0 1 1 0 0,1 0-1 0 0,-1 0 1 0 0,6 3-1 0 0,-6-1 10 0 0,0 0 0 0 0,-1 0 0 0 0,1 0 0 0 0,-1 0 0 0 0,0 0 0 0 0,0 1 0 0 0,0 0 0 0 0,0-1 0 0 0,-1 1 0 0 0,0 0 0 0 0,1 0 0 0 0,-1 0 0 0 0,-1 1 0 0 0,1-1 0 0 0,-1 0 0 0 0,1 1 0 0 0,-1-1 0 0 0,-1 1 0 0 0,2 9 0 0 0,-1 6 48 0 0,0 2 1 0 0,-4 39-1 0 0,-3-18 15 0 0,-3-2 1 0 0,-1 1 0 0 0,-3-1-1 0 0,-17 39 1 0 0,18-47-17 0 0,-6 9 20 0 0,13-34-52 0 0,1 2 0 0 0,0-1 0 0 0,0 0 0 0 0,1 1 0 0 0,0 0 0 0 0,1-1 0 0 0,0 1 0 0 0,-1 11 0 0 0,4-19-21 0 0,-1 1 0 0 0,1-1 0 0 0,-1 0 0 0 0,1 1-1 0 0,0-1 1 0 0,0 0 0 0 0,0 0 0 0 0,0 0 0 0 0,0 1 0 0 0,1-1 0 0 0,-1 0 0 0 0,1-1-1 0 0,-1 1 1 0 0,1 0 0 0 0,0 0 0 0 0,-1-1 0 0 0,1 1 0 0 0,0-1 0 0 0,3 2 0 0 0,3 2-13 0 0,-1 0 1 0 0,1-1 0 0 0,17 6 0 0 0,3-1-57 0 0,0 0 1 0 0,1-3-1 0 0,39 5 0 0 0,-52-9-287 0 0,0-1 0 0 0,0-1 0 0 0,1 0-1 0 0,-1-1 1 0 0,0-1 0 0 0,0 0 0 0 0,25-8 0 0 0,-35 8-818 0 0,0-1 0 0 0,0 0 0 0 0,0 0 0 0 0,0 0 0 0 0,-1-1 0 0 0,1 0 0 0 0,-1 0 0 0 0,0 0 0 0 0,5-6 0 0 0,8-11-2924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3.6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4896 0 0,'0'4'817'0'0,"0"-2"15"0"0,0 3 32 0 0,0 0 40 0 0,0 5 16 0 0,1-2 20 0 0,-1 1 16 0 0,0 5 0 0 0,0-4 0 0 0,4 2-16 0 0,-3-2-36 0 0,2 3-88 0 0,1-2-160 0 0,2 1-724 0 0,4-9-3188 0 0,1 2 0 0 0,0-5 0 0 0,0-5-1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4.0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571 852 3688 0 0,'0'-3'251'0'0,"0"0"0"0"0,0 0 0 0 0,-1 0-1 0 0,1 0 1 0 0,-1 0 0 0 0,0 0 0 0 0,1 0-1 0 0,-1 0 1 0 0,0 1 0 0 0,-1-1 0 0 0,1 0-1 0 0,0 0 1 0 0,-1 1 0 0 0,0-1 0 0 0,0 1-1 0 0,1 0 1 0 0,-5-4 0 0 0,3 3-34 0 0,-1 0 0 0 0,0 1 0 0 0,0-1 0 0 0,0 1 0 0 0,0 0 0 0 0,-1 0-1 0 0,1 0 1 0 0,0 1 0 0 0,-1-1 0 0 0,-5 0 0 0 0,-2 0 104 0 0,0 1-1 0 0,0 0 1 0 0,0 0-1 0 0,0 2 1 0 0,0-1-1 0 0,0 2 1 0 0,-22 4 0 0 0,9 2 69 0 0,0 0 0 0 0,1 2 0 0 0,0 1 0 0 0,0 1 0 0 0,1 1 1 0 0,1 1-1 0 0,0 1 0 0 0,1 0 0 0 0,1 2 0 0 0,0 1 0 0 0,1 0 0 0 0,1 1 1 0 0,1 1-1 0 0,1 1 0 0 0,-19 31 0 0 0,31-45-329 0 0,1 0 1 0 0,-1 0-1 0 0,1 0 0 0 0,1 1 0 0 0,0-1 0 0 0,0 1 1 0 0,-2 13-1 0 0,4-18-43 0 0,0-1 0 0 0,0 1 0 0 0,0-1 0 0 0,0 1-1 0 0,0-1 1 0 0,1 1 0 0 0,-1-1 0 0 0,1 0 0 0 0,0 1 0 0 0,-1-1 0 0 0,1 0 0 0 0,0 1 0 0 0,0-1-1 0 0,1 0 1 0 0,-1 0 0 0 0,0 0 0 0 0,1 0 0 0 0,-1 0 0 0 0,1 0 0 0 0,0 0 0 0 0,-1 0 0 0 0,1-1-1 0 0,0 1 1 0 0,0-1 0 0 0,0 1 0 0 0,0-1 0 0 0,1 0 0 0 0,1 1 0 0 0,5 1 8 0 0,-1 0 0 0 0,0-1 0 0 0,0 0-1 0 0,1-1 1 0 0,-1 0 0 0 0,1 0 0 0 0,0-1 0 0 0,-1 0 0 0 0,1-1 0 0 0,-1 0 0 0 0,13-2-1 0 0,1-2-23 0 0,0-1-1 0 0,0-1 1 0 0,23-11 0 0 0,-12 3-72 0 0,-1-1 1 0 0,-1-1-1 0 0,-1-2 1 0 0,0-1-1 0 0,-1-1 1 0 0,-2-2-1 0 0,27-26 1 0 0,-36 29-26 0 0,-1 1 0 0 0,-1-2 0 0 0,-1 0 1 0 0,-1-1-1 0 0,0-1 0 0 0,-2 0 0 0 0,-1-1 1 0 0,0 0-1 0 0,-2 0 0 0 0,8-36 0 0 0,-7 6-55 0 0,-2-1 0 0 0,-2 0 0 0 0,-4 0 0 0 0,-1 0 0 0 0,-3 0 0 0 0,-2 0 0 0 0,-3 0 0 0 0,-15-60 0 0 0,21 109 141 0 0,-3-13-16 0 0,-1 0 0 0 0,-8-20 0 0 0,12 35 31 0 0,-1 1-1 0 0,1-1 1 0 0,-1 1 0 0 0,0-1-1 0 0,0 1 1 0 0,0 0-1 0 0,0 0 1 0 0,0 0 0 0 0,-1 0-1 0 0,0 0 1 0 0,1 0 0 0 0,-1 1-1 0 0,0-1 1 0 0,0 1 0 0 0,0 0-1 0 0,-1 0 1 0 0,-4-3 0 0 0,6 5 6 0 0,0 0 1 0 0,0 0-1 0 0,0 0 1 0 0,0 0-1 0 0,0 0 1 0 0,0 0-1 0 0,0 0 1 0 0,0 1-1 0 0,1-1 1 0 0,-1 1-1 0 0,0-1 1 0 0,0 1-1 0 0,0 0 1 0 0,1 0-1 0 0,-1 0 1 0 0,0 0-1 0 0,1 0 1 0 0,-1 0-1 0 0,1 0 1 0 0,-1 0-1 0 0,1 1 1 0 0,0-1-1 0 0,-1 0 1 0 0,1 1-1 0 0,0-1 1 0 0,0 1-1 0 0,0 0 1 0 0,0-1-1 0 0,0 1 1 0 0,-1 2-1 0 0,-2 5 73 0 0,-1 1-1 0 0,1-1 0 0 0,1 1 1 0 0,-5 16-1 0 0,0 16 160 0 0,2 1 1 0 0,1 1-1 0 0,3-1 0 0 0,1 0 1 0 0,7 59-1 0 0,3-32 89 0 0,2 0 0 0 0,33 105-1 0 0,-23-113-159 0 0,4 0-1 0 0,2-2 1 0 0,2-1-1 0 0,3-1 1 0 0,57 77-1 0 0,-80-123-106 0 0,-1-1 1 0 0,2 0-1 0 0,-1 0 1 0 0,17 14-1 0 0,-23-23-222 0 0,-1 0 0 0 0,1-1 1 0 0,-1 1-1 0 0,1-1 0 0 0,0 1 0 0 0,0-1 0 0 0,0 0 1 0 0,0 0-1 0 0,0 0 0 0 0,0 0 0 0 0,5 0 1 0 0,-6-1-216 0 0,0 0 0 0 0,0 0 0 0 0,0 0 0 0 0,0-1 0 0 0,-1 1 0 0 0,1 0 0 0 0,0-1 0 0 0,0 0 1 0 0,-1 1-1 0 0,1-1 0 0 0,0 0 0 0 0,-1 0 0 0 0,1 0 0 0 0,-1 0 0 0 0,1 0 0 0 0,-1-1 1 0 0,0 1-1 0 0,1 0 0 0 0,-1-1 0 0 0,0 1 0 0 0,2-3 0 0 0,10-21-3761 0 0,1-11-1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4.4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74 4400 0 0,'-12'4'7151'0'0,"28"-7"-4360"0"0,18-10-807 0 0,-2-2 1 0 0,53-31-1 0 0,-80 142-933 0 0,-4-41-798 0 0,2 0 0 0 0,3 0 1 0 0,15 67-1 0 0,-20-119-240 0 0,-1-1 9 0 0,1 1 0 0 0,-1 0-1 0 0,1 0 1 0 0,0-1-1 0 0,0 1 1 0 0,0 0 0 0 0,0-1-1 0 0,0 1 1 0 0,0-1 0 0 0,1 1-1 0 0,0-1 1 0 0,-1 0-1 0 0,1 0 1 0 0,0 1 0 0 0,0-1-1 0 0,0 0 1 0 0,4 3-1 0 0,-5-6-28 0 0,0 1 0 0 0,-1 0 0 0 0,1 0 0 0 0,0-1 0 0 0,0 1 0 0 0,0 0 0 0 0,-1-1 0 0 0,1 1 0 0 0,0-1 0 0 0,-1 1 0 0 0,1-1 0 0 0,0 1 0 0 0,-1-1 0 0 0,1 1 0 0 0,-1-1 0 0 0,1 0 0 0 0,-1 1 0 0 0,1-1 0 0 0,-1 0 0 0 0,1 1 0 0 0,-1-1 0 0 0,0 0 0 0 0,1 0 0 0 0,-1-1 0 0 0,11-22-284 0 0,-11 23 265 0 0,5-12-659 0 0,-2 1 0 0 0,0-1-1 0 0,2-22 1 0 0,-2 2-4951 0 0,-3-49 1 0 0,-3 41 1514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4.7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1 3792 0 0,'-4'0'648'0'0,"-3"0"16"0"0,-1 0 21 0 0,2 0-5 0 0,-2 0 0 0 0,2 0 20 0 0,0 3-4 0 0,1 4-16 0 0,4-1-16 0 0,6 8-56 0 0,6 2-136 0 0,5 2-392 0 0,8 6-2288 0 0,5 3 0 0 0,1-1-1 0 0,3 6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5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206 96 4088 0 0,'12'-18'3667'0'0,"-11"16"-3491"0"0,0 0 0 0 0,0 0 0 0 0,0 0 0 0 0,-1 0 0 0 0,1 0 0 0 0,-1 0 0 0 0,1 0 0 0 0,-1 0 0 0 0,0 0 0 0 0,0 0 0 0 0,0 0 0 0 0,0 0 0 0 0,0 0 0 0 0,0-1 0 0 0,0 1 0 0 0,-1 0 0 0 0,1 0 0 0 0,-1 0 0 0 0,0 0 0 0 0,1 0 0 0 0,-1 0 0 0 0,-2-2-1 0 0,1 1 10 0 0,0 1 0 0 0,0 0 0 0 0,0 0 0 0 0,-1 0 0 0 0,1 1 0 0 0,-1-1 0 0 0,1 0 0 0 0,-1 1 0 0 0,0 0 0 0 0,0-1 0 0 0,1 1 0 0 0,-1 0 0 0 0,0 1 0 0 0,-3-2 0 0 0,-6 1 309 0 0,0-1 1 0 0,0 1 0 0 0,1 1-1 0 0,-1 0 1 0 0,0 0-1 0 0,0 2 1 0 0,-13 2 0 0 0,22-4-429 0 0,-1 1 1 0 0,1 0-1 0 0,0 0 1 0 0,0 0 0 0 0,-1 0-1 0 0,1 0 1 0 0,0 1-1 0 0,0 0 1 0 0,0-1-1 0 0,0 1 1 0 0,1 0 0 0 0,-1 0-1 0 0,0 1 1 0 0,1-1-1 0 0,-1 0 1 0 0,1 1-1 0 0,0 0 1 0 0,0-1 0 0 0,0 1-1 0 0,0 0 1 0 0,1 0-1 0 0,-1 0 1 0 0,1 0 0 0 0,0 1-1 0 0,-2 4 1 0 0,2-3-38 0 0,1 1 0 0 0,0-1 0 0 0,0 1 0 0 0,0-1 0 0 0,1 1 0 0 0,-1-1 1 0 0,1 0-1 0 0,1 1 0 0 0,-1-1 0 0 0,1 0 0 0 0,0 0 0 0 0,0 0 0 0 0,0 0 0 0 0,1 0 0 0 0,5 7 1 0 0,12 15 41 0 0,2 0 1 0 0,1-1 0 0 0,41 35 0 0 0,-34-32 52 0 0,50 58 1 0 0,-74-79-90 0 0,0 0 1 0 0,-1 1-1 0 0,0-1 1 0 0,0 1-1 0 0,-1 0 1 0 0,-1 0-1 0 0,4 12 1 0 0,-6-18-20 0 0,0 0 0 0 0,0 0 1 0 0,-1 0-1 0 0,0-1 0 0 0,1 1 1 0 0,-1 0-1 0 0,0 0 0 0 0,0 0 0 0 0,-1 0 1 0 0,1 0-1 0 0,-1 0 0 0 0,1-1 0 0 0,-1 1 1 0 0,0 0-1 0 0,0 0 0 0 0,0-1 0 0 0,0 1 1 0 0,-1 0-1 0 0,1-1 0 0 0,-1 1 1 0 0,1-1-1 0 0,-1 0 0 0 0,0 0 0 0 0,0 1 1 0 0,0-1-1 0 0,0-1 0 0 0,0 1 0 0 0,-5 3 1 0 0,2-2 13 0 0,-1 0 1 0 0,0 0 0 0 0,0-1 0 0 0,0 0-1 0 0,0 0 1 0 0,0 0 0 0 0,0-1-1 0 0,-1 0 1 0 0,1 0 0 0 0,0-1 0 0 0,-1 0-1 0 0,1 0 1 0 0,0 0 0 0 0,-1-1-1 0 0,1 0 1 0 0,-7-1 0 0 0,9 1-188 0 0,0-1 0 0 0,0 1 1 0 0,0-1-1 0 0,1 1 0 0 0,-1-1 0 0 0,1 0 0 0 0,-1-1 1 0 0,1 1-1 0 0,0-1 0 0 0,0 1 0 0 0,-4-5 0 0 0,5 4-375 0 0,-1 0-1 0 0,1 0 0 0 0,0 0 1 0 0,1 0-1 0 0,-1-1 0 0 0,1 1 1 0 0,-1 0-1 0 0,1-1 0 0 0,0 1 1 0 0,0-1-1 0 0,0 0 0 0 0,1 1 1 0 0,-1-1-1 0 0,1-4 0 0 0,2-20-3691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5.7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227 879 1896 0 0,'14'-21'1856'0'0,"0"3"86"0"0,23-39-1 0 0,-33 50-1464 0 0,0 0 0 0 0,-1 0 0 0 0,0-1 0 0 0,0 0 0 0 0,-1 1 0 0 0,0-1 0 0 0,0 0 0 0 0,-1 0 0 0 0,1-9-1 0 0,-2 16-364 0 0,0-1-1 0 0,0 1 0 0 0,0 0 1 0 0,0 0-1 0 0,0 0 0 0 0,0 0 1 0 0,-1 0-1 0 0,1 0 0 0 0,0 0 1 0 0,-1-1-1 0 0,1 1 0 0 0,-1 0 1 0 0,1 0-1 0 0,-1 0 0 0 0,0 0 0 0 0,1 1 1 0 0,-1-1-1 0 0,0 0 0 0 0,0 0 1 0 0,1 0-1 0 0,-1 0 0 0 0,0 1 1 0 0,0-1-1 0 0,-1 0 0 0 0,0 0 31 0 0,-1 0 0 0 0,1 0-1 0 0,0 0 1 0 0,-1 1 0 0 0,1-1 0 0 0,0 1-1 0 0,-1 0 1 0 0,1 0 0 0 0,-1 0 0 0 0,1 0-1 0 0,-3 0 1 0 0,-4 2 137 0 0,0-1 0 0 0,1 1 0 0 0,-1 1 0 0 0,1 0 0 0 0,-13 5 0 0 0,3 2-34 0 0,1 1 0 0 0,0 0 0 0 0,1 1 0 0 0,0 0 0 0 0,1 1 0 0 0,0 1 0 0 0,-18 23 0 0 0,26-29-179 0 0,0 1 0 0 0,1 0 0 0 0,0 0 0 0 0,1 0 0 0 0,0 1 0 0 0,0-1 0 0 0,1 1 0 0 0,0 0 1 0 0,1 1-1 0 0,0-1 0 0 0,0 0 0 0 0,2 1 0 0 0,-1 0 0 0 0,1-1 0 0 0,1 19 0 0 0,0-26-52 0 0,0 0 0 0 0,1 0 1 0 0,-1-1-1 0 0,1 1 0 0 0,0 0 0 0 0,0 0 0 0 0,0-1 0 0 0,1 1 0 0 0,-1-1 0 0 0,0 1 0 0 0,1-1 0 0 0,0 1 0 0 0,0-1 0 0 0,-1 0 1 0 0,1 0-1 0 0,0 0 0 0 0,1 0 0 0 0,-1 0 0 0 0,0 0 0 0 0,1-1 0 0 0,-1 1 0 0 0,1-1 0 0 0,-1 1 0 0 0,1-1 0 0 0,0 0 0 0 0,-1 0 1 0 0,1 0-1 0 0,0-1 0 0 0,0 1 0 0 0,0 0 0 0 0,-1-1 0 0 0,1 0 0 0 0,6 0 0 0 0,1 0-10 0 0,1 0-1 0 0,-1-1 1 0 0,1-1-1 0 0,-1 1 1 0 0,1-2 0 0 0,-1 1-1 0 0,18-8 1 0 0,-15 4-22 0 0,-1 0 1 0 0,0 0 0 0 0,-1-2-1 0 0,1 1 1 0 0,-1-1 0 0 0,0-1 0 0 0,-1 0-1 0 0,0-1 1 0 0,-1 0 0 0 0,0 0-1 0 0,0-1 1 0 0,-1 0 0 0 0,-1 0-1 0 0,0-1 1 0 0,0 0 0 0 0,-1 0 0 0 0,-1-1-1 0 0,0 0 1 0 0,0 0 0 0 0,-2 0-1 0 0,4-19 1 0 0,-5 18-12 0 0,1 2-57 0 0,2 30 47 0 0,-3-10 49 0 0,0 0 0 0 0,1 1 1 0 0,0-1-1 0 0,0 0 0 0 0,1 0 0 0 0,0-1 1 0 0,0 1-1 0 0,1-1 0 0 0,0 0 0 0 0,0 0 1 0 0,0 0-1 0 0,1-1 0 0 0,0 0 0 0 0,1 0 1 0 0,-1 0-1 0 0,14 8 0 0 0,-10-8 9 0 0,1-1-1 0 0,-1 0 1 0 0,1 0-1 0 0,1-1 1 0 0,-1-1-1 0 0,0 0 1 0 0,1 0 0 0 0,0-1-1 0 0,0-1 1 0 0,-1 0-1 0 0,19 0 1 0 0,-17-2-13 0 0,1 0 0 0 0,-1-1-1 0 0,1 0 1 0 0,-1-1 0 0 0,0-1 0 0 0,0 0 0 0 0,0-1 0 0 0,-1 0 0 0 0,0-1-1 0 0,13-7 1 0 0,-17 7-26 0 0,0 1 0 0 0,0-1 0 0 0,-1 0 0 0 0,1-1 0 0 0,-2 1 0 0 0,1-2 0 0 0,-1 1 0 0 0,0-1 0 0 0,0 1 0 0 0,-1-2 0 0 0,0 1 0 0 0,-1 0 0 0 0,0-1 0 0 0,5-16 0 0 0,-3 3-63 0 0,-2 0 0 0 0,0-1 0 0 0,-2 1 0 0 0,0-38 0 0 0,-13-90-265 0 0,-17-56-84 0 0,19 156 308 0 0,-3 1 0 0 0,-18-50 1 0 0,28 92 116 0 0,-1 0 0 0 0,0 1 1 0 0,0-1-1 0 0,0 1 0 0 0,-1 0 0 0 0,0 0 1 0 0,-9-9-1 0 0,13 14 9 0 0,-1 0 0 0 0,0 0 0 0 0,0 1 0 0 0,0-1 0 0 0,0 0 0 0 0,0 1-1 0 0,0-1 1 0 0,1 1 0 0 0,-1-1 0 0 0,-1 1 0 0 0,1-1 0 0 0,0 1 0 0 0,0 0 0 0 0,0 0 0 0 0,0 0 0 0 0,0-1-1 0 0,0 1 1 0 0,0 0 0 0 0,0 0 0 0 0,0 0 0 0 0,-2 1 0 0 0,1 0 4 0 0,0 0 1 0 0,0 0-1 0 0,0 0 1 0 0,1 0-1 0 0,-1 0 0 0 0,1 0 1 0 0,-1 1-1 0 0,1-1 1 0 0,-1 1-1 0 0,1-1 0 0 0,0 1 1 0 0,-1 0-1 0 0,1-1 1 0 0,0 1-1 0 0,0 0 0 0 0,-1 2 1 0 0,-6 17 68 0 0,0 0 0 0 0,2 0 1 0 0,0 1-1 0 0,1 0 0 0 0,-3 41 1 0 0,5-42-25 0 0,-5 47 112 0 0,3 0 0 0 0,3 0 0 0 0,3 0 0 0 0,3 0 0 0 0,18 95 0 0 0,-19-144-103 0 0,2 0-1 0 0,0 0 1 0 0,0-1-1 0 0,2 0 0 0 0,11 23 1 0 0,-16-37-49 0 0,0-1 0 0 0,0 1 0 0 0,1 0 1 0 0,0-1-1 0 0,-1 1 0 0 0,1-1 0 0 0,0 0 1 0 0,1 0-1 0 0,-1 0 0 0 0,1 0 0 0 0,-1-1 0 0 0,1 1 1 0 0,0-1-1 0 0,0 0 0 0 0,0 0 0 0 0,0 0 0 0 0,0-1 1 0 0,0 0-1 0 0,0 1 0 0 0,1-1 0 0 0,-1-1 0 0 0,0 1 1 0 0,1-1-1 0 0,-1 1 0 0 0,1-1 0 0 0,-1-1 0 0 0,0 1 1 0 0,1 0-1 0 0,4-2 0 0 0,12-4 0 0 0,-1 0-1 0 0,0-1 1 0 0,30-16-1 0 0,-28 12-2 0 0,1 1 1 0 0,29-8-1 0 0,-43 16-8 0 0,1-1 5 0 0,0 0-1 0 0,1 1 1 0 0,-1 0-1 0 0,1 1 1 0 0,16 0-1 0 0,-24 1-3 0 0,-1 0 0 0 0,0 0 0 0 0,0 0 0 0 0,0 1 0 0 0,0 0 1 0 0,0-1-1 0 0,0 1 0 0 0,0 0 0 0 0,0 0 0 0 0,0 0 0 0 0,0 0 0 0 0,0 0 0 0 0,0 0 0 0 0,0 1 0 0 0,-1-1 0 0 0,1 1 0 0 0,-1-1 0 0 0,1 1 0 0 0,-1-1 0 0 0,1 1 0 0 0,-1 0 0 0 0,0 0 0 0 0,0 0 1 0 0,0 0-1 0 0,0 0 0 0 0,0 0 0 0 0,0 0 0 0 0,-1 0 0 0 0,1 0 0 0 0,-1 0 0 0 0,1 0 0 0 0,-1 0 0 0 0,0 4 0 0 0,0-2 7 0 0,0 0 0 0 0,0 1 0 0 0,-1-1 0 0 0,0 0 0 0 0,0 0 0 0 0,0 0 0 0 0,0 0 0 0 0,-1 0 0 0 0,1 0 0 0 0,-1-1 0 0 0,0 1 0 0 0,0 0 0 0 0,0-1-1 0 0,-1 1 1 0 0,1-1 0 0 0,-1 0 0 0 0,0 0 0 0 0,0 0 0 0 0,0 0 0 0 0,0 0 0 0 0,-1-1 0 0 0,-5 4 0 0 0,1-1 6 0 0,0 0 0 0 0,0 0 0 0 0,-1-1 0 0 0,1 0 0 0 0,-1-1 0 0 0,0 0 0 0 0,0 0 0 0 0,0-1 0 0 0,-11 1 0 0 0,15-2-22 0 0,0-1 0 0 0,0 1-1 0 0,0-1 1 0 0,0-1 0 0 0,0 1 0 0 0,0-1 0 0 0,0 0 0 0 0,0 0 0 0 0,1 0 0 0 0,-1-1 0 0 0,0 0-1 0 0,1 0 1 0 0,-1 0 0 0 0,1 0 0 0 0,-1-1 0 0 0,1 1 0 0 0,0-1 0 0 0,0 0 0 0 0,0-1 0 0 0,1 1-1 0 0,-7-7 1 0 0,7 5-60 0 0,0 0 0 0 0,0-1 0 0 0,1 1 0 0 0,-1 0 0 0 0,1-1 0 0 0,0 1 0 0 0,0-1 0 0 0,1 0 0 0 0,0 1 0 0 0,0-1 0 0 0,0 0 0 0 0,1 0 0 0 0,0 0 0 0 0,0 0 0 0 0,0 0 0 0 0,1 1 0 0 0,0-1 0 0 0,2-7 0 0 0,0 0-641 0 0,1 0-1 0 0,1 0 1 0 0,12-23 0 0 0,3 2-4184 0 0,26-35 0 0 0,-39 60 4049 0 0,26-37-3117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6.0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1 221 2624 0 0,'12'-22'1395'0'0,"0"0"0"0"0,-1-1 1 0 0,12-37-1 0 0,-3 7 620 0 0,-7 13 1053 0 0,-10 39-1408 0 0,-2 8-873 0 0,-1 8 42 0 0,-7 183 3629 0 0,13 101-2940 0 0,2-172-881 0 0,5 0-1 0 0,39 173 1 0 0,-43-276 371 0 0,2-10-4681 0 0,-11-13 3454 0 0,1-1 0 0 0,-1 0 1 0 0,1 0-1 0 0,-1 0 0 0 0,1 1 0 0 0,-1-1 1 0 0,1 0-1 0 0,-1 0 0 0 0,1 0 1 0 0,-1 0-1 0 0,1 0 0 0 0,-1 0 1 0 0,1 0-1 0 0,-1 0 0 0 0,0 0 1 0 0,1 0-1 0 0,-1 0 0 0 0,1 0 1 0 0,-1 0-1 0 0,1-1 0 0 0,-1 1 1 0 0,1 0-1 0 0,-1 0 0 0 0,1 0 1 0 0,-1-1-1 0 0,0 1 0 0 0,1-1 1 0 0,13-19-6123 0 0,-4-6 1688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6.4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1 209 4168 0 0,'0'4'243'0'0,"0"-1"1"0"0,1 0-1 0 0,-1 1 0 0 0,1-1 0 0 0,0 0 0 0 0,0 1 0 0 0,0-1 0 0 0,0 0 0 0 0,0 0 0 0 0,1 0 0 0 0,-1 0 0 0 0,1 0 0 0 0,0-1 0 0 0,0 1 0 0 0,0 0 0 0 0,0-1 1 0 0,1 1-1 0 0,-1-1 0 0 0,1 0 0 0 0,-1 0 0 0 0,1 0 0 0 0,0 0 0 0 0,0 0 0 0 0,0-1 0 0 0,0 1 0 0 0,0-1 0 0 0,0 0 0 0 0,0 0 0 0 0,0 0 0 0 0,1 0 1 0 0,-1 0-1 0 0,4 0 0 0 0,2 0 118 0 0,-1 0 0 0 0,1 0 1 0 0,0-1-1 0 0,0 0 0 0 0,0-1 1 0 0,-1 0-1 0 0,1 0 0 0 0,0 0 1 0 0,-1-1-1 0 0,1-1 0 0 0,11-4 1 0 0,-12 2-54 0 0,0 1 1 0 0,0-2 0 0 0,0 1 0 0 0,-1-1-1 0 0,0 0 1 0 0,0-1 0 0 0,0 0 0 0 0,-1 0 0 0 0,0 0-1 0 0,0-1 1 0 0,-1 0 0 0 0,0 0 0 0 0,7-16 0 0 0,-10 20-257 0 0,0-1 0 0 0,0 0 0 0 0,0 0 0 0 0,-1 0-1 0 0,1 0 1 0 0,-1 0 0 0 0,-1 0 0 0 0,1 0 0 0 0,-1 0 0 0 0,0-1 0 0 0,0 1 0 0 0,0 0 0 0 0,-1 0 0 0 0,1 0 0 0 0,-1 0 0 0 0,-1 0 0 0 0,1 0 0 0 0,-1 0 0 0 0,0 0 0 0 0,0 0 0 0 0,0 1 0 0 0,-1-1 0 0 0,1 1 0 0 0,-1-1 0 0 0,0 1 0 0 0,-7-7 0 0 0,7 8-40 0 0,0 1 0 0 0,0-1 0 0 0,0 1 0 0 0,-1 0 0 0 0,1 0 1 0 0,-1 0-1 0 0,0 0 0 0 0,0 0 0 0 0,1 1 0 0 0,-1 0 0 0 0,0-1 0 0 0,0 2 0 0 0,0-1 0 0 0,0 0 0 0 0,0 1 0 0 0,-1 0 0 0 0,1 0 0 0 0,0 0 1 0 0,0 0-1 0 0,0 1 0 0 0,0-1 0 0 0,0 1 0 0 0,0 0 0 0 0,0 0 0 0 0,0 1 0 0 0,1-1 0 0 0,-1 1 0 0 0,0 0 0 0 0,1 0 0 0 0,-7 4 1 0 0,2-1 7 0 0,1 1 0 0 0,-1 0 0 0 0,1 0 0 0 0,0 1 0 0 0,0 0 0 0 0,1 0 0 0 0,0 1 0 0 0,0-1 0 0 0,1 1 0 0 0,0 1 0 0 0,0-1 0 0 0,-3 10 0 0 0,5-10-4 0 0,0 0 0 0 0,1 0 0 0 0,0 0 0 0 0,1 0 0 0 0,-1 0 1 0 0,2 1-1 0 0,-1-1 0 0 0,1 1 0 0 0,0-1 0 0 0,1 0 0 0 0,0 1 0 0 0,0-1 0 0 0,1 0 1 0 0,0 0-1 0 0,1 0 0 0 0,-1 0 0 0 0,2 0 0 0 0,-1 0 0 0 0,1-1 0 0 0,5 8 1 0 0,-3-6-3 0 0,1-1 1 0 0,0 1 0 0 0,0-1-1 0 0,1-1 1 0 0,0 0 0 0 0,1 0-1 0 0,-1 0 1 0 0,1-1 0 0 0,1 0 0 0 0,-1-1-1 0 0,1 0 1 0 0,0-1 0 0 0,0 0-1 0 0,0 0 1 0 0,13 2 0 0 0,0-1-149 0 0,1 0 0 0 0,-1-2 1 0 0,1-1-1 0 0,-1-1 0 0 0,1-2 0 0 0,-1 0 1 0 0,1-1-1 0 0,38-8 0 0 0,-42 4-1296 0 0,0 0 1 0 0,19-9-1 0 0,-21 7-1667 0 0,-1-1 0 0 0,22-14 0 0 0,-5-2-1236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8.0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229 1 3720 0 0,'-4'0'301'0'0,"-1"1"0"0"0,1 0 0 0 0,0 0 0 0 0,-1 0-1 0 0,1 1 1 0 0,0 0 0 0 0,0 0 0 0 0,0 0 0 0 0,0 0 0 0 0,1 0-1 0 0,-1 1 1 0 0,1-1 0 0 0,-1 1 0 0 0,-4 5 0 0 0,-42 50 1403 0 0,47-54-1549 0 0,-11 16 317 0 0,0 1 0 0 0,2 0 0 0 0,1 1-1 0 0,0 0 1 0 0,1 1 0 0 0,2 0 0 0 0,0 1-1 0 0,2-1 1 0 0,1 1 0 0 0,0 1 0 0 0,-1 42-1 0 0,5-48-204 0 0,0 0 0 0 0,2 0 0 0 0,0 0 0 0 0,2 0 0 0 0,0 0 0 0 0,1-1-1 0 0,0 1 1 0 0,2-1 0 0 0,0 0 0 0 0,1-1 0 0 0,1 1 0 0 0,1-1 0 0 0,0-1-1 0 0,1 0 1 0 0,22 27 0 0 0,-19-29-123 0 0,0-1 1 0 0,1 0-1 0 0,1-1 0 0 0,0 0 1 0 0,1-2-1 0 0,30 17 0 0 0,-33-21-440 0 0,-1-1 1 0 0,1-1-1 0 0,0 0 0 0 0,15 3 0 0 0,-16-5-1011 0 0,0-1 0 0 0,-1 0 0 0 0,1-1 1 0 0,0 0-1 0 0,13-2 0 0 0,0-2-2597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8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4208 0 0,'20'7'2934'0'0,"-10"-3"-2513"0"0,1 2 0 0 0,-1-1 0 0 0,-1 1 1 0 0,1 1-1 0 0,-1 0 0 0 0,0 0 0 0 0,13 15 0 0 0,2 4 565 0 0,24 33-1 0 0,-27-30-397 0 0,-2 1 1 0 0,-1 0 0 0 0,-1 1-1 0 0,-2 1 1 0 0,-1 0 0 0 0,-2 1-1 0 0,-1 1 1 0 0,-1 0 0 0 0,6 44-1 0 0,-13-51-358 0 0,0 0 1 0 0,-2 0-1 0 0,0 0 0 0 0,-2 0 0 0 0,-2 0 1 0 0,0 0-1 0 0,-1 0 0 0 0,-2 0 0 0 0,-1-1 1 0 0,-1 0-1 0 0,-1 0 0 0 0,-19 36 0 0 0,23-53-367 0 0,-38 65-461 0 0,16-41-3045 0 0,-5-9-5219 0 0,23-21 4805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0:59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67 118 3696 0 0,'0'-2'414'0'0,"0"-1"0"0"0,0 1 0 0 0,0 0 0 0 0,0 0-1 0 0,-1-1 1 0 0,1 1 0 0 0,-1 0 0 0 0,0 0 0 0 0,1 0-1 0 0,-1-1 1 0 0,0 1 0 0 0,0 0 0 0 0,0 0 0 0 0,-2-2-1 0 0,3 4-341 0 0,0 0-1 0 0,0 0 1 0 0,-1 0-1 0 0,1 0 0 0 0,0 0 1 0 0,0-1-1 0 0,0 1 1 0 0,-1 0-1 0 0,1 0 0 0 0,0 0 1 0 0,0 0-1 0 0,-1 0 1 0 0,1 0-1 0 0,0 0 1 0 0,0 0-1 0 0,0 0 0 0 0,-1 0 1 0 0,1 0-1 0 0,0 0 1 0 0,0 0-1 0 0,-1 0 0 0 0,1 0 1 0 0,0 0-1 0 0,0 0 1 0 0,-1 0-1 0 0,1 0 0 0 0,0 0 1 0 0,0 0-1 0 0,0 0 1 0 0,-1 1-1 0 0,1-1 0 0 0,0 0 1 0 0,0 0-1 0 0,0 0 1 0 0,-1 0-1 0 0,1 0 0 0 0,0 1 1 0 0,0-1-1 0 0,0 0 1 0 0,-8 22 1333 0 0,1 27 737 0 0,3 0 0 0 0,2 79 0 0 0,3-77-1676 0 0,-2 99 574 0 0,-2-137-1053 0 0,-4-20-167 0 0,-3-24-91 0 0,6 0 157 0 0,2 0 0 0 0,1-1-1 0 0,1 1 1 0 0,1 0 0 0 0,2 0-1 0 0,1 0 1 0 0,2 0 0 0 0,1 1-1 0 0,1 0 1 0 0,1 0 0 0 0,24-50-1 0 0,-29 74 106 0 0,-1-1 0 0 0,1 1 0 0 0,0 0 0 0 0,0 0 1 0 0,1 0-1 0 0,0 1 0 0 0,0-1 0 0 0,0 1 0 0 0,1 1 0 0 0,0-1 0 0 0,0 1 0 0 0,0 0 0 0 0,0 0 0 0 0,10-4 0 0 0,-12 6 31 0 0,0 1-1 0 0,0 0 0 0 0,0 0 1 0 0,0 1-1 0 0,0-1 1 0 0,0 1-1 0 0,0 0 0 0 0,0 0 1 0 0,0 0-1 0 0,0 0 0 0 0,0 1 1 0 0,0 0-1 0 0,0 0 1 0 0,0 0-1 0 0,0 0 0 0 0,0 0 1 0 0,0 1-1 0 0,-1 0 0 0 0,1 0 1 0 0,-1 0-1 0 0,1 0 1 0 0,-1 0-1 0 0,0 1 0 0 0,0 0 1 0 0,0-1-1 0 0,0 1 1 0 0,4 6-1 0 0,0 0 64 0 0,-1 0 0 0 0,1 0 0 0 0,-2 1-1 0 0,1 0 1 0 0,-2 1 0 0 0,1-1 0 0 0,-1 1 0 0 0,-1 0 0 0 0,0 0 0 0 0,0 0 0 0 0,-1 0-1 0 0,-1 0 1 0 0,0 0 0 0 0,0 1 0 0 0,-1-1 0 0 0,-1 0 0 0 0,0 1 0 0 0,-3 14 0 0 0,0-2-171 0 0,-2 0 0 0 0,-1-1 0 0 0,0 0 0 0 0,-2 0 0 0 0,-1 0 1 0 0,0-1-1 0 0,-22 32 0 0 0,19-35-2663 0 0,-1 0 0 0 0,-24 25 0 0 0,4-14-1719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38.8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 4328 0 0,'0'-1'131'0'0,"1"0"0"0"0,0 1 0 0 0,0-1 0 0 0,-1 0 0 0 0,1 1 0 0 0,0-1 0 0 0,0 1 0 0 0,0-1 0 0 0,0 1 0 0 0,-1 0 0 0 0,1-1 0 0 0,0 1 0 0 0,0 0 0 0 0,0-1 0 0 0,0 1 0 0 0,0 0 0 0 0,0 0 0 0 0,0 0 0 0 0,0 0-1 0 0,2 0 1 0 0,24-2 889 0 0,-27 2-1011 0 0,20 0 443 0 0,1 1-1 0 0,0 1 0 0 0,-1 0 0 0 0,1 1 1 0 0,-1 2-1 0 0,0 0 0 0 0,0 1 0 0 0,-1 1 1 0 0,37 18-1 0 0,-34-12-29 0 0,-1 0-1 0 0,-1 2 1 0 0,0 0 0 0 0,0 1 0 0 0,-2 1-1 0 0,0 1 1 0 0,25 32 0 0 0,-23-23-50 0 0,-2 1 0 0 0,-1 0 1 0 0,-1 1-1 0 0,-2 1 0 0 0,-1 0 0 0 0,-1 1 1 0 0,-1 0-1 0 0,-2 1 0 0 0,-2 0 0 0 0,0 1 1 0 0,-2-1-1 0 0,1 65 0 0 0,-8-62-214 0 0,-2-1-1 0 0,0 0 1 0 0,-3-1 0 0 0,-1 1-1 0 0,-1-1 1 0 0,-2-1 0 0 0,-1 1-1 0 0,-29 53 1 0 0,14-37-513 0 0,-46 61 0 0 0,-43 33-4457 0 0,100-126 2025 0 0,-1 0 0 0 0,-34 25 0 0 0,15-18-1394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1.0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68 630 1412 0 0,'-36'-453'6731'0'0,"7"277"-723"0"0,27 244-2703 0 0,18 287-627 0 0,38 177-741 0 0,-51-500-1813 0 0,2-1-1 0 0,2 1 1 0 0,1-1 0 0 0,12 32 0 0 0,-19-60-138 0 0,0 0-1 0 0,1-1 1 0 0,-1 1 0 0 0,0 0 0 0 0,1 0-1 0 0,0-1 1 0 0,0 1 0 0 0,-1-1-1 0 0,1 0 1 0 0,1 1 0 0 0,-1-1 0 0 0,0 0-1 0 0,1 0 1 0 0,-1-1 0 0 0,1 1-1 0 0,-1 0 1 0 0,5 1 0 0 0,-6-3-20 0 0,1 0 0 0 0,0 0 0 0 0,0 0 0 0 0,-1 0 0 0 0,1 0 0 0 0,0 0 0 0 0,0-1 0 0 0,-1 1 0 0 0,1-1 0 0 0,0 1 0 0 0,-1-1 0 0 0,1 0 0 0 0,-1 0 0 0 0,1 0 0 0 0,-1 1 0 0 0,1-1 0 0 0,-1-1 0 0 0,1 1 1 0 0,-1 0-1 0 0,0 0 0 0 0,0 0 0 0 0,0-1 0 0 0,0 1 0 0 0,0-1 0 0 0,0 1 0 0 0,0-1 0 0 0,0 1 0 0 0,0-1 0 0 0,-1 1 0 0 0,2-3 0 0 0,7-16-829 0 0,0 0 0 0 0,12-41 1 0 0,11-101-7337 0 0,-21 95 5127 0 0,-4 25 4664 0 0,46-222 5748 0 0,-39 207-7601 0 0,3 0 0 0 0,37-82 0 0 0,-51 130 173 0 0,2 1-1 0 0,-1 0 1 0 0,1 0 0 0 0,0 0-1 0 0,12-12 1 0 0,-17 19 83 0 0,0 1 0 0 0,0-1-1 0 0,1 1 1 0 0,-1 0 0 0 0,0-1 0 0 0,0 1 0 0 0,1 0-1 0 0,-1-1 1 0 0,0 1 0 0 0,1 0 0 0 0,-1-1-1 0 0,0 1 1 0 0,1 0 0 0 0,-1 0 0 0 0,1 0 0 0 0,-1-1-1 0 0,1 1 1 0 0,-1 0 0 0 0,0 0 0 0 0,1 0 0 0 0,-1 0-1 0 0,1 0 1 0 0,-1 0 0 0 0,1 0 0 0 0,-1 0-1 0 0,1 0 1 0 0,-1 0 0 0 0,0 0 0 0 0,1 0 0 0 0,-1 0-1 0 0,1 0 1 0 0,-1 0 0 0 0,1 0 0 0 0,-1 0 0 0 0,1 1-1 0 0,4 16-53 0 0,-8 30 111 0 0,-5-10 205 0 0,-2 1 0 0 0,-1-2 0 0 0,-22 48 0 0 0,-59 105 1706 0 0,76-158-1631 0 0,-30 49 218 0 0,26-47-185 0 0,1 1-1 0 0,-26 67 1 0 0,45-100-360 0 0,0 0 1 0 0,0-1-1 0 0,0 1 1 0 0,-1 0-1 0 0,1 0 0 0 0,1 0 1 0 0,-1 0-1 0 0,0 0 1 0 0,0 0-1 0 0,0 0 1 0 0,0 0-1 0 0,1 0 1 0 0,-1 0-1 0 0,0 0 0 0 0,1 0 1 0 0,-1 0-1 0 0,1 0 1 0 0,-1-1-1 0 0,1 1 1 0 0,0 0-1 0 0,-1 0 1 0 0,1-1-1 0 0,0 1 1 0 0,-1 0-1 0 0,1-1 0 0 0,0 1 1 0 0,0 0-1 0 0,-1-1 1 0 0,1 1-1 0 0,0-1 1 0 0,0 0-1 0 0,0 1 1 0 0,0-1-1 0 0,0 0 0 0 0,0 1 1 0 0,0-1-1 0 0,0 0 1 0 0,0 0-1 0 0,1 0 1 0 0,53 8 44 0 0,-30-5-15 0 0,54 14 56 0 0,110 39 1 0 0,71 45 134 0 0,-248-96-213 0 0,9 4 21 0 0,0-2 0 0 0,1 0 0 0 0,0-1 0 0 0,28 4 0 0 0,-44-9-39 0 0,1 0 0 0 0,0-1 1 0 0,0 0-1 0 0,-1 0 0 0 0,1-1 0 0 0,0 1 0 0 0,-1-1 0 0 0,1-1 0 0 0,0 1 0 0 0,-1-1 1 0 0,1 0-1 0 0,-1-1 0 0 0,0 0 0 0 0,0 0 0 0 0,0 0 0 0 0,0-1 0 0 0,-1 1 0 0 0,8-7 1 0 0,-5 1-43 0 0,1-1 0 0 0,-1 0 1 0 0,-1 0-1 0 0,1 0 0 0 0,-2-1 1 0 0,0 0-1 0 0,0-1 1 0 0,-1 1-1 0 0,0-1 0 0 0,-1 0 1 0 0,0 0-1 0 0,2-17 0 0 0,1-16-119 0 0,-2 0-1 0 0,-1-50 0 0 0,-3 64 96 0 0,1-99-299 0 0,-5 1 0 0 0,-28-183-1 0 0,29 303 361 0 0,1-6 10 0 0,-2 1 0 0 0,1-1 0 0 0,-2 1 0 0 0,0 0-1 0 0,0 0 1 0 0,-1 0 0 0 0,-1 1 0 0 0,-12-21 0 0 0,17 33 7 0 0,1 0 1 0 0,-1 0-1 0 0,0 0 0 0 0,1 0 0 0 0,-1 1 1 0 0,0-1-1 0 0,0 0 0 0 0,0 0 0 0 0,0 0 1 0 0,1 1-1 0 0,-1-1 0 0 0,0 0 0 0 0,0 1 0 0 0,0-1 1 0 0,-1 1-1 0 0,1 0 0 0 0,0-1 0 0 0,0 1 1 0 0,0 0-1 0 0,-1-1 0 0 0,1 1 2 0 0,0 1 0 0 0,0-1 0 0 0,0 0 0 0 0,1 0 0 0 0,-1 1-1 0 0,0-1 1 0 0,0 1 0 0 0,1-1 0 0 0,-1 1 0 0 0,0-1 0 0 0,1 1 0 0 0,-1-1-1 0 0,0 1 1 0 0,1-1 0 0 0,-1 1 0 0 0,1 0 0 0 0,-1-1 0 0 0,1 1 0 0 0,0 0-1 0 0,-1 1 1 0 0,-2 4 37 0 0,1 0 0 0 0,0 0 0 0 0,0 0 0 0 0,1 0 0 0 0,-2 12 0 0 0,-1 71 226 0 0,3 0 0 0 0,3-1 0 0 0,5 1 1 0 0,4-1-1 0 0,3 0 0 0 0,34 111 0 0 0,-4-69-1 0 0,-36-112-205 0 0,0 0 1 0 0,1-1 0 0 0,0 0 0 0 0,25 31 0 0 0,-32-45-55 0 0,0 0-1 0 0,1 0 0 0 0,0 0 1 0 0,0-1-1 0 0,0 1 0 0 0,0-1 0 0 0,0 0 1 0 0,0 1-1 0 0,1-2 0 0 0,-1 1 1 0 0,1 0-1 0 0,-1 0 0 0 0,1-1 1 0 0,0 0-1 0 0,5 1 0 0 0,-6-2-12 0 0,0 0 1 0 0,-1 0-1 0 0,1 0 0 0 0,0-1 1 0 0,-1 1-1 0 0,1-1 0 0 0,-1 0 1 0 0,1 0-1 0 0,-1 0 0 0 0,1 0 1 0 0,-1 0-1 0 0,0 0 0 0 0,1-1 1 0 0,-1 1-1 0 0,0-1 0 0 0,0 0 1 0 0,0 0-1 0 0,0 1 0 0 0,0-1 1 0 0,-1 0-1 0 0,1-1 0 0 0,0 1 1 0 0,1-3-1 0 0,8-16-51 0 0,0 0 1 0 0,-1-1-1 0 0,-1 0 1 0 0,-1-1-1 0 0,-1 0 1 0 0,-1 0-1 0 0,4-33 1 0 0,18-60-259 0 0,-28 114 297 0 0,1 0 0 0 0,-1 0 0 0 0,1 0-1 0 0,0 0 1 0 0,0 0 0 0 0,0 0 0 0 0,0 0 0 0 0,0 0 0 0 0,0 0 0 0 0,1 0 0 0 0,-1 1-1 0 0,2-3 1 0 0,-2 4 9 0 0,-1 0 0 0 0,1 0-1 0 0,-1 0 1 0 0,0 0 0 0 0,1 0-1 0 0,-1 0 1 0 0,1 0 0 0 0,-1 0-1 0 0,0 0 1 0 0,1 0 0 0 0,-1 0-1 0 0,1 0 1 0 0,-1 0 0 0 0,0 1-1 0 0,1-1 1 0 0,-1 0 0 0 0,0 0-1 0 0,1 0 1 0 0,-1 1 0 0 0,0-1-1 0 0,1 0 1 0 0,-1 0 0 0 0,0 1-1 0 0,1-1 1 0 0,-1 0 0 0 0,0 1-1 0 0,0-1 1 0 0,0 0 0 0 0,1 1-1 0 0,-1-1 1 0 0,0 0 0 0 0,0 1-1 0 0,0-1 1 0 0,0 0 0 0 0,0 1-1 0 0,1 0 1 0 0,2 10-33 0 0,1 0 1 0 0,-2 0 0 0 0,2 12-1 0 0,-2-15 51 0 0,0 2-13 0 0,2 18 31 0 0,2 0 0 0 0,0 0 0 0 0,2-1 0 0 0,16 35 0 0 0,-22-56-18 0 0,1 0 1 0 0,0 0-1 0 0,1 0 1 0 0,-1-1-1 0 0,1 1 1 0 0,0-1-1 0 0,1 0 1 0 0,-1 0-1 0 0,1-1 1 0 0,0 1-1 0 0,0-1 1 0 0,1 0-1 0 0,-1 0 1 0 0,1-1-1 0 0,-1 0 1 0 0,1 0-1 0 0,0 0 0 0 0,1 0 1 0 0,-1-1-1 0 0,0 0 1 0 0,1-1-1 0 0,-1 1 1 0 0,1-1-1 0 0,10 0 1 0 0,-5-1-24 0 0,1-1 0 0 0,-1 0 0 0 0,0 0 0 0 0,1-2 0 0 0,-1 1 0 0 0,0-2 0 0 0,0 1 0 0 0,-1-2 0 0 0,1 1-1 0 0,-1-2 1 0 0,0 1 0 0 0,0-2 0 0 0,-1 1 0 0 0,1-2 0 0 0,-1 1 0 0 0,-1-1 0 0 0,0-1 0 0 0,0 0 0 0 0,-1 0 0 0 0,0 0 0 0 0,0-1 0 0 0,6-12 0 0 0,-14 26-14 0 0,-1 1 1 0 0,1 0-1 0 0,0-1 0 0 0,0 1 1 0 0,1 0-1 0 0,-1-1 0 0 0,1 1 1 0 0,0 0-1 0 0,0-1 0 0 0,0 1 1 0 0,3 4-1 0 0,-1 0-11 0 0,0-1-1 0 0,0 0 1 0 0,1 1 0 0 0,0-2-1 0 0,0 1 1 0 0,11 14 0 0 0,-9-17 43 0 0,-1 0 0 0 0,1 0 0 0 0,1-1 0 0 0,-1 0 1 0 0,0 0-1 0 0,1 0 0 0 0,0-1 0 0 0,0 0 0 0 0,0 0 0 0 0,1-1 0 0 0,-1 1 0 0 0,0-2 1 0 0,14 3-1 0 0,-12-3 4 0 0,0-1 0 0 0,0 1 0 0 0,0-1 0 0 0,0-1 0 0 0,0 0 0 0 0,0 0 0 0 0,0-1 0 0 0,0 0 0 0 0,0 0 0 0 0,0-1 0 0 0,9-4 1 0 0,-16 6-4 0 0,1 0 0 0 0,-1 0 0 0 0,0 0 0 0 0,0-1 0 0 0,0 1 0 0 0,0-1 0 0 0,0 1 1 0 0,0-1-1 0 0,-1 1 0 0 0,1-1 0 0 0,0 0 0 0 0,-1 0 0 0 0,1 0 0 0 0,-1 0 1 0 0,0 0-1 0 0,0 0 0 0 0,2-4 0 0 0,-3 4-1 0 0,1 0 1 0 0,-1 0-1 0 0,0 0 1 0 0,0 1 0 0 0,0-1-1 0 0,0 0 1 0 0,-1 0-1 0 0,1 0 1 0 0,0 0-1 0 0,-1 0 1 0 0,1 1-1 0 0,-1-1 1 0 0,0 0-1 0 0,0 0 1 0 0,1 1-1 0 0,-1-1 1 0 0,-2-2-1 0 0,-3-3 16 0 0,1 1 0 0 0,-1 1-1 0 0,0-1 1 0 0,0 1-1 0 0,0 0 1 0 0,-1 0 0 0 0,0 1-1 0 0,-13-7 1 0 0,-15-4 37 0 0,20 10-35 0 0,1 0-1 0 0,0-2 1 0 0,1 0 0 0 0,-25-15-1 0 0,36 20-25 0 0,0 1-1 0 0,0-1 1 0 0,0 0-1 0 0,0 0 1 0 0,1 1-1 0 0,-1-1 1 0 0,0 0 0 0 0,1-1-1 0 0,0 1 1 0 0,-1 0-1 0 0,1 0 1 0 0,0 0-1 0 0,0-1 1 0 0,0 1-1 0 0,0-1 1 0 0,1 1 0 0 0,-1-1-1 0 0,1 1 1 0 0,-1-1-1 0 0,1 1 1 0 0,0-1-1 0 0,0 1 1 0 0,0-1-1 0 0,0 1 1 0 0,0-1 0 0 0,1 0-1 0 0,-1 1 1 0 0,1-1-1 0 0,0 1 1 0 0,0 0-1 0 0,0-1 1 0 0,0 1 0 0 0,0 0-1 0 0,2-4 1 0 0,1 1-6 0 0,-1 0 0 0 0,1 0 1 0 0,0 0-1 0 0,0 1 1 0 0,1-1-1 0 0,-1 1 0 0 0,1 0 1 0 0,0 0-1 0 0,0 1 1 0 0,0 0-1 0 0,1 0 0 0 0,-1 0 1 0 0,1 0-1 0 0,0 1 1 0 0,0 0-1 0 0,-1 0 0 0 0,1 1 1 0 0,0-1-1 0 0,1 1 1 0 0,-1 1-1 0 0,0-1 0 0 0,0 1 1 0 0,0 0-1 0 0,0 0 1 0 0,1 1-1 0 0,-1 0 0 0 0,0 0 1 0 0,0 0-1 0 0,0 1 1 0 0,0 0-1 0 0,-1 0 0 0 0,1 1 1 0 0,0-1-1 0 0,-1 1 1 0 0,0 0-1 0 0,0 1 0 0 0,0-1 1 0 0,9 9-1 0 0,-4-2 7 0 0,-1 1 1 0 0,0 0-1 0 0,0 0 0 0 0,-1 1 0 0 0,-1 0 0 0 0,0 1 0 0 0,-1-1 1 0 0,8 23-1 0 0,-7-12 31 0 0,0 1 0 0 0,-2-1 1 0 0,-1 1-1 0 0,2 30 0 0 0,-5-40 31 0 0,-1-22-10 0 0,2-22-24 0 0,6-4-63 0 0,16-49 0 0 0,-20 73 15 0 0,0 0 1 0 0,0 0-1 0 0,1 1 0 0 0,1-1 1 0 0,-1 1-1 0 0,2 1 1 0 0,-1-1-1 0 0,1 1 1 0 0,9-9-1 0 0,-13 15 10 0 0,0 0-1 0 0,0 0 1 0 0,-1 0-1 0 0,1 0 1 0 0,0 0-1 0 0,0 1 1 0 0,1 0-1 0 0,-1-1 1 0 0,0 1-1 0 0,0 1 1 0 0,1-1-1 0 0,-1 0 1 0 0,1 1-1 0 0,-1 0 1 0 0,0-1-1 0 0,1 1 1 0 0,-1 1-1 0 0,1-1 1 0 0,-1 0-1 0 0,0 1 1 0 0,1 0-1 0 0,-1-1 1 0 0,0 2-1 0 0,0-1 1 0 0,5 2-1 0 0,6 4-14 0 0,0 1 0 0 0,0 1-1 0 0,-1 0 1 0 0,15 13 0 0 0,-1-2 8 0 0,-2-2 26 0 0,1 0-1 0 0,0-3 1 0 0,1 0 0 0 0,1-1-1 0 0,1-2 1 0 0,54 16-1 0 0,-71-25-1 0 0,0-1-1 0 0,-1 0 1 0 0,1-1-1 0 0,0-1 1 0 0,0 0-1 0 0,0 0 1 0 0,0-1-1 0 0,-1-1 1 0 0,14-2-1 0 0,-17 1 0 0 0,1 0-1 0 0,-1 0 0 0 0,0-1 1 0 0,0 0-1 0 0,-1 0 0 0 0,1 0 1 0 0,-1-1-1 0 0,0-1 0 0 0,0 1 1 0 0,-1-1-1 0 0,1 0 1 0 0,-1-1-1 0 0,8-11 0 0 0,-9 11-4 0 0,0-1 0 0 0,-1 0 0 0 0,0-1 0 0 0,-1 1 0 0 0,1-1 0 0 0,-2 1 0 0 0,1-1 0 0 0,-1 0 0 0 0,0 0 1 0 0,-1 0-1 0 0,0-17 0 0 0,-1 20-4 0 0,1 0 1 0 0,-2 0-1 0 0,1 1 1 0 0,-1-1-1 0 0,0 0 1 0 0,0 0-1 0 0,-1 0 1 0 0,1 1-1 0 0,-1-1 1 0 0,-1 1-1 0 0,1-1 1 0 0,-1 1-1 0 0,0 0 1 0 0,0 0-1 0 0,0 0 1 0 0,-1 1-1 0 0,1-1 1 0 0,-1 1-1 0 0,-5-5 1 0 0,7 8-1 0 0,1 0 0 0 0,-1-1-1 0 0,0 1 1 0 0,0 0 0 0 0,0 0 0 0 0,0 0 0 0 0,0 0 0 0 0,0 1-1 0 0,0-1 1 0 0,0 1 0 0 0,0-1 0 0 0,0 1 0 0 0,0 0-1 0 0,0-1 1 0 0,-1 1 0 0 0,1 0 0 0 0,0 0 0 0 0,0 1 0 0 0,0-1-1 0 0,0 0 1 0 0,0 1 0 0 0,0-1 0 0 0,-1 1 0 0 0,1 0-1 0 0,0 0 1 0 0,1 0 0 0 0,-1 0 0 0 0,0 0 0 0 0,0 0 0 0 0,0 0-1 0 0,0 0 1 0 0,1 1 0 0 0,-1-1 0 0 0,1 1 0 0 0,-1-1 0 0 0,1 1-1 0 0,0 0 1 0 0,-1-1 0 0 0,1 1 0 0 0,-1 3 0 0 0,-4 5 1 0 0,0 0 0 0 0,0 1 0 0 0,1-1 0 0 0,1 1 0 0 0,-6 23 0 0 0,3-4 3 0 0,2 0-1 0 0,1 1 1 0 0,2-1 0 0 0,1 33-1 0 0,18 120 152 0 0,56 242 1095 0 0,-70-410-1117 0 0,-1 0 0 0 0,-1 0 0 0 0,0 0 0 0 0,-1 0 0 0 0,0 0-1 0 0,-4 22 1 0 0,3-32-86 0 0,0-1 0 0 0,-1 1 0 0 0,0-1 0 0 0,1 0 0 0 0,-1 1 0 0 0,-1-1 0 0 0,1 0 0 0 0,0 0 0 0 0,-1 0 0 0 0,0-1 0 0 0,0 1 0 0 0,0-1-1 0 0,-1 1 1 0 0,1-1 0 0 0,-1 0 0 0 0,1 0 0 0 0,-1-1 0 0 0,0 1 0 0 0,0-1 0 0 0,0 0 0 0 0,-1 0 0 0 0,1 0 0 0 0,0 0 0 0 0,-9 1 0 0 0,-8 2 56 0 0,0-1 1 0 0,0-1 0 0 0,0 0 0 0 0,0-2 0 0 0,-1 0-1 0 0,1-2 1 0 0,0 0 0 0 0,0-2 0 0 0,-1 0 0 0 0,-28-9-1 0 0,46 11-100 0 0,0 0 0 0 0,0-1-1 0 0,1 1 1 0 0,-1-1 0 0 0,1 0-1 0 0,-1 0 1 0 0,1 0 0 0 0,0-1-1 0 0,0 1 1 0 0,0-1 0 0 0,0 0-1 0 0,0 0 1 0 0,0 0 0 0 0,1 0-1 0 0,0 0 1 0 0,-1 0 0 0 0,-2-6-1 0 0,3 3-19 0 0,1 1-1 0 0,0-1 0 0 0,0 1 0 0 0,0 0 0 0 0,0-1 0 0 0,1 0 0 0 0,0 1 0 0 0,0-1 1 0 0,0 1-1 0 0,1-1 0 0 0,0 1 0 0 0,2-8 0 0 0,8-23-250 0 0,1 1 0 0 0,2 0 0 0 0,32-58-1 0 0,-12 27-255 0 0,-22 41 253 0 0,9-17-1221 0 0,24-72-1 0 0,-35 72-1824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1.4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6 360 4712 0 0,'-1'0'178'0'0,"1"-1"0"0"0,-1 0-1 0 0,1 0 1 0 0,-1 0-1 0 0,1 0 1 0 0,-1 0 0 0 0,1 0-1 0 0,0 0 1 0 0,0 0-1 0 0,-1 0 1 0 0,1 0 0 0 0,0 0-1 0 0,0 0 1 0 0,0 0 0 0 0,0 0-1 0 0,0 0 1 0 0,0 0-1 0 0,0 0 1 0 0,0 0 0 0 0,1-1-1 0 0,5-24 1079 0 0,-6 25-1122 0 0,8-27 792 0 0,2 1 0 0 0,1 0 0 0 0,1 1 0 0 0,1 1 1 0 0,1 0-1 0 0,1 0 0 0 0,2 2 0 0 0,0 0 1 0 0,31-31-1 0 0,-46 51-770 0 0,0 1 0 0 0,1 0 0 0 0,-1-1 1 0 0,1 1-1 0 0,0 0 0 0 0,-1 0 0 0 0,1 0 1 0 0,0 1-1 0 0,0-1 0 0 0,1 1 0 0 0,-1 0 1 0 0,0 0-1 0 0,0 0 0 0 0,1 0 0 0 0,-1 0 0 0 0,0 1 1 0 0,1-1-1 0 0,5 1 0 0 0,-5 1-95 0 0,-1 0 1 0 0,1 0-1 0 0,-1 0 0 0 0,0 1 1 0 0,1-1-1 0 0,-1 1 0 0 0,0 0 0 0 0,0 0 1 0 0,0 0-1 0 0,0 1 0 0 0,-1-1 1 0 0,1 1-1 0 0,0-1 0 0 0,-1 1 1 0 0,0 0-1 0 0,0 0 0 0 0,2 3 0 0 0,74 116 201 0 0,-30-38-3499 0 0,-15-26-3556 0 0,-16-27 2333 0 0,-5-3-1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2.5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306 414 3232 0 0,'3'-4'251'0'0,"-1"0"-1"0"0,0 0 1 0 0,-1 0-1 0 0,1-1 1 0 0,-1 1-1 0 0,1 0 0 0 0,-2-1 1 0 0,1 1-1 0 0,0-1 1 0 0,-1-9-1 0 0,2 3 190 0 0,-2 6-326 0 0,5-32 991 0 0,-2-1 1 0 0,-2-39-1 0 0,-1 65-808 0 0,-1 1-1 0 0,-1-1 1 0 0,0 1-1 0 0,0 0 1 0 0,-1 0-1 0 0,-1 0 1 0 0,0 0-1 0 0,0 1 1 0 0,-1-1-1 0 0,0 1 1 0 0,-9-12-1 0 0,11 18-125 0 0,-1 0-1 0 0,0 0 1 0 0,0 1-1 0 0,0-1 0 0 0,0 1 1 0 0,-1 0-1 0 0,1 0 1 0 0,-1 0-1 0 0,0 1 1 0 0,1 0-1 0 0,-1 0 1 0 0,0 0-1 0 0,0 0 0 0 0,-1 1 1 0 0,1 0-1 0 0,0 0 1 0 0,0 0-1 0 0,-1 1 1 0 0,1 0-1 0 0,0 0 1 0 0,-8 1-1 0 0,6-1-52 0 0,1 1 1 0 0,-1 0-1 0 0,1 0 0 0 0,-1 1 1 0 0,1 0-1 0 0,-1 0 0 0 0,1 0 1 0 0,0 1-1 0 0,0 0 1 0 0,0 1-1 0 0,0-1 0 0 0,0 1 1 0 0,1 0-1 0 0,0 0 0 0 0,0 1 1 0 0,-8 8-1 0 0,5-1-39 0 0,0 1-1 0 0,1 0 0 0 0,0 0 1 0 0,1 0-1 0 0,0 1 1 0 0,1 0-1 0 0,1 0 1 0 0,0 1-1 0 0,1-1 1 0 0,0 1-1 0 0,2-1 1 0 0,-1 1-1 0 0,2 0 1 0 0,0 0-1 0 0,1 0 1 0 0,0 0-1 0 0,1-1 1 0 0,5 18-1 0 0,-4-18-51 0 0,1 1 0 0 0,1-1 0 0 0,0 0 0 0 0,1 0 0 0 0,1 0-1 0 0,0-1 1 0 0,1 0 0 0 0,0-1 0 0 0,1 0 0 0 0,0 0 0 0 0,1 0 0 0 0,0-1 0 0 0,1-1 0 0 0,0 0 0 0 0,1 0 0 0 0,0-1-1 0 0,0-1 1 0 0,14 7 0 0 0,-1-4-27 0 0,0-1 0 0 0,0-2 0 0 0,1 0 0 0 0,1-2 0 0 0,-1 0 0 0 0,1-2 0 0 0,28 0 0 0 0,-13-2-69 0 0,-1-3-1 0 0,0-1 1 0 0,79-15 0 0 0,-96 12-8 0 0,0-1 1 0 0,0-1-1 0 0,-1-1 1 0 0,0-1-1 0 0,0-1 1 0 0,-1-1-1 0 0,34-22 1 0 0,-48 27 35 0 0,0 0 0 0 0,-1 0 0 0 0,1-1-1 0 0,-1 0 1 0 0,-1-1 0 0 0,1 1 0 0 0,-2-1 0 0 0,1 0 0 0 0,-1-1 0 0 0,0 0 0 0 0,0 1 0 0 0,-1-1 0 0 0,0-1 0 0 0,-1 1-1 0 0,0 0 1 0 0,-1-1 0 0 0,0 0 0 0 0,0 0 0 0 0,-1 0 0 0 0,0 1 0 0 0,-1-17 0 0 0,-1 18 45 0 0,0 1-1 0 0,0-1 1 0 0,-1 0 0 0 0,0 1 0 0 0,0 0-1 0 0,-1-1 1 0 0,0 1 0 0 0,0 0 0 0 0,0 0 0 0 0,-1 0-1 0 0,-1 1 1 0 0,1 0 0 0 0,-1-1 0 0 0,0 2 0 0 0,0-1-1 0 0,0 0 1 0 0,-1 1 0 0 0,0 0 0 0 0,0 0-1 0 0,-1 1 1 0 0,1 0 0 0 0,-1 0 0 0 0,0 0 0 0 0,0 1-1 0 0,0 0 1 0 0,0 1 0 0 0,-1-1 0 0 0,1 1-1 0 0,-1 1 1 0 0,1-1 0 0 0,-1 1 0 0 0,0 1 0 0 0,1-1-1 0 0,-1 1 1 0 0,0 1 0 0 0,0-1 0 0 0,1 1 0 0 0,-1 1-1 0 0,1-1 1 0 0,-1 1 0 0 0,1 1 0 0 0,-1-1-1 0 0,1 1 1 0 0,0 1 0 0 0,0-1 0 0 0,1 1 0 0 0,-1 0-1 0 0,-11 10 1 0 0,9-5 52 0 0,1 0 1 0 0,1 1-1 0 0,0 0 0 0 0,0 0 0 0 0,1 1 1 0 0,0 0-1 0 0,1 0 0 0 0,0 0 1 0 0,0 0-1 0 0,2 1 0 0 0,-1 0 0 0 0,-2 23 1 0 0,4-27-19 0 0,1 0 1 0 0,0 0 0 0 0,0 0-1 0 0,1 1 1 0 0,1-1 0 0 0,-1 0 0 0 0,1 0-1 0 0,0 0 1 0 0,1 1 0 0 0,0-2-1 0 0,0 1 1 0 0,1 0 0 0 0,0 0-1 0 0,1-1 1 0 0,-1 1 0 0 0,1-1 0 0 0,1 0-1 0 0,-1 0 1 0 0,11 11 0 0 0,-12-15-26 0 0,1 0 0 0 0,-1 0 0 0 0,1-1 0 0 0,-1 0 0 0 0,1 1 0 0 0,0-1 0 0 0,-1-1 0 0 0,1 1 0 0 0,0-1 1 0 0,0 1-1 0 0,0-1 0 0 0,1 0 0 0 0,-1 0 0 0 0,0-1 0 0 0,7 1 0 0 0,-4-2-15 0 0,-1 1-1 0 0,1-1 1 0 0,-1 0-1 0 0,1-1 1 0 0,-1 0 0 0 0,0 0-1 0 0,0 0 1 0 0,0 0-1 0 0,9-6 1 0 0,-5 2-30 0 0,0-1 0 0 0,0 0 0 0 0,0 0 0 0 0,-1-1 1 0 0,-1 0-1 0 0,1-1 0 0 0,-1 0 0 0 0,-1 0 0 0 0,0-1 0 0 0,12-20 0 0 0,-12 15-46 0 0,0-1 0 0 0,-1 0-1 0 0,-1 0 1 0 0,-1-1 0 0 0,0 1 0 0 0,-1-1-1 0 0,0 0 1 0 0,-2 0 0 0 0,0-25 0 0 0,0 85-56 0 0,-2-29 176 0 0,1 0 0 0 0,1 0 0 0 0,0 0 0 0 0,1 0-1 0 0,4 17 1 0 0,-5-27-24 0 0,0 0 0 0 0,1 0 0 0 0,0 0-1 0 0,0 0 1 0 0,0-1 0 0 0,0 1 0 0 0,0-1 0 0 0,1 0-1 0 0,-1 1 1 0 0,1-1 0 0 0,0 0 0 0 0,0 0 0 0 0,0-1-1 0 0,0 1 1 0 0,1-1 0 0 0,-1 1 0 0 0,1-1 0 0 0,-1 0-1 0 0,1 0 1 0 0,0-1 0 0 0,0 1 0 0 0,0-1-1 0 0,7 2 1 0 0,5-1 14 0 0,0 0-1 0 0,0 0 0 0 0,0-2 1 0 0,0 0-1 0 0,0-1 1 0 0,-1-1-1 0 0,1 0 0 0 0,0-1 1 0 0,-1-1-1 0 0,1 0 1 0 0,14-7-1 0 0,-17 7-42 0 0,-1-2 0 0 0,0 1 1 0 0,0-2-1 0 0,-1 1 0 0 0,1-2 0 0 0,-2 1 1 0 0,1-1-1 0 0,-1-1 0 0 0,0 0 0 0 0,-1-1 1 0 0,0 0-1 0 0,0 0 0 0 0,10-18 0 0 0,-15 20-15 0 0,-1 0-1 0 0,0 0 1 0 0,-1-1 0 0 0,1 0-1 0 0,-2 1 1 0 0,1-1-1 0 0,-1 0 1 0 0,-1 0-1 0 0,1 0 1 0 0,-2 0-1 0 0,-1-13 1 0 0,1-14-174 0 0,1 347 318 0 0,0-309-107 0 0,0-1 0 0 0,0 1 0 0 0,0 0 0 0 0,0-1 0 0 0,0 1 0 0 0,0-1 0 0 0,0 1 0 0 0,1 0 1 0 0,-1-1-1 0 0,1 1 0 0 0,-1 0 0 0 0,1-1 0 0 0,1 3 0 0 0,-1-3-7 0 0,-1-1 1 0 0,0 0 0 0 0,1 0-1 0 0,-1 0 1 0 0,1 0-1 0 0,-1 1 1 0 0,0-1-1 0 0,1 0 1 0 0,-1 0 0 0 0,1 0-1 0 0,-1 0 1 0 0,1 0-1 0 0,-1 0 1 0 0,0 0-1 0 0,1 0 1 0 0,-1 0-1 0 0,1-1 1 0 0,-1 1 0 0 0,0 0-1 0 0,1 0 1 0 0,-1 0-1 0 0,1 0 1 0 0,-1 0-1 0 0,0-1 1 0 0,1 1 0 0 0,-1 0-1 0 0,0 0 1 0 0,1-1-1 0 0,-1 1 1 0 0,0 0-1 0 0,0-1 1 0 0,1 0-1 0 0,29-39 192 0 0,-25 33-186 0 0,72-131 259 0 0,-21 36-192 0 0,-53 97-72 0 0,0 0 0 0 0,0 1 0 0 0,0-1 0 0 0,1 1 0 0 0,0 0 0 0 0,6-5 0 0 0,-10 8-4 0 0,1 0 1 0 0,0 1-1 0 0,0-1 0 0 0,-1 1 1 0 0,1-1-1 0 0,0 1 0 0 0,0-1 1 0 0,-1 1-1 0 0,1 0 0 0 0,0-1 1 0 0,0 1-1 0 0,0 0 0 0 0,0 0 1 0 0,0 0-1 0 0,0 0 0 0 0,0-1 0 0 0,-1 1 1 0 0,1 0-1 0 0,0 0 0 0 0,0 1 1 0 0,0-1-1 0 0,0 0 0 0 0,0 0 1 0 0,0 0-1 0 0,0 1 0 0 0,-1-1 1 0 0,1 0-1 0 0,0 1 0 0 0,0-1 1 0 0,0 1-1 0 0,-1-1 0 0 0,1 1 1 0 0,0-1-1 0 0,0 1 0 0 0,-1-1 0 0 0,1 1 1 0 0,-1 0-1 0 0,1-1 0 0 0,0 1 1 0 0,-1 0-1 0 0,1 0 0 0 0,-1-1 1 0 0,0 1-1 0 0,1 0 0 0 0,0 2 1 0 0,8 19 65 0 0,-1 1 1 0 0,-1 1-1 0 0,-1 0 1 0 0,-1 0-1 0 0,-1 0 1 0 0,1 42-1 0 0,10 51 183 0 0,-16-130-5188 0 0,-6-18-4098 0 0,1 19 4943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2.9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2 436 4720 0 0,'-1'-19'2421'0'0,"1"15"-2175"0"0,-1 1 0 0 0,1-1 0 0 0,0 0-1 0 0,0 1 1 0 0,0-1 0 0 0,1 0 0 0 0,-1 1-1 0 0,1-1 1 0 0,0 1 0 0 0,0-1 0 0 0,0 1-1 0 0,0-1 1 0 0,1 1 0 0 0,-1 0-1 0 0,1-1 1 0 0,0 1 0 0 0,0 0 0 0 0,4-5-1 0 0,0 3 81 0 0,1-1 0 0 0,-1 2-1 0 0,1-1 1 0 0,0 1-1 0 0,0 0 1 0 0,0 0-1 0 0,1 1 1 0 0,-1 0-1 0 0,1 0 1 0 0,0 1 0 0 0,0 0-1 0 0,0 0 1 0 0,0 1-1 0 0,13-1 1 0 0,-6 1-36 0 0,0 1 0 0 0,27 3-1 0 0,-31-2-991 0 0,1 2-1 0 0,-1-1 1 0 0,17 7-1 0 0,0 7-6665 0 0,-21-8 3683 0 0</inkml:trace>
  <inkml:trace contextRef="#ctx0" brushRef="#br0" timeOffset="1">509 77 4904 0 0,'3'0'817'0'0,"10"-4"7"0"0,5 3-4 0 0,7-3 20 0 0,9-1 4 0 0,11 1 0 0 0,6-2 0 0 0,8-2 0 0 0,10 0-4 0 0,0 3-64 0 0,4-2-128 0 0,2 4-752 0 0,-1-5-2644 0 0,0 1 0 0 0,-9 1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4.5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193 393 3416 0 0,'-33'-101'3850'0'0,"-12"-29"1364"0"0,40 179-1353 0 0,14 57-1747 0 0,37 176-1 0 0,-27-190-2327 0 0,-4 1 0 0 0,6 168 0 0 0,-21-255 126 0 0,0 0 1 0 0,-1 0-1 0 0,0 0 1 0 0,0-1-1 0 0,0 1 1 0 0,-1 0-1 0 0,0 0 1 0 0,0-1-1 0 0,-5 9 1 0 0,7-12 54 0 0,-1-1 0 0 0,0 1-1 0 0,0-1 1 0 0,0 0 0 0 0,-1 1 0 0 0,1-1 0 0 0,0 0 0 0 0,0 0-1 0 0,-1 0 1 0 0,1 0 0 0 0,-1 0 0 0 0,1 0 0 0 0,-1 0 0 0 0,1-1 0 0 0,-1 1-1 0 0,1 0 1 0 0,-1-1 0 0 0,0 1 0 0 0,1-1 0 0 0,-1 0 0 0 0,0 1-1 0 0,1-1 1 0 0,-1 0 0 0 0,0 0 0 0 0,0 0 0 0 0,1 0 0 0 0,-1-1 0 0 0,0 1-1 0 0,1 0 1 0 0,-1-1 0 0 0,0 1 0 0 0,1-1 0 0 0,-1 0 0 0 0,1 1-1 0 0,-1-1 1 0 0,1 0 0 0 0,-3-1 0 0 0,-7-5-62 0 0,1 0 0 0 0,-1 0 1 0 0,1-1-1 0 0,1 0 0 0 0,0-1 0 0 0,0 0 1 0 0,0-1-1 0 0,1 0 0 0 0,1 0 0 0 0,0 0 1 0 0,-7-13-1 0 0,9 14 93 0 0,1 0-1 0 0,0 0 1 0 0,0 0 0 0 0,1-1 0 0 0,0 0 0 0 0,1 1 0 0 0,0-1 0 0 0,0 0-1 0 0,1 0 1 0 0,1 0 0 0 0,0 0 0 0 0,0 0 0 0 0,0 0 0 0 0,4-16 0 0 0,-1 16 82 0 0,1 1 0 0 0,0 0 0 0 0,1 0 0 0 0,0 0 0 0 0,0 0 0 0 0,1 1 1 0 0,0 0-1 0 0,0 0 0 0 0,1 0 0 0 0,0 1 0 0 0,12-10 0 0 0,9-7 383 0 0,56-33-1 0 0,-31 24-148 0 0,-17 12-142 0 0,-1-1 0 0 0,-1-2 0 0 0,34-32 0 0 0,-58 48-159 0 0,-1-2 0 0 0,-1 1 0 0 0,0-1-1 0 0,0 0 1 0 0,-1-1 0 0 0,0 0 0 0 0,-1 0-1 0 0,0 0 1 0 0,-1-1 0 0 0,-1 0 0 0 0,1 0 0 0 0,-2 0-1 0 0,0-1 1 0 0,3-19 0 0 0,-4 5-32 0 0,-1 0 1 0 0,-1 0 0 0 0,-2 1-1 0 0,0-1 1 0 0,-2 0-1 0 0,-1 1 1 0 0,-15-48-1 0 0,19 70 12 0 0,-1 1 0 0 0,0-1-1 0 0,1 1 1 0 0,-1-1-1 0 0,0 1 1 0 0,0 0 0 0 0,-1-1-1 0 0,1 1 1 0 0,-1 0-1 0 0,1 1 1 0 0,-1-1 0 0 0,-6-4-1 0 0,7 6 5 0 0,1 0 0 0 0,0 1 0 0 0,0-1 0 0 0,-1 1 0 0 0,1-1 0 0 0,0 1 0 0 0,-1 0 0 0 0,1-1 0 0 0,0 1-1 0 0,-1 0 1 0 0,1 0 0 0 0,-1 0 0 0 0,1 0 0 0 0,0 0 0 0 0,-1 0 0 0 0,1 0 0 0 0,0 1 0 0 0,-1-1 0 0 0,1 0 0 0 0,0 1 0 0 0,-1-1 0 0 0,1 1 0 0 0,0-1-1 0 0,0 1 1 0 0,-1 0 0 0 0,1 0 0 0 0,0-1 0 0 0,0 1 0 0 0,0 0 0 0 0,0 0 0 0 0,0 0 0 0 0,0 0 0 0 0,0 0 0 0 0,0 0 0 0 0,1 1 0 0 0,-1-1 0 0 0,0 0 0 0 0,0 3-1 0 0,-6 8-1 0 0,1 1 0 0 0,0 0 0 0 0,1 0 0 0 0,1 0 0 0 0,0 1 0 0 0,1 0 0 0 0,-3 19 0 0 0,-3 104 52 0 0,9-110-36 0 0,5 227 102 0 0,-1-207-58 0 0,3 0 0 0 0,2-1 0 0 0,20 63 0 0 0,-23-90 11 0 0,19 37 1 0 0,-24-52-54 0 0,1 0-1 0 0,0 0 1 0 0,1-1 0 0 0,-1 1-1 0 0,1-1 1 0 0,-1 1 0 0 0,1-1 0 0 0,0 0-1 0 0,0 0 1 0 0,1 0 0 0 0,-1-1-1 0 0,1 1 1 0 0,-1-1 0 0 0,1 0-1 0 0,0 0 1 0 0,5 2 0 0 0,-7-3-8 0 0,0-1 0 0 0,0 0 0 0 0,0 0 0 0 0,0-1 0 0 0,0 1 0 0 0,0 0 0 0 0,-1-1 0 0 0,1 1 0 0 0,0-1 0 0 0,0 1 0 0 0,0-1 0 0 0,-1 0 0 0 0,1 0 0 0 0,0 0 0 0 0,0 0 0 0 0,-1 0 0 0 0,1 0 0 0 0,-1 0 0 0 0,1-1 0 0 0,-1 1 0 0 0,0 0 0 0 0,0-1 0 0 0,2-2 0 0 0,27-42 22 0 0,-26 39-22 0 0,51-109 9 0 0,-37 75-29 0 0,33-56 1 0 0,-50 96 13 0 0,-1 0 1 0 0,0 1-1 0 0,1-1 0 0 0,-1 0 1 0 0,1 0-1 0 0,-1 0 1 0 0,1 1-1 0 0,0-1 1 0 0,-1 0-1 0 0,1 0 1 0 0,0 1-1 0 0,0-1 1 0 0,-1 1-1 0 0,1-1 1 0 0,0 1-1 0 0,0-1 1 0 0,0 1-1 0 0,0-1 1 0 0,0 1-1 0 0,-1 0 1 0 0,1-1-1 0 0,2 1 1 0 0,-3 0 0 0 0,1 1 1 0 0,0-1 0 0 0,-1 0-1 0 0,1 1 1 0 0,0-1-1 0 0,-1 1 1 0 0,1-1-1 0 0,0 1 1 0 0,-1-1-1 0 0,1 1 1 0 0,-1-1-1 0 0,1 1 1 0 0,-1-1-1 0 0,1 1 1 0 0,-1 0 0 0 0,1-1-1 0 0,-1 1 1 0 0,0 0-1 0 0,1 0 1 0 0,-1 1-1 0 0,4 8 11 0 0,-1 0 0 0 0,-1 0 0 0 0,2 12 0 0 0,-3-11-4 0 0,2 4 22 0 0,1 0 0 0 0,0 0 0 0 0,1 0 0 0 0,11 22 0 0 0,-14-33-19 0 0,0 0 0 0 0,0 0-1 0 0,0-1 1 0 0,1 1 0 0 0,-1-1 0 0 0,1 0 0 0 0,0 1-1 0 0,0-1 1 0 0,0-1 0 0 0,0 1 0 0 0,1 0-1 0 0,-1-1 1 0 0,1 0 0 0 0,-1 0 0 0 0,1 0 0 0 0,0 0-1 0 0,0 0 1 0 0,0-1 0 0 0,0 0 0 0 0,0 1-1 0 0,7-1 1 0 0,0 0 4 0 0,1-1 0 0 0,-1-1 0 0 0,0 0 0 0 0,1-1 0 0 0,-1 0 0 0 0,0 0 0 0 0,0-1 0 0 0,0-1 0 0 0,-1 0 0 0 0,1-1 0 0 0,-1 1 0 0 0,0-2 0 0 0,0 0 0 0 0,10-8 0 0 0,-4 2-7 0 0,-1 0 0 0 0,0-2 0 0 0,-1 0 0 0 0,0 0 0 0 0,-2-1 0 0 0,1-1 0 0 0,12-21 0 0 0,-17 20-8 0 0,8-12-23 0 0,-9 23 21 0 0,-3 12 17 0 0,-1 7 4 0 0,0-1 0 0 0,0 0 0 0 0,2 0 1 0 0,-1 0-1 0 0,1 0 0 0 0,1-1 0 0 0,0 0 1 0 0,1 0-1 0 0,0 0 0 0 0,0-1 1 0 0,11 11-1 0 0,-11-14-6 0 0,1 0 1 0 0,0 0-1 0 0,1-1 1 0 0,0 0-1 0 0,0-1 1 0 0,0 0-1 0 0,0 0 1 0 0,1-1-1 0 0,0 0 1 0 0,0 0-1 0 0,0-1 1 0 0,0-1-1 0 0,21 3 1 0 0,-16-4 5 0 0,0 0-1 0 0,0-1 1 0 0,1-1 0 0 0,-1-1 0 0 0,0 0 0 0 0,0-1 0 0 0,0 0 0 0 0,-1-1 0 0 0,1-1 0 0 0,24-12 0 0 0,-19 7 1 0 0,-1 0 1 0 0,0-2 0 0 0,-1-1 0 0 0,-1 0 0 0 0,0-1 0 0 0,0 0 0 0 0,14-18 0 0 0,-24 23-10 0 0,0 1-1 0 0,-1-1 1 0 0,0 0 0 0 0,0-1 0 0 0,-1 0 0 0 0,0 0 0 0 0,-1 0 0 0 0,0 0 0 0 0,4-15-1 0 0,-7 21-2 0 0,0 0-1 0 0,0 0 0 0 0,-1 0 0 0 0,0 0 0 0 0,1 0 0 0 0,-1 0 0 0 0,0 0 1 0 0,-1 0-1 0 0,1-1 0 0 0,-1 1 0 0 0,0 0 0 0 0,0 0 0 0 0,0 0 0 0 0,-1 1 1 0 0,1-1-1 0 0,-1 0 0 0 0,0 0 0 0 0,0 1 0 0 0,0-1 0 0 0,-1 1 0 0 0,1-1 0 0 0,-1 1 1 0 0,1 0-1 0 0,-1 0 0 0 0,0 0 0 0 0,-1 1 0 0 0,-5-5 0 0 0,7 6-1 0 0,-1-1 0 0 0,1 1 0 0 0,0-1 0 0 0,-1 1 0 0 0,0 0-1 0 0,1 0 1 0 0,-1 0 0 0 0,0 1 0 0 0,1-1 0 0 0,-1 1 0 0 0,0-1 0 0 0,0 1-1 0 0,1 0 1 0 0,-1 0 0 0 0,0 0 0 0 0,0 0 0 0 0,0 0 0 0 0,1 1-1 0 0,-1 0 1 0 0,0-1 0 0 0,1 1 0 0 0,-1 0 0 0 0,0 0 0 0 0,1 0 0 0 0,-1 1-1 0 0,1-1 1 0 0,0 1 0 0 0,-1-1 0 0 0,1 1 0 0 0,0 0 0 0 0,0-1-1 0 0,0 1 1 0 0,0 1 0 0 0,0-1 0 0 0,-2 4 0 0 0,-2 1 7 0 0,1 1 0 0 0,0 1 0 0 0,1-1 0 0 0,0 1 1 0 0,0 0-1 0 0,0 0 0 0 0,1 0 0 0 0,1 0 0 0 0,-2 10 0 0 0,2-9-3 0 0,1-1-1 0 0,0 0 0 0 0,1 1 0 0 0,0-1 0 0 0,1 1 0 0 0,0-1 0 0 0,0 0 1 0 0,1 0-1 0 0,0 1 0 0 0,1-1 0 0 0,0 0 0 0 0,0-1 0 0 0,1 1 0 0 0,5 8 1 0 0,-5-10-5 0 0,1 0 1 0 0,0-1 0 0 0,0 0-1 0 0,1 0 1 0 0,0 0 0 0 0,0 0-1 0 0,0-1 1 0 0,0 0-1 0 0,1-1 1 0 0,0 1 0 0 0,0-1-1 0 0,0-1 1 0 0,0 1 0 0 0,1-1-1 0 0,-1-1 1 0 0,16 5 0 0 0,-7-4-11 0 0,0-1 0 0 0,0 0 0 0 0,0-1 0 0 0,1-1 0 0 0,-1 0 0 0 0,0-2 0 0 0,0 1 0 0 0,0-2 1 0 0,0 0-1 0 0,0-1 0 0 0,0-1 0 0 0,-1 0 0 0 0,0-1 0 0 0,19-10 0 0 0,-22 9-37 0 0,0 0 0 0 0,-1-1 0 0 0,1 0 0 0 0,-1-1 0 0 0,-1 0 0 0 0,0-1 0 0 0,0 0 0 0 0,-1-1-1 0 0,0 0 1 0 0,-1 0 0 0 0,0 0 0 0 0,-1-1 0 0 0,0-1 0 0 0,-1 1 0 0 0,-1-1 0 0 0,8-25 0 0 0,-5-3-108 0 0,-2 0 1 0 0,-2 0-1 0 0,-1-1 1 0 0,-3 0-1 0 0,-1 1 0 0 0,-8-47 1 0 0,9 80 118 0 0,-1 3 10 0 0,1 0 0 0 0,-1 0 0 0 0,1 1 0 0 0,-1-1 0 0 0,-1 0 0 0 0,1 0 0 0 0,-4-7 0 0 0,4 12 22 0 0,1 0 0 0 0,-1 0 0 0 0,1 0 1 0 0,0 0-1 0 0,-1 1 0 0 0,1-1 0 0 0,-1 0 0 0 0,1 0 0 0 0,-1 1 1 0 0,1-1-1 0 0,0 0 0 0 0,-1 0 0 0 0,1 1 0 0 0,-1-1 0 0 0,1 0 1 0 0,0 1-1 0 0,-1-1 0 0 0,1 1 0 0 0,0-1 0 0 0,0 0 1 0 0,-1 1-1 0 0,1-1 0 0 0,0 1 0 0 0,0-1 0 0 0,0 1 0 0 0,0-1 1 0 0,-1 1-1 0 0,1-1 0 0 0,0 1 0 0 0,0-1 0 0 0,0 1 0 0 0,0-1 1 0 0,0 1-1 0 0,-7 22 46 0 0,1 9 41 0 0,1 0 1 0 0,2 0-1 0 0,2 0 1 0 0,2 46 0 0 0,4-27 57 0 0,1-1 0 0 0,15 55 0 0 0,-14-75-27 0 0,0-2 0 0 0,2 1-1 0 0,1-1 1 0 0,2-1 0 0 0,0 0 0 0 0,24 37-1 0 0,-30-61 68 0 0,-3-12-80 0 0,-3-21-19 0 0,0 22-61 0 0,-1-47 46 0 0,-1 15 22 0 0,2 1 1 0 0,2-1-1 0 0,2 1 1 0 0,9-46-1 0 0,-10 75-109 0 0,-1 0 0 0 0,2 0-1 0 0,-1 1 1 0 0,1-1 0 0 0,1 1 0 0 0,0 0-1 0 0,0 0 1 0 0,0 0 0 0 0,1 1 0 0 0,1 0 0 0 0,-1 0-1 0 0,2 0 1 0 0,-1 1 0 0 0,1 0 0 0 0,0 1-1 0 0,0-1 1 0 0,0 2 0 0 0,1-1 0 0 0,0 1-1 0 0,0 0 1 0 0,11-3 0 0 0,-11 4-441 0 0,23-7 416 0 0,-13 11-5102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4.9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1195 4368 0 0,'-2'-4'309'0'0,"0"0"-1"0"0,0 0 0 0 0,0 0 0 0 0,1-1 1 0 0,0 1-1 0 0,-1-1 0 0 0,2 1 0 0 0,-1-1 1 0 0,0 1-1 0 0,1-1 0 0 0,0 1 1 0 0,0-1-1 0 0,1-5 0 0 0,1-3 353 0 0,0 0 1 0 0,0 0-1 0 0,7-17 1 0 0,-7 26-482 0 0,0-1 1 0 0,1 1-1 0 0,-1-1 1 0 0,1 1 0 0 0,0 0-1 0 0,1 0 1 0 0,-1 0-1 0 0,1 0 1 0 0,-1 0 0 0 0,1 1-1 0 0,0 0 1 0 0,1 0-1 0 0,-1 0 1 0 0,0 0-1 0 0,1 1 1 0 0,0-1 0 0 0,-1 1-1 0 0,1 0 1 0 0,0 1-1 0 0,0-1 1 0 0,0 1 0 0 0,0 0-1 0 0,6 0 1 0 0,15-3 415 0 0,0 2 1 0 0,0 1-1 0 0,32 2 1 0 0,-50-1-519 0 0,32 2-567 0 0,38 1-6277 0 0,-48-5 3142 0 0</inkml:trace>
  <inkml:trace contextRef="#ctx0" brushRef="#br0" timeOffset="1">649 53 4264 0 0,'0'-5'728'0'0,"0"-1"77"0"0,0-1 71 0 0,0-1 16 0 0,0-1 20 0 0,-4 2 20 0 0,-1 3-4 0 0,-5-1 0 0 0,-1 4 0 0 0,-9 11 0 0 0,-4 11-72 0 0,-4 5-152 0 0,-9 10-392 0 0,-5 11-3308 0 0,-6 4 0 0 0,-8 3 0 0 0,-6 9-1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5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1 5208 0 0,'-3'0'865'0'0,"-3"0"-5"0"0,1 0 856 0 0,3 3-856 0 0,1-2-24 0 0,1 6-16 0 0,3 1-32 0 0,8 1-72 0 0,7 4-208 0 0,10 0-3140 0 0,3-3 0 0 0,4 0-1 0 0,2-4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5.5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54 928 4296 0 0,'-2'18'1068'0'0,"0"-1"0"0"0,-1 1 0 0 0,-1-1-1 0 0,-7 21 1 0 0,2-9 139 0 0,-14 47 2916 0 0,82-156 1202 0 0,31-38-3928 0 0,126-219 1 0 0,-190 287-1408 0 0,-2-1 1 0 0,-2 0 0 0 0,-2-2-1 0 0,-2-1 1 0 0,-3 0 0 0 0,-3 0-1 0 0,11-98 1 0 0,-23 143-15 0 0,0 1-1 0 0,0-1 0 0 0,-1 1 1 0 0,0 0-1 0 0,-4-16 1 0 0,5 22 18 0 0,-1 1 1 0 0,1 0-1 0 0,0 0 1 0 0,-1 0-1 0 0,1-1 1 0 0,-1 1-1 0 0,0 0 1 0 0,1 0-1 0 0,-1 0 1 0 0,0 0-1 0 0,0 0 1 0 0,0 0-1 0 0,0 0 1 0 0,1 1 0 0 0,-1-1-1 0 0,0 0 1 0 0,0 0-1 0 0,-1 1 1 0 0,0-2-1 0 0,1 2 3 0 0,-1 0-1 0 0,1 0 1 0 0,0 0-1 0 0,-1 0 1 0 0,1 1 0 0 0,-1-1-1 0 0,1 0 1 0 0,0 1-1 0 0,-1-1 1 0 0,1 0-1 0 0,0 1 1 0 0,-1 0-1 0 0,1-1 1 0 0,0 1 0 0 0,0 0-1 0 0,0-1 1 0 0,0 1-1 0 0,0 0 1 0 0,-1 0-1 0 0,2 0 1 0 0,-1 0 0 0 0,-1 1-1 0 0,-5 5-4 0 0,1 1-1 0 0,0-1 0 0 0,1 1 1 0 0,0 0-1 0 0,0 1 1 0 0,0-1-1 0 0,-4 14 1 0 0,-20 69 21 0 0,24-77-7 0 0,-8 40 71 0 0,2 1-1 0 0,2 1 1 0 0,3-1 0 0 0,2 1 0 0 0,6 92-1 0 0,8-37 289 0 0,44 201 1 0 0,-49-290-439 0 0,1 0 0 0 0,1-1 0 0 0,0 0 0 0 0,2 0 1 0 0,18 32-1 0 0,-26-52 18 0 0,-1 0 0 0 0,0 0-1 0 0,1-1 1 0 0,-1 1 0 0 0,1 0 0 0 0,-1-1 0 0 0,1 1 0 0 0,-1-1 0 0 0,1 1-1 0 0,-1 0 1 0 0,1-1 0 0 0,0 1 0 0 0,-1-1 0 0 0,1 0 0 0 0,0 1 0 0 0,-1-1-1 0 0,1 0 1 0 0,0 1 0 0 0,1-1 0 0 0,-1 0-154 0 0,-1 0 0 0 0,1 0 0 0 0,-1 0 0 0 0,1 0 0 0 0,-1-1 0 0 0,1 1 0 0 0,-1 0 0 0 0,0 0 0 0 0,1-1 1 0 0,-1 1-1 0 0,1 0 0 0 0,-1-1 0 0 0,0 1 0 0 0,1 0 0 0 0,-1-1 0 0 0,0 1 0 0 0,0-1 0 0 0,1 1 0 0 0,-1 0 0 0 0,0-1 0 0 0,0 1 0 0 0,1-1 0 0 0,-1 0 0 0 0,6-34-8243 0 0,-7 7 4051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28:46.6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 1 4544 0 0,'-8'0'946'0'0,"2"-1"-143"0"0,0 1 0 0 0,0 0 1 0 0,1 1-1 0 0,-1-1 0 0 0,0 1 1 0 0,-7 3-1 0 0,22 1 1189 0 0,8 0-1220 0 0,103 6 2406 0 0,137-3 0 0 0,19 1-2660 0 0,-260-8-508 0 0,53 4-122 0 0,94 20 0 0 0,-145-21 50 0 0,1 1 0 0 0,-1 1 0 0 0,0 0-1 0 0,0 1 1 0 0,0 1 0 0 0,-1 1 0 0 0,-1 1-1 0 0,1 0 1 0 0,-1 1 0 0 0,14 13-1 0 0,-20-14 43 0 0,-1 1-1 0 0,0 0 0 0 0,-1 1 1 0 0,0 0-1 0 0,0 0 0 0 0,-1 1 0 0 0,-1 0 1 0 0,0 0-1 0 0,-1 1 0 0 0,-1-1 0 0 0,0 1 1 0 0,4 26-1 0 0,-2 6 207 0 0,-2 1 1 0 0,-3 73-1 0 0,-1-102-78 0 0,0-8 2 0 0,1 0-1 0 0,-2 0 1 0 0,1 0 0 0 0,-1 0-1 0 0,-1-1 1 0 0,0 1 0 0 0,0 0-1 0 0,-1-1 1 0 0,-7 18 0 0 0,9-26-94 0 0,1-1 1 0 0,0 1 0 0 0,0-1 0 0 0,0 1-1 0 0,-1-1 1 0 0,1 0 0 0 0,0 1 0 0 0,-1-1-1 0 0,1 1 1 0 0,0-1 0 0 0,-1 0 0 0 0,1 1-1 0 0,-1-1 1 0 0,1 0 0 0 0,0 0 0 0 0,-1 1-1 0 0,1-1 1 0 0,-1 0 0 0 0,1 0 0 0 0,-1 0-1 0 0,1 1 1 0 0,-1-1 0 0 0,1 0 0 0 0,-1 0-1 0 0,1 0 1 0 0,-1 0 0 0 0,1 0 0 0 0,-1 0-1 0 0,1 0 1 0 0,-1 0 0 0 0,1 0 0 0 0,-1-1-1 0 0,-12-13 311 0 0,-1-24-1 0 0,7 7-232 0 0,2 0-1 0 0,0 1 0 0 0,2-1 1 0 0,2-1-1 0 0,0 1 1 0 0,6-38-1 0 0,-3 46-88 0 0,2 1 0 0 0,0 0 0 0 0,2 0 0 0 0,0 1 0 0 0,1 0-1 0 0,1 0 1 0 0,2 0 0 0 0,0 1 0 0 0,17-26 0 0 0,-19 35-29 0 0,1 1 0 0 0,1 0 1 0 0,-1 0-1 0 0,1 1 0 0 0,1 0 1 0 0,0 1-1 0 0,0 0 0 0 0,0 1 1 0 0,25-11-1 0 0,-27 14-10 0 0,0 0 0 0 0,1 1 0 0 0,-1 0 0 0 0,1 0 0 0 0,-1 1 0 0 0,1 0 0 0 0,0 1 0 0 0,0 0 0 0 0,0 1 0 0 0,0 0 1 0 0,0 0-1 0 0,0 1 0 0 0,-1 1 0 0 0,15 3 0 0 0,-19-3 11 0 0,0 0 0 0 0,0 1 0 0 0,0 0 1 0 0,0-1-1 0 0,-1 2 0 0 0,0-1 0 0 0,1 1 1 0 0,-1-1-1 0 0,0 1 0 0 0,-1 0 1 0 0,1 0-1 0 0,-1 1 0 0 0,0-1 0 0 0,0 1 1 0 0,0 0-1 0 0,0-1 0 0 0,-1 1 0 0 0,0 0 1 0 0,0 1-1 0 0,0-1 0 0 0,-1 0 0 0 0,1 9 1 0 0,3 12-48 0 0,-2 1 1 0 0,0-1 0 0 0,-3 36 0 0 0,0-49 63 0 0,-2 47-18 0 0,1 41 75 0 0,2-90-21 0 0,0-1 0 0 0,0 1 0 0 0,1-1-1 0 0,1 1 1 0 0,-1-1 0 0 0,2 0 0 0 0,4 10 0 0 0,-7-18-16 0 0,0 0 0 0 0,0 0-1 0 0,0 0 1 0 0,0-1-1 0 0,0 1 1 0 0,1 0-1 0 0,-1-1 1 0 0,1 1 0 0 0,-1 0-1 0 0,1-1 1 0 0,0 0-1 0 0,0 1 1 0 0,-1-1 0 0 0,1 0-1 0 0,0 0 1 0 0,0 0-1 0 0,0 0 1 0 0,0 0 0 0 0,4 0-1 0 0,-2 0 6 0 0,-1-1 0 0 0,1 0 0 0 0,0 0 0 0 0,-1 0 0 0 0,1 0 1 0 0,0-1-1 0 0,0 1 0 0 0,-1-1 0 0 0,1 0 0 0 0,5-2 0 0 0,3-2 34 0 0,-1-1 0 0 0,1 0 0 0 0,-1-1 1 0 0,-1 0-1 0 0,16-13 0 0 0,-22 17-42 0 0,0-1 1 0 0,0 0-1 0 0,0 0 1 0 0,-1 0-1 0 0,0 0 1 0 0,0-1-1 0 0,0 1 0 0 0,0-1 1 0 0,-1 0-1 0 0,1 1 1 0 0,-1-1-1 0 0,-1 0 0 0 0,1 0 1 0 0,-1-1-1 0 0,1 1 1 0 0,-1 0-1 0 0,-1 0 1 0 0,1-1-1 0 0,-1 1 0 0 0,0-1 1 0 0,0 1-1 0 0,-1 0 1 0 0,0 0-1 0 0,1-1 0 0 0,-2 1 1 0 0,1 0-1 0 0,-4-9 1 0 0,-5-9 12 0 0,-1 1 0 0 0,0 0 0 0 0,-2 1 1 0 0,-26-34-1 0 0,20 29-3 0 0,15 21-21 0 0,1 0 0 0 0,0 0 0 0 0,0 0-1 0 0,1 0 1 0 0,-1 0 0 0 0,1-1 0 0 0,0 1 0 0 0,1-1 0 0 0,-1 1-1 0 0,1-1 1 0 0,0 0 0 0 0,1 0 0 0 0,-1 1 0 0 0,2-10 0 0 0,-1 12-1 0 0,1 1 1 0 0,0-1-1 0 0,-1 0 1 0 0,1 0-1 0 0,1 0 1 0 0,-1 1-1 0 0,0-1 1 0 0,1 1-1 0 0,-1-1 1 0 0,1 1-1 0 0,0-1 1 0 0,0 1-1 0 0,0 0 1 0 0,0 0-1 0 0,0 0 1 0 0,0 0-1 0 0,0 0 1 0 0,1 1 0 0 0,-1-1-1 0 0,1 1 1 0 0,0-1-1 0 0,-1 1 1 0 0,1 0-1 0 0,0 0 1 0 0,-1 0-1 0 0,1 0 1 0 0,0 1-1 0 0,0-1 1 0 0,0 1-1 0 0,3-1 1 0 0,0 1 1 0 0,0 0-1 0 0,0 0 1 0 0,0 1 0 0 0,0-1 0 0 0,-1 1 0 0 0,1 0-1 0 0,0 1 1 0 0,0 0 0 0 0,-1 0 0 0 0,1 0 0 0 0,-1 0-1 0 0,1 1 1 0 0,-1 0 0 0 0,0 0 0 0 0,0 0 0 0 0,-1 1-1 0 0,1-1 1 0 0,-1 1 0 0 0,1 1 0 0 0,-1-1 0 0 0,6 8 0 0 0,2 4 11 0 0,0 1 1 0 0,-1 0 0 0 0,-1 1-1 0 0,0 0 1 0 0,7 21 0 0 0,-4 0 39 0 0,-2 0 0 0 0,-2 1 1 0 0,-1 0-1 0 0,3 64 0 0 0,-7-61 26 0 0,-4-42-72 0 0,0 1 0 0 0,0-1-1 0 0,0 1 1 0 0,1-1 0 0 0,-1 1 0 0 0,0-1 0 0 0,1 0-1 0 0,-1 1 1 0 0,1-1 0 0 0,-1 1 0 0 0,1-1-1 0 0,0 0 1 0 0,-1 1 0 0 0,1-1 0 0 0,0 0-1 0 0,1 2 1 0 0,-1-3-3 0 0,-1 0 0 0 0,1 0-1 0 0,-1 0 1 0 0,1 0 0 0 0,-1 0 0 0 0,1 0-1 0 0,0 0 1 0 0,-1 0 0 0 0,1 0 0 0 0,-1 0-1 0 0,1 0 1 0 0,-1 0 0 0 0,1 0 0 0 0,-1 0-1 0 0,1 0 1 0 0,-1-1 0 0 0,1 1 0 0 0,-1 0-1 0 0,1 0 1 0 0,-1-1 0 0 0,1 1 0 0 0,-1 0-1 0 0,1-1 1 0 0,-1 1 0 0 0,0 0 0 0 0,1-1-1 0 0,-1 1 1 0 0,1-1 0 0 0,5-7 9 0 0,0 1 0 0 0,-1-1-1 0 0,8-14 1 0 0,-10 17-21 0 0,12-22-42 0 0,1 1 1 0 0,2 0 0 0 0,39-45 0 0 0,-51 65 32 0 0,0 0 0 0 0,0 0-1 0 0,0 1 1 0 0,1 0 0 0 0,0 0 0 0 0,0 1-1 0 0,0-1 1 0 0,0 1 0 0 0,1 1-1 0 0,-1 0 1 0 0,1 0 0 0 0,0 0 0 0 0,0 1-1 0 0,0 0 1 0 0,0 1 0 0 0,0 0 0 0 0,1 0-1 0 0,-1 1 1 0 0,0 0 0 0 0,9 1-1 0 0,10 4-83 0 0,53 18-1 0 0,-53-14 45 0 0,47 9-1 0 0,-57-15 49 0 0,13 2-3 0 0,-1-1 1 0 0,1-1-1 0 0,0-2 1 0 0,35-2-1 0 0,-58 1 11 0 0,-1-1-1 0 0,1 0 0 0 0,0 0 1 0 0,-1 0-1 0 0,0-1 0 0 0,1 0 1 0 0,-1 0-1 0 0,0-1 0 0 0,0 0 1 0 0,0 0-1 0 0,0 0 0 0 0,0-1 1 0 0,-1 0-1 0 0,0 0 1 0 0,0 0-1 0 0,0-1 0 0 0,0 1 1 0 0,-1-1-1 0 0,1-1 0 0 0,-1 1 1 0 0,-1 0-1 0 0,1-1 0 0 0,-1 0 1 0 0,5-11-1 0 0,-6 11-3 0 0,-1 1-1 0 0,0 0 1 0 0,0 0-1 0 0,0-1 1 0 0,-1 1-1 0 0,0-1 1 0 0,0 1-1 0 0,-1-1 1 0 0,1 1-1 0 0,-1 0 1 0 0,0-1 0 0 0,0 1-1 0 0,-1 0 1 0 0,0 0-1 0 0,0 0 1 0 0,0 0-1 0 0,0 0 1 0 0,-1 0-1 0 0,0 1 1 0 0,0-1-1 0 0,0 1 1 0 0,0 0-1 0 0,-6-6 1 0 0,6 8 0 0 0,1-1 0 0 0,-1 1 0 0 0,0-1 0 0 0,0 1 0 0 0,1 0 0 0 0,-2 0 0 0 0,1 0 0 0 0,0 1 0 0 0,0-1 0 0 0,0 1 0 0 0,-1 0 0 0 0,1 0 0 0 0,-1 0 0 0 0,1 0 0 0 0,-1 0 0 0 0,1 1 0 0 0,-1-1 0 0 0,1 1 0 0 0,-1 0-1 0 0,1 0 1 0 0,-1 1 0 0 0,0-1 0 0 0,1 1 0 0 0,-1 0 0 0 0,1-1 0 0 0,0 2 0 0 0,-1-1 0 0 0,1 0 0 0 0,0 1 0 0 0,-1-1 0 0 0,1 1 0 0 0,0 0 0 0 0,0 0 0 0 0,1 0 0 0 0,-6 5 0 0 0,1 0-2 0 0,1 1-1 0 0,0 0 1 0 0,0 1 0 0 0,1-1 0 0 0,0 1-1 0 0,0 0 1 0 0,1 1 0 0 0,1-1-1 0 0,-1 1 1 0 0,1-1 0 0 0,1 1-1 0 0,0 0 1 0 0,0 0 0 0 0,1 0-1 0 0,0 14 1 0 0,0 10-8 0 0,2 0-1 0 0,1 0 0 0 0,9 42 1 0 0,-1-27 22 0 0,2 0-1 0 0,31 76 1 0 0,52 89 178 0 0,-52-120-34 0 0,-31-68-69 0 0,-2 0 0 0 0,0 0 0 0 0,5 29-1 0 0,-13-46-33 0 0,0 1-1 0 0,-1 0 1 0 0,0 0-1 0 0,0-1 1 0 0,-1 1-1 0 0,-1 0 1 0 0,0 0-1 0 0,0 0 1 0 0,0-1-1 0 0,-1 1 1 0 0,-1 0-1 0 0,-4 10 0 0 0,5-16-14 0 0,0 0 0 0 0,0 0 0 0 0,0 0-1 0 0,-1-1 1 0 0,0 1 0 0 0,0 0 0 0 0,0-1 0 0 0,0 0-1 0 0,-1 0 1 0 0,1 0 0 0 0,-1 0 0 0 0,0 0-1 0 0,1-1 1 0 0,-6 2 0 0 0,1 0 28 0 0,0-1-1 0 0,-1 1 1 0 0,0-2 0 0 0,1 0 0 0 0,-1 0-1 0 0,-15 1 1 0 0,1-2 66 0 0,1-1 0 0 0,-1-1 1 0 0,1-1-1 0 0,-44-9 0 0 0,54 8-75 0 0,1 0 0 0 0,-1 0 0 0 0,0-1 1 0 0,1-1-1 0 0,0 0 0 0 0,0-1 0 0 0,-19-13 0 0 0,27 17-51 0 0,0-1 0 0 0,0 1-1 0 0,0-1 1 0 0,0 0 0 0 0,1 0-1 0 0,-1 0 1 0 0,1-1 0 0 0,0 1-1 0 0,0 0 1 0 0,0-1 0 0 0,1 0-1 0 0,-1 1 1 0 0,1-1 0 0 0,0 0-1 0 0,0 0 1 0 0,0 0 0 0 0,0 1-1 0 0,1-1 1 0 0,-1 0 0 0 0,1 0 0 0 0,0 0-1 0 0,0 0 1 0 0,1 0 0 0 0,-1 0-1 0 0,1 0 1 0 0,0 0 0 0 0,0 0-1 0 0,2-5 1 0 0,2-3-73 0 0,1 1 0 0 0,-1-1 0 0 0,2 1-1 0 0,0 1 1 0 0,0-1 0 0 0,1 1 0 0 0,0 0 0 0 0,14-12 0 0 0,85-68-1498 0 0,-73 63 470 0 0,151-107-9710 0 0,-145 106 8566 0 0,36-25-2284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4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726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51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090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707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75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127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46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2060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customXml" Target="../ink/ink23.xml"/><Relationship Id="rId42" Type="http://schemas.openxmlformats.org/officeDocument/2006/relationships/image" Target="../media/image33.png"/><Relationship Id="rId47" Type="http://schemas.openxmlformats.org/officeDocument/2006/relationships/customXml" Target="../ink/ink36.xml"/><Relationship Id="rId63" Type="http://schemas.openxmlformats.org/officeDocument/2006/relationships/customXml" Target="../ink/ink44.xml"/><Relationship Id="rId68" Type="http://schemas.openxmlformats.org/officeDocument/2006/relationships/image" Target="../media/image46.png"/><Relationship Id="rId84" Type="http://schemas.openxmlformats.org/officeDocument/2006/relationships/image" Target="../media/image54.png"/><Relationship Id="rId89" Type="http://schemas.openxmlformats.org/officeDocument/2006/relationships/customXml" Target="../ink/ink57.xml"/><Relationship Id="rId16" Type="http://schemas.openxmlformats.org/officeDocument/2006/relationships/image" Target="../media/image20.png"/><Relationship Id="rId11" Type="http://schemas.openxmlformats.org/officeDocument/2006/relationships/customXml" Target="../ink/ink18.xml"/><Relationship Id="rId32" Type="http://schemas.openxmlformats.org/officeDocument/2006/relationships/image" Target="../media/image28.png"/><Relationship Id="rId37" Type="http://schemas.openxmlformats.org/officeDocument/2006/relationships/customXml" Target="../ink/ink31.xml"/><Relationship Id="rId53" Type="http://schemas.openxmlformats.org/officeDocument/2006/relationships/customXml" Target="../ink/ink39.xml"/><Relationship Id="rId58" Type="http://schemas.openxmlformats.org/officeDocument/2006/relationships/image" Target="../media/image41.png"/><Relationship Id="rId74" Type="http://schemas.openxmlformats.org/officeDocument/2006/relationships/image" Target="../media/image49.png"/><Relationship Id="rId79" Type="http://schemas.openxmlformats.org/officeDocument/2006/relationships/customXml" Target="../ink/ink52.xml"/><Relationship Id="rId5" Type="http://schemas.openxmlformats.org/officeDocument/2006/relationships/customXml" Target="../ink/ink15.xml"/><Relationship Id="rId90" Type="http://schemas.openxmlformats.org/officeDocument/2006/relationships/image" Target="../media/image57.png"/><Relationship Id="rId95" Type="http://schemas.openxmlformats.org/officeDocument/2006/relationships/customXml" Target="../ink/ink60.xml"/><Relationship Id="rId22" Type="http://schemas.openxmlformats.org/officeDocument/2006/relationships/image" Target="../media/image23.png"/><Relationship Id="rId27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image" Target="../media/image36.png"/><Relationship Id="rId64" Type="http://schemas.openxmlformats.org/officeDocument/2006/relationships/image" Target="../media/image44.png"/><Relationship Id="rId69" Type="http://schemas.openxmlformats.org/officeDocument/2006/relationships/customXml" Target="../ink/ink47.xml"/><Relationship Id="rId80" Type="http://schemas.openxmlformats.org/officeDocument/2006/relationships/image" Target="../media/image52.png"/><Relationship Id="rId85" Type="http://schemas.openxmlformats.org/officeDocument/2006/relationships/customXml" Target="../ink/ink55.xml"/><Relationship Id="rId3" Type="http://schemas.openxmlformats.org/officeDocument/2006/relationships/customXml" Target="../ink/ink14.xml"/><Relationship Id="rId12" Type="http://schemas.openxmlformats.org/officeDocument/2006/relationships/image" Target="../media/image18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42.xml"/><Relationship Id="rId67" Type="http://schemas.openxmlformats.org/officeDocument/2006/relationships/customXml" Target="../ink/ink46.xml"/><Relationship Id="rId20" Type="http://schemas.openxmlformats.org/officeDocument/2006/relationships/image" Target="../media/image22.png"/><Relationship Id="rId41" Type="http://schemas.openxmlformats.org/officeDocument/2006/relationships/customXml" Target="../ink/ink33.xml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75" Type="http://schemas.openxmlformats.org/officeDocument/2006/relationships/customXml" Target="../ink/ink50.xml"/><Relationship Id="rId83" Type="http://schemas.openxmlformats.org/officeDocument/2006/relationships/customXml" Target="../ink/ink54.xml"/><Relationship Id="rId88" Type="http://schemas.openxmlformats.org/officeDocument/2006/relationships/image" Target="../media/image56.png"/><Relationship Id="rId91" Type="http://schemas.openxmlformats.org/officeDocument/2006/relationships/customXml" Target="../ink/ink58.xml"/><Relationship Id="rId96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10" Type="http://schemas.openxmlformats.org/officeDocument/2006/relationships/image" Target="../media/image17.png"/><Relationship Id="rId31" Type="http://schemas.openxmlformats.org/officeDocument/2006/relationships/customXml" Target="../ink/ink28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Relationship Id="rId65" Type="http://schemas.openxmlformats.org/officeDocument/2006/relationships/customXml" Target="../ink/ink45.xml"/><Relationship Id="rId73" Type="http://schemas.openxmlformats.org/officeDocument/2006/relationships/customXml" Target="../ink/ink49.xml"/><Relationship Id="rId78" Type="http://schemas.openxmlformats.org/officeDocument/2006/relationships/image" Target="../media/image51.png"/><Relationship Id="rId81" Type="http://schemas.openxmlformats.org/officeDocument/2006/relationships/customXml" Target="../ink/ink53.xml"/><Relationship Id="rId86" Type="http://schemas.openxmlformats.org/officeDocument/2006/relationships/image" Target="../media/image55.png"/><Relationship Id="rId94" Type="http://schemas.openxmlformats.org/officeDocument/2006/relationships/image" Target="../media/image59.png"/><Relationship Id="rId99" Type="http://schemas.openxmlformats.org/officeDocument/2006/relationships/customXml" Target="../ink/ink62.xml"/><Relationship Id="rId4" Type="http://schemas.openxmlformats.org/officeDocument/2006/relationships/image" Target="../media/image140.png"/><Relationship Id="rId9" Type="http://schemas.openxmlformats.org/officeDocument/2006/relationships/customXml" Target="../ink/ink17.xml"/><Relationship Id="rId13" Type="http://schemas.openxmlformats.org/officeDocument/2006/relationships/customXml" Target="../ink/ink19.xml"/><Relationship Id="rId18" Type="http://schemas.openxmlformats.org/officeDocument/2006/relationships/image" Target="../media/image21.png"/><Relationship Id="rId39" Type="http://schemas.openxmlformats.org/officeDocument/2006/relationships/customXml" Target="../ink/ink32.xml"/><Relationship Id="rId34" Type="http://schemas.openxmlformats.org/officeDocument/2006/relationships/image" Target="../media/image29.png"/><Relationship Id="rId50" Type="http://schemas.openxmlformats.org/officeDocument/2006/relationships/image" Target="../media/image37.png"/><Relationship Id="rId55" Type="http://schemas.openxmlformats.org/officeDocument/2006/relationships/customXml" Target="../ink/ink40.xml"/><Relationship Id="rId76" Type="http://schemas.openxmlformats.org/officeDocument/2006/relationships/image" Target="../media/image50.png"/><Relationship Id="rId97" Type="http://schemas.openxmlformats.org/officeDocument/2006/relationships/customXml" Target="../ink/ink61.xml"/><Relationship Id="rId7" Type="http://schemas.openxmlformats.org/officeDocument/2006/relationships/customXml" Target="../ink/ink16.xml"/><Relationship Id="rId71" Type="http://schemas.openxmlformats.org/officeDocument/2006/relationships/customXml" Target="../ink/ink48.xml"/><Relationship Id="rId92" Type="http://schemas.openxmlformats.org/officeDocument/2006/relationships/image" Target="../media/image58.png"/><Relationship Id="rId2" Type="http://schemas.openxmlformats.org/officeDocument/2006/relationships/image" Target="../media/image14.png"/><Relationship Id="rId29" Type="http://schemas.openxmlformats.org/officeDocument/2006/relationships/customXml" Target="../ink/ink27.xml"/><Relationship Id="rId24" Type="http://schemas.openxmlformats.org/officeDocument/2006/relationships/image" Target="../media/image24.png"/><Relationship Id="rId40" Type="http://schemas.openxmlformats.org/officeDocument/2006/relationships/image" Target="../media/image32.png"/><Relationship Id="rId45" Type="http://schemas.openxmlformats.org/officeDocument/2006/relationships/customXml" Target="../ink/ink35.xml"/><Relationship Id="rId66" Type="http://schemas.openxmlformats.org/officeDocument/2006/relationships/image" Target="../media/image45.png"/><Relationship Id="rId87" Type="http://schemas.openxmlformats.org/officeDocument/2006/relationships/customXml" Target="../ink/ink56.xml"/><Relationship Id="rId61" Type="http://schemas.openxmlformats.org/officeDocument/2006/relationships/customXml" Target="../ink/ink43.xml"/><Relationship Id="rId82" Type="http://schemas.openxmlformats.org/officeDocument/2006/relationships/image" Target="../media/image53.png"/><Relationship Id="rId19" Type="http://schemas.openxmlformats.org/officeDocument/2006/relationships/customXml" Target="../ink/ink22.xml"/><Relationship Id="rId14" Type="http://schemas.openxmlformats.org/officeDocument/2006/relationships/image" Target="../media/image19.png"/><Relationship Id="rId30" Type="http://schemas.openxmlformats.org/officeDocument/2006/relationships/image" Target="../media/image27.png"/><Relationship Id="rId35" Type="http://schemas.openxmlformats.org/officeDocument/2006/relationships/customXml" Target="../ink/ink30.xml"/><Relationship Id="rId56" Type="http://schemas.openxmlformats.org/officeDocument/2006/relationships/image" Target="../media/image40.png"/><Relationship Id="rId77" Type="http://schemas.openxmlformats.org/officeDocument/2006/relationships/customXml" Target="../ink/ink51.xml"/><Relationship Id="rId100" Type="http://schemas.openxmlformats.org/officeDocument/2006/relationships/image" Target="../media/image62.png"/><Relationship Id="rId8" Type="http://schemas.openxmlformats.org/officeDocument/2006/relationships/image" Target="../media/image16.png"/><Relationship Id="rId51" Type="http://schemas.openxmlformats.org/officeDocument/2006/relationships/customXml" Target="../ink/ink38.xml"/><Relationship Id="rId72" Type="http://schemas.openxmlformats.org/officeDocument/2006/relationships/image" Target="../media/image48.png"/><Relationship Id="rId93" Type="http://schemas.openxmlformats.org/officeDocument/2006/relationships/customXml" Target="../ink/ink59.xml"/><Relationship Id="rId98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.xml"/><Relationship Id="rId21" Type="http://schemas.openxmlformats.org/officeDocument/2006/relationships/image" Target="../media/image73.png"/><Relationship Id="rId42" Type="http://schemas.openxmlformats.org/officeDocument/2006/relationships/customXml" Target="../ink/ink84.xml"/><Relationship Id="rId47" Type="http://schemas.openxmlformats.org/officeDocument/2006/relationships/image" Target="../media/image86.png"/><Relationship Id="rId63" Type="http://schemas.openxmlformats.org/officeDocument/2006/relationships/image" Target="../media/image94.png"/><Relationship Id="rId68" Type="http://schemas.openxmlformats.org/officeDocument/2006/relationships/customXml" Target="../ink/ink97.xml"/><Relationship Id="rId84" Type="http://schemas.openxmlformats.org/officeDocument/2006/relationships/customXml" Target="../ink/ink105.xml"/><Relationship Id="rId16" Type="http://schemas.openxmlformats.org/officeDocument/2006/relationships/customXml" Target="../ink/ink71.xml"/><Relationship Id="rId11" Type="http://schemas.openxmlformats.org/officeDocument/2006/relationships/image" Target="../media/image68.png"/><Relationship Id="rId32" Type="http://schemas.openxmlformats.org/officeDocument/2006/relationships/customXml" Target="../ink/ink79.xml"/><Relationship Id="rId37" Type="http://schemas.openxmlformats.org/officeDocument/2006/relationships/image" Target="../media/image81.png"/><Relationship Id="rId53" Type="http://schemas.openxmlformats.org/officeDocument/2006/relationships/image" Target="../media/image89.png"/><Relationship Id="rId58" Type="http://schemas.openxmlformats.org/officeDocument/2006/relationships/customXml" Target="../ink/ink92.xml"/><Relationship Id="rId74" Type="http://schemas.openxmlformats.org/officeDocument/2006/relationships/customXml" Target="../ink/ink100.xml"/><Relationship Id="rId79" Type="http://schemas.openxmlformats.org/officeDocument/2006/relationships/image" Target="../media/image102.png"/><Relationship Id="rId5" Type="http://schemas.openxmlformats.org/officeDocument/2006/relationships/image" Target="../media/image65.png"/><Relationship Id="rId19" Type="http://schemas.openxmlformats.org/officeDocument/2006/relationships/image" Target="../media/image72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76.png"/><Relationship Id="rId30" Type="http://schemas.openxmlformats.org/officeDocument/2006/relationships/customXml" Target="../ink/ink78.xml"/><Relationship Id="rId35" Type="http://schemas.openxmlformats.org/officeDocument/2006/relationships/image" Target="../media/image80.png"/><Relationship Id="rId43" Type="http://schemas.openxmlformats.org/officeDocument/2006/relationships/image" Target="../media/image84.png"/><Relationship Id="rId48" Type="http://schemas.openxmlformats.org/officeDocument/2006/relationships/customXml" Target="../ink/ink87.xml"/><Relationship Id="rId56" Type="http://schemas.openxmlformats.org/officeDocument/2006/relationships/customXml" Target="../ink/ink91.xml"/><Relationship Id="rId64" Type="http://schemas.openxmlformats.org/officeDocument/2006/relationships/customXml" Target="../ink/ink95.xml"/><Relationship Id="rId69" Type="http://schemas.openxmlformats.org/officeDocument/2006/relationships/image" Target="../media/image97.png"/><Relationship Id="rId77" Type="http://schemas.openxmlformats.org/officeDocument/2006/relationships/image" Target="../media/image101.png"/><Relationship Id="rId8" Type="http://schemas.openxmlformats.org/officeDocument/2006/relationships/customXml" Target="../ink/ink67.xml"/><Relationship Id="rId51" Type="http://schemas.openxmlformats.org/officeDocument/2006/relationships/image" Target="../media/image88.png"/><Relationship Id="rId72" Type="http://schemas.openxmlformats.org/officeDocument/2006/relationships/customXml" Target="../ink/ink99.xml"/><Relationship Id="rId80" Type="http://schemas.openxmlformats.org/officeDocument/2006/relationships/customXml" Target="../ink/ink103.xml"/><Relationship Id="rId85" Type="http://schemas.openxmlformats.org/officeDocument/2006/relationships/image" Target="../media/image105.png"/><Relationship Id="rId3" Type="http://schemas.openxmlformats.org/officeDocument/2006/relationships/image" Target="../media/image640.png"/><Relationship Id="rId12" Type="http://schemas.openxmlformats.org/officeDocument/2006/relationships/customXml" Target="../ink/ink69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59" Type="http://schemas.openxmlformats.org/officeDocument/2006/relationships/image" Target="../media/image92.png"/><Relationship Id="rId67" Type="http://schemas.openxmlformats.org/officeDocument/2006/relationships/image" Target="../media/image96.png"/><Relationship Id="rId20" Type="http://schemas.openxmlformats.org/officeDocument/2006/relationships/customXml" Target="../ink/ink73.xml"/><Relationship Id="rId41" Type="http://schemas.openxmlformats.org/officeDocument/2006/relationships/image" Target="../media/image83.png"/><Relationship Id="rId54" Type="http://schemas.openxmlformats.org/officeDocument/2006/relationships/customXml" Target="../ink/ink90.xml"/><Relationship Id="rId62" Type="http://schemas.openxmlformats.org/officeDocument/2006/relationships/customXml" Target="../ink/ink94.xml"/><Relationship Id="rId70" Type="http://schemas.openxmlformats.org/officeDocument/2006/relationships/customXml" Target="../ink/ink98.xml"/><Relationship Id="rId75" Type="http://schemas.openxmlformats.org/officeDocument/2006/relationships/image" Target="../media/image100.png"/><Relationship Id="rId83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6.xml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87.png"/><Relationship Id="rId57" Type="http://schemas.openxmlformats.org/officeDocument/2006/relationships/image" Target="../media/image91.png"/><Relationship Id="rId10" Type="http://schemas.openxmlformats.org/officeDocument/2006/relationships/customXml" Target="../ink/ink68.xml"/><Relationship Id="rId31" Type="http://schemas.openxmlformats.org/officeDocument/2006/relationships/image" Target="../media/image78.png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60" Type="http://schemas.openxmlformats.org/officeDocument/2006/relationships/customXml" Target="../ink/ink93.xml"/><Relationship Id="rId65" Type="http://schemas.openxmlformats.org/officeDocument/2006/relationships/image" Target="../media/image95.png"/><Relationship Id="rId73" Type="http://schemas.openxmlformats.org/officeDocument/2006/relationships/image" Target="../media/image99.png"/><Relationship Id="rId78" Type="http://schemas.openxmlformats.org/officeDocument/2006/relationships/customXml" Target="../ink/ink102.xml"/><Relationship Id="rId81" Type="http://schemas.openxmlformats.org/officeDocument/2006/relationships/image" Target="../media/image103.png"/><Relationship Id="rId86" Type="http://schemas.openxmlformats.org/officeDocument/2006/relationships/customXml" Target="../ink/ink106.xml"/><Relationship Id="rId4" Type="http://schemas.openxmlformats.org/officeDocument/2006/relationships/customXml" Target="../ink/ink65.xml"/><Relationship Id="rId9" Type="http://schemas.openxmlformats.org/officeDocument/2006/relationships/image" Target="../media/image67.png"/><Relationship Id="rId13" Type="http://schemas.openxmlformats.org/officeDocument/2006/relationships/image" Target="../media/image69.png"/><Relationship Id="rId18" Type="http://schemas.openxmlformats.org/officeDocument/2006/relationships/customXml" Target="../ink/ink72.xml"/><Relationship Id="rId39" Type="http://schemas.openxmlformats.org/officeDocument/2006/relationships/image" Target="../media/image82.png"/><Relationship Id="rId34" Type="http://schemas.openxmlformats.org/officeDocument/2006/relationships/customXml" Target="../ink/ink80.xml"/><Relationship Id="rId50" Type="http://schemas.openxmlformats.org/officeDocument/2006/relationships/customXml" Target="../ink/ink88.xml"/><Relationship Id="rId55" Type="http://schemas.openxmlformats.org/officeDocument/2006/relationships/image" Target="../media/image90.png"/><Relationship Id="rId76" Type="http://schemas.openxmlformats.org/officeDocument/2006/relationships/customXml" Target="../ink/ink101.xml"/><Relationship Id="rId7" Type="http://schemas.openxmlformats.org/officeDocument/2006/relationships/image" Target="../media/image66.png"/><Relationship Id="rId71" Type="http://schemas.openxmlformats.org/officeDocument/2006/relationships/image" Target="../media/image98.png"/><Relationship Id="rId2" Type="http://schemas.openxmlformats.org/officeDocument/2006/relationships/customXml" Target="../ink/ink64.xml"/><Relationship Id="rId29" Type="http://schemas.openxmlformats.org/officeDocument/2006/relationships/image" Target="../media/image77.png"/><Relationship Id="rId24" Type="http://schemas.openxmlformats.org/officeDocument/2006/relationships/customXml" Target="../ink/ink75.xml"/><Relationship Id="rId40" Type="http://schemas.openxmlformats.org/officeDocument/2006/relationships/customXml" Target="../ink/ink83.xml"/><Relationship Id="rId45" Type="http://schemas.openxmlformats.org/officeDocument/2006/relationships/image" Target="../media/image85.png"/><Relationship Id="rId66" Type="http://schemas.openxmlformats.org/officeDocument/2006/relationships/customXml" Target="../ink/ink96.xml"/><Relationship Id="rId87" Type="http://schemas.openxmlformats.org/officeDocument/2006/relationships/image" Target="../media/image106.png"/><Relationship Id="rId61" Type="http://schemas.openxmlformats.org/officeDocument/2006/relationships/image" Target="../media/image93.png"/><Relationship Id="rId82" Type="http://schemas.openxmlformats.org/officeDocument/2006/relationships/customXml" Target="../ink/ink10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48DF-81FC-C3A1-B5F1-F460EF05F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387" y="1563759"/>
            <a:ext cx="4936575" cy="21052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Role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3513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53A4964-95EB-2C00-0292-54EA178862BF}"/>
              </a:ext>
            </a:extLst>
          </p:cNvPr>
          <p:cNvGrpSpPr/>
          <p:nvPr/>
        </p:nvGrpSpPr>
        <p:grpSpPr>
          <a:xfrm>
            <a:off x="1593290" y="1086101"/>
            <a:ext cx="9963720" cy="1194840"/>
            <a:chOff x="1593290" y="1086101"/>
            <a:chExt cx="9963720" cy="11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832FAE-D935-B1AD-EB88-5F8FCE1FEEA9}"/>
                    </a:ext>
                  </a:extLst>
                </p14:cNvPr>
                <p14:cNvContentPartPr/>
                <p14:nvPr/>
              </p14:nvContentPartPr>
              <p14:xfrm>
                <a:off x="1956890" y="1366901"/>
                <a:ext cx="298080" cy="41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832FAE-D935-B1AD-EB88-5F8FCE1FEE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8250" y="1358261"/>
                  <a:ext cx="3157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6C0992-08BB-CB68-3B27-C962E3D04849}"/>
                    </a:ext>
                  </a:extLst>
                </p14:cNvPr>
                <p14:cNvContentPartPr/>
                <p14:nvPr/>
              </p14:nvContentPartPr>
              <p14:xfrm>
                <a:off x="2329130" y="1430261"/>
                <a:ext cx="360720" cy="27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6C0992-08BB-CB68-3B27-C962E3D048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0130" y="1421621"/>
                  <a:ext cx="378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5CE647-6AE1-DA94-9815-B86E832AC34E}"/>
                    </a:ext>
                  </a:extLst>
                </p14:cNvPr>
                <p14:cNvContentPartPr/>
                <p14:nvPr/>
              </p14:nvContentPartPr>
              <p14:xfrm>
                <a:off x="2508410" y="1414061"/>
                <a:ext cx="493200" cy="268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5CE647-6AE1-DA94-9815-B86E832AC3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410" y="1405421"/>
                  <a:ext cx="510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73D185-3689-12ED-7533-6DAD206AC4B3}"/>
                    </a:ext>
                  </a:extLst>
                </p14:cNvPr>
                <p14:cNvContentPartPr/>
                <p14:nvPr/>
              </p14:nvContentPartPr>
              <p14:xfrm>
                <a:off x="5455010" y="1261421"/>
                <a:ext cx="371520" cy="365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73D185-3689-12ED-7533-6DAD206AC4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46010" y="1252421"/>
                  <a:ext cx="3891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95322C-B0AD-CBD9-3E55-901C420DAF82}"/>
                    </a:ext>
                  </a:extLst>
                </p14:cNvPr>
                <p14:cNvContentPartPr/>
                <p14:nvPr/>
              </p14:nvContentPartPr>
              <p14:xfrm>
                <a:off x="5638250" y="1346021"/>
                <a:ext cx="469080" cy="25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95322C-B0AD-CBD9-3E55-901C420DAF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29610" y="1337381"/>
                  <a:ext cx="486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E6C415-3EA2-09D7-1893-57454C8830DF}"/>
                    </a:ext>
                  </a:extLst>
                </p14:cNvPr>
                <p14:cNvContentPartPr/>
                <p14:nvPr/>
              </p14:nvContentPartPr>
              <p14:xfrm>
                <a:off x="6188330" y="1322981"/>
                <a:ext cx="209880" cy="21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E6C415-3EA2-09D7-1893-57454C8830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79330" y="1314341"/>
                  <a:ext cx="227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467C41-2974-4E00-5309-9FC2B2EE1F5E}"/>
                    </a:ext>
                  </a:extLst>
                </p14:cNvPr>
                <p14:cNvContentPartPr/>
                <p14:nvPr/>
              </p14:nvContentPartPr>
              <p14:xfrm>
                <a:off x="6480650" y="1347461"/>
                <a:ext cx="80640" cy="15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467C41-2974-4E00-5309-9FC2B2EE1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72010" y="1338821"/>
                  <a:ext cx="98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C106BC-BB2A-7763-0851-623CC7DA6D9E}"/>
                    </a:ext>
                  </a:extLst>
                </p14:cNvPr>
                <p14:cNvContentPartPr/>
                <p14:nvPr/>
              </p14:nvContentPartPr>
              <p14:xfrm>
                <a:off x="6600170" y="1265741"/>
                <a:ext cx="254880" cy="259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C106BC-BB2A-7763-0851-623CC7DA6D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91530" y="1257101"/>
                  <a:ext cx="272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B377BB-D679-BCFA-2F8F-464E4915D258}"/>
                    </a:ext>
                  </a:extLst>
                </p14:cNvPr>
                <p14:cNvContentPartPr/>
                <p14:nvPr/>
              </p14:nvContentPartPr>
              <p14:xfrm>
                <a:off x="6882770" y="1291661"/>
                <a:ext cx="116280" cy="21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B377BB-D679-BCFA-2F8F-464E4915D2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74130" y="1283021"/>
                  <a:ext cx="133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C8E4CA-3466-5140-0A1A-357CE31B1A90}"/>
                    </a:ext>
                  </a:extLst>
                </p14:cNvPr>
                <p14:cNvContentPartPr/>
                <p14:nvPr/>
              </p14:nvContentPartPr>
              <p14:xfrm>
                <a:off x="9313130" y="1127141"/>
                <a:ext cx="874800" cy="28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C8E4CA-3466-5140-0A1A-357CE31B1A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04490" y="1118501"/>
                  <a:ext cx="892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3A6D29-95B8-0470-F09C-D9690CBA9D18}"/>
                    </a:ext>
                  </a:extLst>
                </p14:cNvPr>
                <p14:cNvContentPartPr/>
                <p14:nvPr/>
              </p14:nvContentPartPr>
              <p14:xfrm>
                <a:off x="9984890" y="1086101"/>
                <a:ext cx="320760" cy="21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3A6D29-95B8-0470-F09C-D9690CBA9D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75890" y="1077101"/>
                  <a:ext cx="338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1D3220-2EEF-90FA-C0FB-901C1369B467}"/>
                    </a:ext>
                  </a:extLst>
                </p14:cNvPr>
                <p14:cNvContentPartPr/>
                <p14:nvPr/>
              </p14:nvContentPartPr>
              <p14:xfrm>
                <a:off x="1593290" y="1803941"/>
                <a:ext cx="9963720" cy="47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1D3220-2EEF-90FA-C0FB-901C1369B4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4290" y="1794941"/>
                  <a:ext cx="9981360" cy="49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B51715-B341-61AF-3DB8-A31D04092D8F}"/>
                  </a:ext>
                </a:extLst>
              </p14:cNvPr>
              <p14:cNvContentPartPr/>
              <p14:nvPr/>
            </p14:nvContentPartPr>
            <p14:xfrm>
              <a:off x="2114640" y="2264040"/>
              <a:ext cx="8648280" cy="296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B51715-B341-61AF-3DB8-A31D04092D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280" y="2254680"/>
                <a:ext cx="8667000" cy="29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69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92909-4484-9ADA-093B-9111B627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7" y="2306945"/>
            <a:ext cx="9740305" cy="261909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B5C87C2-2DBB-468B-806B-8D31D1EEB15E}"/>
              </a:ext>
            </a:extLst>
          </p:cNvPr>
          <p:cNvGrpSpPr/>
          <p:nvPr/>
        </p:nvGrpSpPr>
        <p:grpSpPr>
          <a:xfrm>
            <a:off x="10185770" y="3469908"/>
            <a:ext cx="1516320" cy="289800"/>
            <a:chOff x="10185770" y="3469908"/>
            <a:chExt cx="151632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729F29-B549-CD2A-3F1B-FA2ECD02B3FF}"/>
                    </a:ext>
                  </a:extLst>
                </p14:cNvPr>
                <p14:cNvContentPartPr/>
                <p14:nvPr/>
              </p14:nvContentPartPr>
              <p14:xfrm>
                <a:off x="10185770" y="3485748"/>
                <a:ext cx="401400" cy="273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729F29-B549-CD2A-3F1B-FA2ECD02B3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77130" y="3476748"/>
                  <a:ext cx="419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814AE2B-C355-19AD-279A-8B5D2CEE2934}"/>
                    </a:ext>
                  </a:extLst>
                </p14:cNvPr>
                <p14:cNvContentPartPr/>
                <p14:nvPr/>
              </p14:nvContentPartPr>
              <p14:xfrm>
                <a:off x="10398890" y="3618588"/>
                <a:ext cx="219960" cy="4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814AE2B-C355-19AD-279A-8B5D2CEE29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90250" y="3609948"/>
                  <a:ext cx="237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BE5F1E-B7D9-EB66-6FE2-707CA04FF901}"/>
                    </a:ext>
                  </a:extLst>
                </p14:cNvPr>
                <p14:cNvContentPartPr/>
                <p14:nvPr/>
              </p14:nvContentPartPr>
              <p14:xfrm>
                <a:off x="10651970" y="3503388"/>
                <a:ext cx="151560" cy="18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BE5F1E-B7D9-EB66-6FE2-707CA04FF9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42970" y="3494388"/>
                  <a:ext cx="169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D0D87B-E100-E1C0-5F9C-F787B017CBE2}"/>
                    </a:ext>
                  </a:extLst>
                </p14:cNvPr>
                <p14:cNvContentPartPr/>
                <p14:nvPr/>
              </p14:nvContentPartPr>
              <p14:xfrm>
                <a:off x="10903610" y="3506268"/>
                <a:ext cx="123480" cy="150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D0D87B-E100-E1C0-5F9C-F787B017CB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94970" y="3497268"/>
                  <a:ext cx="141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1EBBBA-EFC1-A441-42A1-BE28FFD3103C}"/>
                    </a:ext>
                  </a:extLst>
                </p14:cNvPr>
                <p14:cNvContentPartPr/>
                <p14:nvPr/>
              </p14:nvContentPartPr>
              <p14:xfrm>
                <a:off x="10852490" y="3627228"/>
                <a:ext cx="151920" cy="4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1EBBBA-EFC1-A441-42A1-BE28FFD310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43490" y="3618228"/>
                  <a:ext cx="16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54BE6D-83C5-4863-98A4-77C4047FF683}"/>
                    </a:ext>
                  </a:extLst>
                </p14:cNvPr>
                <p14:cNvContentPartPr/>
                <p14:nvPr/>
              </p14:nvContentPartPr>
              <p14:xfrm>
                <a:off x="11120690" y="3482508"/>
                <a:ext cx="144000" cy="18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54BE6D-83C5-4863-98A4-77C4047FF6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11690" y="3473868"/>
                  <a:ext cx="161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BB94B1-6D5C-DCB5-BF67-A0C90DE122D4}"/>
                    </a:ext>
                  </a:extLst>
                </p14:cNvPr>
                <p14:cNvContentPartPr/>
                <p14:nvPr/>
              </p14:nvContentPartPr>
              <p14:xfrm>
                <a:off x="11162810" y="3594108"/>
                <a:ext cx="108000" cy="9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BB94B1-6D5C-DCB5-BF67-A0C90DE122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54170" y="3585468"/>
                  <a:ext cx="125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D94CA6-5883-B1CF-4D11-2D6EF52E2CED}"/>
                    </a:ext>
                  </a:extLst>
                </p14:cNvPr>
                <p14:cNvContentPartPr/>
                <p14:nvPr/>
              </p14:nvContentPartPr>
              <p14:xfrm>
                <a:off x="11313290" y="3533628"/>
                <a:ext cx="110880" cy="15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D94CA6-5883-B1CF-4D11-2D6EF52E2C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04650" y="3524988"/>
                  <a:ext cx="128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2C81C4-D9DB-DF52-B3C9-85D972F1ED84}"/>
                    </a:ext>
                  </a:extLst>
                </p14:cNvPr>
                <p14:cNvContentPartPr/>
                <p14:nvPr/>
              </p14:nvContentPartPr>
              <p14:xfrm>
                <a:off x="11322290" y="3496548"/>
                <a:ext cx="119520" cy="7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2C81C4-D9DB-DF52-B3C9-85D972F1ED8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13290" y="3487548"/>
                  <a:ext cx="137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58160C-95BF-A159-E6AF-BC6FE61CC644}"/>
                    </a:ext>
                  </a:extLst>
                </p14:cNvPr>
                <p14:cNvContentPartPr/>
                <p14:nvPr/>
              </p14:nvContentPartPr>
              <p14:xfrm>
                <a:off x="11534690" y="3469908"/>
                <a:ext cx="167400" cy="234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58160C-95BF-A159-E6AF-BC6FE61CC64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25690" y="3461268"/>
                  <a:ext cx="18504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A629DA-8E7A-F674-F61B-5918C30C6387}"/>
              </a:ext>
            </a:extLst>
          </p:cNvPr>
          <p:cNvGrpSpPr/>
          <p:nvPr/>
        </p:nvGrpSpPr>
        <p:grpSpPr>
          <a:xfrm>
            <a:off x="10184690" y="3958428"/>
            <a:ext cx="1629000" cy="241200"/>
            <a:chOff x="10184690" y="3958428"/>
            <a:chExt cx="16290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A31041-5B4E-93F0-66B7-5CC9FF20AED3}"/>
                    </a:ext>
                  </a:extLst>
                </p14:cNvPr>
                <p14:cNvContentPartPr/>
                <p14:nvPr/>
              </p14:nvContentPartPr>
              <p14:xfrm>
                <a:off x="10184690" y="3982548"/>
                <a:ext cx="257040" cy="200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A31041-5B4E-93F0-66B7-5CC9FF20AE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76050" y="3973908"/>
                  <a:ext cx="274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2C9BE3-285D-B139-99C0-A6353F7B6487}"/>
                    </a:ext>
                  </a:extLst>
                </p14:cNvPr>
                <p14:cNvContentPartPr/>
                <p14:nvPr/>
              </p14:nvContentPartPr>
              <p14:xfrm>
                <a:off x="10462970" y="4022148"/>
                <a:ext cx="136440" cy="17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2C9BE3-285D-B139-99C0-A6353F7B64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4330" y="4013148"/>
                  <a:ext cx="154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554268-0C6E-16AF-5446-32CCFB35D9E4}"/>
                    </a:ext>
                  </a:extLst>
                </p14:cNvPr>
                <p14:cNvContentPartPr/>
                <p14:nvPr/>
              </p14:nvContentPartPr>
              <p14:xfrm>
                <a:off x="10443890" y="4127988"/>
                <a:ext cx="185760" cy="1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554268-0C6E-16AF-5446-32CCFB35D9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35250" y="4118988"/>
                  <a:ext cx="203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C8AA4A-B43A-2976-D2E2-27D675D7A313}"/>
                    </a:ext>
                  </a:extLst>
                </p14:cNvPr>
                <p14:cNvContentPartPr/>
                <p14:nvPr/>
              </p14:nvContentPartPr>
              <p14:xfrm>
                <a:off x="10709570" y="3992268"/>
                <a:ext cx="131040" cy="18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C8AA4A-B43A-2976-D2E2-27D675D7A3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00930" y="3983268"/>
                  <a:ext cx="148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7A0648-4A72-C6A3-D57F-3BFEA9D4C323}"/>
                    </a:ext>
                  </a:extLst>
                </p14:cNvPr>
                <p14:cNvContentPartPr/>
                <p14:nvPr/>
              </p14:nvContentPartPr>
              <p14:xfrm>
                <a:off x="10934930" y="4029708"/>
                <a:ext cx="127800" cy="156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7A0648-4A72-C6A3-D57F-3BFEA9D4C3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26290" y="4020708"/>
                  <a:ext cx="145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534407-75A2-99E0-22C8-03617CC6DBCC}"/>
                    </a:ext>
                  </a:extLst>
                </p14:cNvPr>
                <p14:cNvContentPartPr/>
                <p14:nvPr/>
              </p14:nvContentPartPr>
              <p14:xfrm>
                <a:off x="10911170" y="4114308"/>
                <a:ext cx="151920" cy="3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534407-75A2-99E0-22C8-03617CC6DB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902530" y="4105668"/>
                  <a:ext cx="169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A28C6D-3384-EFBF-2DE3-CE545C4A8B9B}"/>
                    </a:ext>
                  </a:extLst>
                </p14:cNvPr>
                <p14:cNvContentPartPr/>
                <p14:nvPr/>
              </p14:nvContentPartPr>
              <p14:xfrm>
                <a:off x="11176130" y="3982908"/>
                <a:ext cx="164520" cy="169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A28C6D-3384-EFBF-2DE3-CE545C4A8B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67490" y="3973908"/>
                  <a:ext cx="182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67257E-6DA0-16AA-7ED9-2974C510C02F}"/>
                    </a:ext>
                  </a:extLst>
                </p14:cNvPr>
                <p14:cNvContentPartPr/>
                <p14:nvPr/>
              </p14:nvContentPartPr>
              <p14:xfrm>
                <a:off x="11245970" y="4051308"/>
                <a:ext cx="96480" cy="101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67257E-6DA0-16AA-7ED9-2974C510C0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237330" y="4042668"/>
                  <a:ext cx="114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5D7F8-9650-70B6-BC67-11C58209CBA6}"/>
                    </a:ext>
                  </a:extLst>
                </p14:cNvPr>
                <p14:cNvContentPartPr/>
                <p14:nvPr/>
              </p14:nvContentPartPr>
              <p14:xfrm>
                <a:off x="11386010" y="3990108"/>
                <a:ext cx="128160" cy="13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5D7F8-9650-70B6-BC67-11C58209CB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377010" y="3981468"/>
                  <a:ext cx="145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1A4E04-76DF-C994-2A15-D5432312D671}"/>
                    </a:ext>
                  </a:extLst>
                </p14:cNvPr>
                <p14:cNvContentPartPr/>
                <p14:nvPr/>
              </p14:nvContentPartPr>
              <p14:xfrm>
                <a:off x="11421650" y="3988308"/>
                <a:ext cx="110880" cy="1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1A4E04-76DF-C994-2A15-D5432312D6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13010" y="3979308"/>
                  <a:ext cx="128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F4435B-2F70-91A6-6AD4-E0492BB9E22E}"/>
                    </a:ext>
                  </a:extLst>
                </p14:cNvPr>
                <p14:cNvContentPartPr/>
                <p14:nvPr/>
              </p14:nvContentPartPr>
              <p14:xfrm>
                <a:off x="11628290" y="3958428"/>
                <a:ext cx="185400" cy="20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F4435B-2F70-91A6-6AD4-E0492BB9E2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619650" y="3949788"/>
                  <a:ext cx="2030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A07454-CF2E-0E68-FD55-135DAD208581}"/>
              </a:ext>
            </a:extLst>
          </p:cNvPr>
          <p:cNvGrpSpPr/>
          <p:nvPr/>
        </p:nvGrpSpPr>
        <p:grpSpPr>
          <a:xfrm>
            <a:off x="10153370" y="4431828"/>
            <a:ext cx="1095120" cy="306360"/>
            <a:chOff x="10153370" y="4431828"/>
            <a:chExt cx="10951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F22D71-7CC1-49D8-7068-6FEDFBCD521C}"/>
                    </a:ext>
                  </a:extLst>
                </p14:cNvPr>
                <p14:cNvContentPartPr/>
                <p14:nvPr/>
              </p14:nvContentPartPr>
              <p14:xfrm>
                <a:off x="10156970" y="4490868"/>
                <a:ext cx="226440" cy="200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F22D71-7CC1-49D8-7068-6FEDFBCD52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47970" y="4481868"/>
                  <a:ext cx="244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6BEFD0-867B-159A-509B-F4C686CC9B83}"/>
                    </a:ext>
                  </a:extLst>
                </p14:cNvPr>
                <p14:cNvContentPartPr/>
                <p14:nvPr/>
              </p14:nvContentPartPr>
              <p14:xfrm>
                <a:off x="10153370" y="4496628"/>
                <a:ext cx="382680" cy="215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6BEFD0-867B-159A-509B-F4C686CC9B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44730" y="4487988"/>
                  <a:ext cx="400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B1DDD9-8121-0CBB-F256-6269080B1518}"/>
                    </a:ext>
                  </a:extLst>
                </p14:cNvPr>
                <p14:cNvContentPartPr/>
                <p14:nvPr/>
              </p14:nvContentPartPr>
              <p14:xfrm>
                <a:off x="10670330" y="4525428"/>
                <a:ext cx="253440" cy="19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B1DDD9-8121-0CBB-F256-6269080B15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61690" y="4516428"/>
                  <a:ext cx="271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32DB56A-B12A-9271-F62E-497CFF472921}"/>
                    </a:ext>
                  </a:extLst>
                </p14:cNvPr>
                <p14:cNvContentPartPr/>
                <p14:nvPr/>
              </p14:nvContentPartPr>
              <p14:xfrm>
                <a:off x="10976330" y="4544508"/>
                <a:ext cx="56880" cy="19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32DB56A-B12A-9271-F62E-497CFF47292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67330" y="4535868"/>
                  <a:ext cx="74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FDCE48-D589-F4AD-7A4D-6F6EAB576247}"/>
                    </a:ext>
                  </a:extLst>
                </p14:cNvPr>
                <p14:cNvContentPartPr/>
                <p14:nvPr/>
              </p14:nvContentPartPr>
              <p14:xfrm>
                <a:off x="11084690" y="4487628"/>
                <a:ext cx="163800" cy="227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5FDCE48-D589-F4AD-7A4D-6F6EAB57624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76050" y="4478988"/>
                  <a:ext cx="181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ACD8D8-37BA-7544-B811-3B805CDCB141}"/>
                    </a:ext>
                  </a:extLst>
                </p14:cNvPr>
                <p14:cNvContentPartPr/>
                <p14:nvPr/>
              </p14:nvContentPartPr>
              <p14:xfrm>
                <a:off x="10907210" y="4431828"/>
                <a:ext cx="24120" cy="1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ACD8D8-37BA-7544-B811-3B805CDCB1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898210" y="4423188"/>
                  <a:ext cx="417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2FFE088-21B7-7323-FC8B-EF84D810681A}"/>
              </a:ext>
            </a:extLst>
          </p:cNvPr>
          <p:cNvGrpSpPr/>
          <p:nvPr/>
        </p:nvGrpSpPr>
        <p:grpSpPr>
          <a:xfrm>
            <a:off x="10073810" y="2560908"/>
            <a:ext cx="1469520" cy="228960"/>
            <a:chOff x="10073810" y="2560908"/>
            <a:chExt cx="14695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8BCEF4-5ED3-C8B9-C5C3-8F23AF20F24F}"/>
                    </a:ext>
                  </a:extLst>
                </p14:cNvPr>
                <p14:cNvContentPartPr/>
                <p14:nvPr/>
              </p14:nvContentPartPr>
              <p14:xfrm>
                <a:off x="10142930" y="2603748"/>
                <a:ext cx="14400" cy="15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8BCEF4-5ED3-C8B9-C5C3-8F23AF20F2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33930" y="2595108"/>
                  <a:ext cx="32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FD521F-1382-3768-728E-FF32BF14F956}"/>
                    </a:ext>
                  </a:extLst>
                </p14:cNvPr>
                <p14:cNvContentPartPr/>
                <p14:nvPr/>
              </p14:nvContentPartPr>
              <p14:xfrm>
                <a:off x="10073810" y="2571708"/>
                <a:ext cx="30132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FD521F-1382-3768-728E-FF32BF14F95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64810" y="2562708"/>
                  <a:ext cx="318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9A3614-912C-5E08-0B13-EE914C47D6EF}"/>
                    </a:ext>
                  </a:extLst>
                </p14:cNvPr>
                <p14:cNvContentPartPr/>
                <p14:nvPr/>
              </p14:nvContentPartPr>
              <p14:xfrm>
                <a:off x="10243370" y="2580708"/>
                <a:ext cx="210240" cy="101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9A3614-912C-5E08-0B13-EE914C47D6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34730" y="2572068"/>
                  <a:ext cx="227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5518D8-4881-6BCE-9244-7A9CCC89DE41}"/>
                    </a:ext>
                  </a:extLst>
                </p14:cNvPr>
                <p14:cNvContentPartPr/>
                <p14:nvPr/>
              </p14:nvContentPartPr>
              <p14:xfrm>
                <a:off x="10501130" y="2594388"/>
                <a:ext cx="176400" cy="176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5518D8-4881-6BCE-9244-7A9CCC89DE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92130" y="2585748"/>
                  <a:ext cx="194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8C8A61-80F8-B8CC-6497-093D05A0BFFC}"/>
                    </a:ext>
                  </a:extLst>
                </p14:cNvPr>
                <p14:cNvContentPartPr/>
                <p14:nvPr/>
              </p14:nvContentPartPr>
              <p14:xfrm>
                <a:off x="10501130" y="2689068"/>
                <a:ext cx="195120" cy="1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8C8A61-80F8-B8CC-6497-093D05A0BFF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92130" y="2680068"/>
                  <a:ext cx="212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A10483-7640-A6EF-FB56-C7E1CE43F65B}"/>
                    </a:ext>
                  </a:extLst>
                </p14:cNvPr>
                <p14:cNvContentPartPr/>
                <p14:nvPr/>
              </p14:nvContentPartPr>
              <p14:xfrm>
                <a:off x="10750610" y="2603748"/>
                <a:ext cx="308520" cy="18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A10483-7640-A6EF-FB56-C7E1CE43F65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41610" y="2595108"/>
                  <a:ext cx="32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618025-A016-C182-77AF-A2A58B788298}"/>
                    </a:ext>
                  </a:extLst>
                </p14:cNvPr>
                <p14:cNvContentPartPr/>
                <p14:nvPr/>
              </p14:nvContentPartPr>
              <p14:xfrm>
                <a:off x="11115650" y="2632548"/>
                <a:ext cx="147600" cy="14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618025-A016-C182-77AF-A2A58B78829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07010" y="2623908"/>
                  <a:ext cx="165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1DB2F41-89A9-D388-337C-EF0AC3117F81}"/>
                    </a:ext>
                  </a:extLst>
                </p14:cNvPr>
                <p14:cNvContentPartPr/>
                <p14:nvPr/>
              </p14:nvContentPartPr>
              <p14:xfrm>
                <a:off x="11107010" y="2604108"/>
                <a:ext cx="185400" cy="94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1DB2F41-89A9-D388-337C-EF0AC3117F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98010" y="2595108"/>
                  <a:ext cx="203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9C01AE-20BD-6E51-1862-4A28CA764FF3}"/>
                    </a:ext>
                  </a:extLst>
                </p14:cNvPr>
                <p14:cNvContentPartPr/>
                <p14:nvPr/>
              </p14:nvContentPartPr>
              <p14:xfrm>
                <a:off x="11308250" y="2560908"/>
                <a:ext cx="235080" cy="20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9C01AE-20BD-6E51-1862-4A28CA764F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99250" y="2552268"/>
                  <a:ext cx="25272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7BC39C-880E-AD73-C6C8-6BC53DD3251E}"/>
              </a:ext>
            </a:extLst>
          </p:cNvPr>
          <p:cNvGrpSpPr/>
          <p:nvPr/>
        </p:nvGrpSpPr>
        <p:grpSpPr>
          <a:xfrm>
            <a:off x="10134650" y="2964108"/>
            <a:ext cx="1418040" cy="265680"/>
            <a:chOff x="10134650" y="2964108"/>
            <a:chExt cx="141804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2AA234-C30A-C329-AECD-ABDFC5556DB1}"/>
                    </a:ext>
                  </a:extLst>
                </p14:cNvPr>
                <p14:cNvContentPartPr/>
                <p14:nvPr/>
              </p14:nvContentPartPr>
              <p14:xfrm>
                <a:off x="10191170" y="3059868"/>
                <a:ext cx="27720" cy="169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2AA234-C30A-C329-AECD-ABDFC5556DB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82170" y="3050868"/>
                  <a:ext cx="45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FB0866-CFBC-4DFB-8C68-921DE9D9E3C6}"/>
                    </a:ext>
                  </a:extLst>
                </p14:cNvPr>
                <p14:cNvContentPartPr/>
                <p14:nvPr/>
              </p14:nvContentPartPr>
              <p14:xfrm>
                <a:off x="10134650" y="2996148"/>
                <a:ext cx="308520" cy="164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FB0866-CFBC-4DFB-8C68-921DE9D9E3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26010" y="2987148"/>
                  <a:ext cx="326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7EC0723-6A98-4FBD-1F1A-EF27ED1E35BC}"/>
                    </a:ext>
                  </a:extLst>
                </p14:cNvPr>
                <p14:cNvContentPartPr/>
                <p14:nvPr/>
              </p14:nvContentPartPr>
              <p14:xfrm>
                <a:off x="10324010" y="2964108"/>
                <a:ext cx="239400" cy="10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7EC0723-6A98-4FBD-1F1A-EF27ED1E35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15010" y="2955108"/>
                  <a:ext cx="257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514769-0334-B77C-3948-667482CD132A}"/>
                    </a:ext>
                  </a:extLst>
                </p14:cNvPr>
                <p14:cNvContentPartPr/>
                <p14:nvPr/>
              </p14:nvContentPartPr>
              <p14:xfrm>
                <a:off x="10613090" y="3018828"/>
                <a:ext cx="117720" cy="18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514769-0334-B77C-3948-667482CD13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04090" y="3009828"/>
                  <a:ext cx="135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E35B91-F7DD-128D-905A-87F55829411D}"/>
                    </a:ext>
                  </a:extLst>
                </p14:cNvPr>
                <p14:cNvContentPartPr/>
                <p14:nvPr/>
              </p14:nvContentPartPr>
              <p14:xfrm>
                <a:off x="10594010" y="3092988"/>
                <a:ext cx="165600" cy="22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E35B91-F7DD-128D-905A-87F55829411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5010" y="3083988"/>
                  <a:ext cx="183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A6543C-32C5-BD99-0FD7-6ED441F71811}"/>
                    </a:ext>
                  </a:extLst>
                </p14:cNvPr>
                <p14:cNvContentPartPr/>
                <p14:nvPr/>
              </p14:nvContentPartPr>
              <p14:xfrm>
                <a:off x="10812890" y="2995788"/>
                <a:ext cx="289440" cy="198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A6543C-32C5-BD99-0FD7-6ED441F7181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04250" y="2987148"/>
                  <a:ext cx="307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57DB75-CC10-99FF-083A-A728CE31F293}"/>
                    </a:ext>
                  </a:extLst>
                </p14:cNvPr>
                <p14:cNvContentPartPr/>
                <p14:nvPr/>
              </p14:nvContentPartPr>
              <p14:xfrm>
                <a:off x="11158490" y="3023508"/>
                <a:ext cx="116640" cy="17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57DB75-CC10-99FF-083A-A728CE31F2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49850" y="3014508"/>
                  <a:ext cx="13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0E3699-7C93-5922-B73D-2943267CDDFD}"/>
                    </a:ext>
                  </a:extLst>
                </p14:cNvPr>
                <p14:cNvContentPartPr/>
                <p14:nvPr/>
              </p14:nvContentPartPr>
              <p14:xfrm>
                <a:off x="11149850" y="3000828"/>
                <a:ext cx="131040" cy="89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0E3699-7C93-5922-B73D-2943267CDDF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140850" y="2992188"/>
                  <a:ext cx="148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D3D704B-CB2F-0AA8-9703-4E59261955F2}"/>
                    </a:ext>
                  </a:extLst>
                </p14:cNvPr>
                <p14:cNvContentPartPr/>
                <p14:nvPr/>
              </p14:nvContentPartPr>
              <p14:xfrm>
                <a:off x="11355050" y="2999388"/>
                <a:ext cx="197640" cy="183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D3D704B-CB2F-0AA8-9703-4E59261955F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46050" y="2990748"/>
                  <a:ext cx="21528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0A9615C-93FC-EB41-92C6-7B0CD92E52D3}"/>
              </a:ext>
            </a:extLst>
          </p:cNvPr>
          <p:cNvGrpSpPr/>
          <p:nvPr/>
        </p:nvGrpSpPr>
        <p:grpSpPr>
          <a:xfrm>
            <a:off x="10415450" y="1503588"/>
            <a:ext cx="1029240" cy="489960"/>
            <a:chOff x="10415450" y="1503588"/>
            <a:chExt cx="102924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103912-BF7E-0855-C02F-07FAB5FC184C}"/>
                    </a:ext>
                  </a:extLst>
                </p14:cNvPr>
                <p14:cNvContentPartPr/>
                <p14:nvPr/>
              </p14:nvContentPartPr>
              <p14:xfrm>
                <a:off x="10415450" y="1503588"/>
                <a:ext cx="609840" cy="489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103912-BF7E-0855-C02F-07FAB5FC184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06450" y="1494948"/>
                  <a:ext cx="6274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B86A36B-02EB-16C6-4BAD-C2EFCBB876FF}"/>
                    </a:ext>
                  </a:extLst>
                </p14:cNvPr>
                <p14:cNvContentPartPr/>
                <p14:nvPr/>
              </p14:nvContentPartPr>
              <p14:xfrm>
                <a:off x="11072810" y="1781148"/>
                <a:ext cx="204120" cy="18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B86A36B-02EB-16C6-4BAD-C2EFCBB876F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064170" y="1772508"/>
                  <a:ext cx="221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CE8AB1-5F05-1466-26D5-8DCBA230799B}"/>
                    </a:ext>
                  </a:extLst>
                </p14:cNvPr>
                <p14:cNvContentPartPr/>
                <p14:nvPr/>
              </p14:nvContentPartPr>
              <p14:xfrm>
                <a:off x="11301770" y="1744788"/>
                <a:ext cx="142920" cy="213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CE8AB1-5F05-1466-26D5-8DCBA230799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93130" y="1736148"/>
                  <a:ext cx="16056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18F2F9B-1196-FC69-E347-80F39469D0F6}"/>
                  </a:ext>
                </a:extLst>
              </p14:cNvPr>
              <p14:cNvContentPartPr/>
              <p14:nvPr/>
            </p14:nvContentPartPr>
            <p14:xfrm>
              <a:off x="10401770" y="2114508"/>
              <a:ext cx="1122480" cy="11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18F2F9B-1196-FC69-E347-80F39469D0F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392770" y="2105508"/>
                <a:ext cx="114012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43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4399-C31E-7852-417E-2B36A3B3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999" y="525000"/>
            <a:ext cx="9262465" cy="1990800"/>
          </a:xfrm>
        </p:spPr>
        <p:txBody>
          <a:bodyPr/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Role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354A9-A068-D7DC-364C-A436103B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86" y="1165362"/>
            <a:ext cx="6182588" cy="5372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6F9F2B-B162-14C1-CEFD-94CD47B861B1}"/>
                  </a:ext>
                </a:extLst>
              </p14:cNvPr>
              <p14:cNvContentPartPr/>
              <p14:nvPr/>
            </p14:nvContentPartPr>
            <p14:xfrm>
              <a:off x="3719160" y="1978200"/>
              <a:ext cx="6383880" cy="376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6F9F2B-B162-14C1-CEFD-94CD47B861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800" y="1968840"/>
                <a:ext cx="6402600" cy="37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74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B66A-F104-DDBD-928E-C13E171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10088374" cy="920342"/>
          </a:xfrm>
        </p:spPr>
        <p:txBody>
          <a:bodyPr/>
          <a:lstStyle/>
          <a:p>
            <a:r>
              <a:rPr lang="en-US" dirty="0"/>
              <a:t>CSRF – Cross Site Request Forgery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810512-BF1E-A505-2D06-C15570F47B2C}"/>
              </a:ext>
            </a:extLst>
          </p:cNvPr>
          <p:cNvGrpSpPr/>
          <p:nvPr/>
        </p:nvGrpSpPr>
        <p:grpSpPr>
          <a:xfrm>
            <a:off x="2058410" y="2000141"/>
            <a:ext cx="2079360" cy="736200"/>
            <a:chOff x="2058410" y="2000141"/>
            <a:chExt cx="2079360" cy="7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782C0D-7080-7AE6-6D08-5306AB93070C}"/>
                    </a:ext>
                  </a:extLst>
                </p14:cNvPr>
                <p14:cNvContentPartPr/>
                <p14:nvPr/>
              </p14:nvContentPartPr>
              <p14:xfrm>
                <a:off x="2058410" y="2000141"/>
                <a:ext cx="441360" cy="561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782C0D-7080-7AE6-6D08-5306AB9307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49410" y="1991141"/>
                  <a:ext cx="45900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C8024B-388A-B793-81AD-673C3D4FD022}"/>
                    </a:ext>
                  </a:extLst>
                </p14:cNvPr>
                <p14:cNvContentPartPr/>
                <p14:nvPr/>
              </p14:nvContentPartPr>
              <p14:xfrm>
                <a:off x="2364410" y="2157101"/>
                <a:ext cx="307080" cy="326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C8024B-388A-B793-81AD-673C3D4FD0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770" y="2148461"/>
                  <a:ext cx="324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66CBE5-7128-00A3-96E7-31BB8C9817F6}"/>
                    </a:ext>
                  </a:extLst>
                </p14:cNvPr>
                <p14:cNvContentPartPr/>
                <p14:nvPr/>
              </p14:nvContentPartPr>
              <p14:xfrm>
                <a:off x="2524610" y="2307221"/>
                <a:ext cx="363600" cy="397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66CBE5-7128-00A3-96E7-31BB8C9817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5610" y="2298221"/>
                  <a:ext cx="3812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6D1A5F-D2E4-AC4A-F586-665CDC387D99}"/>
                    </a:ext>
                  </a:extLst>
                </p14:cNvPr>
                <p14:cNvContentPartPr/>
                <p14:nvPr/>
              </p14:nvContentPartPr>
              <p14:xfrm>
                <a:off x="3055250" y="2507741"/>
                <a:ext cx="22320" cy="4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6D1A5F-D2E4-AC4A-F586-665CDC387D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46610" y="2498741"/>
                  <a:ext cx="39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254185-7DB6-4800-7068-AB20B5399F9E}"/>
                    </a:ext>
                  </a:extLst>
                </p14:cNvPr>
                <p14:cNvContentPartPr/>
                <p14:nvPr/>
              </p14:nvContentPartPr>
              <p14:xfrm>
                <a:off x="3291050" y="2264741"/>
                <a:ext cx="364680" cy="23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254185-7DB6-4800-7068-AB20B5399F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82410" y="2256101"/>
                  <a:ext cx="382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2DDE55-2552-B7B3-924E-B2C290DF8199}"/>
                    </a:ext>
                  </a:extLst>
                </p14:cNvPr>
                <p14:cNvContentPartPr/>
                <p14:nvPr/>
              </p14:nvContentPartPr>
              <p14:xfrm>
                <a:off x="3673730" y="2306861"/>
                <a:ext cx="154800" cy="16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2DDE55-2552-B7B3-924E-B2C290DF81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4730" y="2298221"/>
                  <a:ext cx="172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E42C61-A06D-B0E9-8130-CC394D3FBE43}"/>
                    </a:ext>
                  </a:extLst>
                </p14:cNvPr>
                <p14:cNvContentPartPr/>
                <p14:nvPr/>
              </p14:nvContentPartPr>
              <p14:xfrm>
                <a:off x="3864530" y="2291381"/>
                <a:ext cx="273240" cy="44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E42C61-A06D-B0E9-8130-CC394D3FBE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55530" y="2282381"/>
                  <a:ext cx="290880" cy="46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2DDA4B-2500-9246-B384-CFB3EA3A7529}"/>
              </a:ext>
            </a:extLst>
          </p:cNvPr>
          <p:cNvGrpSpPr/>
          <p:nvPr/>
        </p:nvGrpSpPr>
        <p:grpSpPr>
          <a:xfrm>
            <a:off x="4248650" y="1809341"/>
            <a:ext cx="5640120" cy="775800"/>
            <a:chOff x="4248650" y="1809341"/>
            <a:chExt cx="5640120" cy="77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B87EF3-788E-B6D7-BF16-B1B1A599EBDA}"/>
                    </a:ext>
                  </a:extLst>
                </p14:cNvPr>
                <p14:cNvContentPartPr/>
                <p14:nvPr/>
              </p14:nvContentPartPr>
              <p14:xfrm>
                <a:off x="4248650" y="2037581"/>
                <a:ext cx="204840" cy="493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B87EF3-788E-B6D7-BF16-B1B1A599EB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39650" y="2028941"/>
                  <a:ext cx="2224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F72A74-3805-73D8-6BED-463ED5D929C0}"/>
                    </a:ext>
                  </a:extLst>
                </p14:cNvPr>
                <p14:cNvContentPartPr/>
                <p14:nvPr/>
              </p14:nvContentPartPr>
              <p14:xfrm>
                <a:off x="4508570" y="2112101"/>
                <a:ext cx="367920" cy="26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F72A74-3805-73D8-6BED-463ED5D929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9570" y="2103101"/>
                  <a:ext cx="3855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73412C-E694-B24F-9B2A-899934AA9F55}"/>
                    </a:ext>
                  </a:extLst>
                </p14:cNvPr>
                <p14:cNvContentPartPr/>
                <p14:nvPr/>
              </p14:nvContentPartPr>
              <p14:xfrm>
                <a:off x="4940570" y="2091221"/>
                <a:ext cx="277920" cy="266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73412C-E694-B24F-9B2A-899934AA9F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1570" y="2082581"/>
                  <a:ext cx="295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63B025-C3F3-8C23-CD6D-FBB9C9492BBE}"/>
                    </a:ext>
                  </a:extLst>
                </p14:cNvPr>
                <p14:cNvContentPartPr/>
                <p14:nvPr/>
              </p14:nvContentPartPr>
              <p14:xfrm>
                <a:off x="5206250" y="2159261"/>
                <a:ext cx="266760" cy="42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63B025-C3F3-8C23-CD6D-FBB9C9492B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7610" y="2150621"/>
                  <a:ext cx="2844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09C99A-3F0B-1A23-031E-02E4A3E26F99}"/>
                    </a:ext>
                  </a:extLst>
                </p14:cNvPr>
                <p14:cNvContentPartPr/>
                <p14:nvPr/>
              </p14:nvContentPartPr>
              <p14:xfrm>
                <a:off x="5587490" y="2224781"/>
                <a:ext cx="349920" cy="6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09C99A-3F0B-1A23-031E-02E4A3E26F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78850" y="2216141"/>
                  <a:ext cx="367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DA3600-DAC8-1879-12E1-4D7B8730369B}"/>
                    </a:ext>
                  </a:extLst>
                </p14:cNvPr>
                <p14:cNvContentPartPr/>
                <p14:nvPr/>
              </p14:nvContentPartPr>
              <p14:xfrm>
                <a:off x="5859290" y="2095541"/>
                <a:ext cx="117720" cy="297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DA3600-DAC8-1879-12E1-4D7B873036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50290" y="2086541"/>
                  <a:ext cx="1353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3E20C4-90F8-59D8-60F7-99E0AF7C7453}"/>
                    </a:ext>
                  </a:extLst>
                </p14:cNvPr>
                <p14:cNvContentPartPr/>
                <p14:nvPr/>
              </p14:nvContentPartPr>
              <p14:xfrm>
                <a:off x="6172850" y="2057021"/>
                <a:ext cx="421920" cy="30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3E20C4-90F8-59D8-60F7-99E0AF7C74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63850" y="2048021"/>
                  <a:ext cx="4395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CC4B2B-849F-066E-71B3-79AA2001DC58}"/>
                    </a:ext>
                  </a:extLst>
                </p14:cNvPr>
                <p14:cNvContentPartPr/>
                <p14:nvPr/>
              </p14:nvContentPartPr>
              <p14:xfrm>
                <a:off x="6621050" y="2046221"/>
                <a:ext cx="154080" cy="233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CC4B2B-849F-066E-71B3-79AA2001DC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12050" y="2037221"/>
                  <a:ext cx="171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868293-E198-02DA-DBEE-0B7D5BA5A08A}"/>
                    </a:ext>
                  </a:extLst>
                </p14:cNvPr>
                <p14:cNvContentPartPr/>
                <p14:nvPr/>
              </p14:nvContentPartPr>
              <p14:xfrm>
                <a:off x="6774770" y="2064581"/>
                <a:ext cx="279720" cy="452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868293-E198-02DA-DBEE-0B7D5BA5A0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65770" y="2055941"/>
                  <a:ext cx="2973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5A3B97-91B0-AA1F-A7EB-19A0D7E8F3DF}"/>
                    </a:ext>
                  </a:extLst>
                </p14:cNvPr>
                <p14:cNvContentPartPr/>
                <p14:nvPr/>
              </p14:nvContentPartPr>
              <p14:xfrm>
                <a:off x="7222610" y="2193461"/>
                <a:ext cx="22680" cy="4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5A3B97-91B0-AA1F-A7EB-19A0D7E8F3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13610" y="2184821"/>
                  <a:ext cx="40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866A87-FF28-9A78-5A9E-057674500E09}"/>
                    </a:ext>
                  </a:extLst>
                </p14:cNvPr>
                <p14:cNvContentPartPr/>
                <p14:nvPr/>
              </p14:nvContentPartPr>
              <p14:xfrm>
                <a:off x="7408370" y="1823381"/>
                <a:ext cx="347040" cy="44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866A87-FF28-9A78-5A9E-057674500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99730" y="1814741"/>
                  <a:ext cx="3646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4D5D2B-4C4A-14F8-B14B-B3FB448703BB}"/>
                    </a:ext>
                  </a:extLst>
                </p14:cNvPr>
                <p14:cNvContentPartPr/>
                <p14:nvPr/>
              </p14:nvContentPartPr>
              <p14:xfrm>
                <a:off x="7845770" y="2062421"/>
                <a:ext cx="99720" cy="15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4D5D2B-4C4A-14F8-B14B-B3FB448703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37130" y="2053781"/>
                  <a:ext cx="117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8FF180-3D30-DBF8-8802-2EA2E2EF5B91}"/>
                    </a:ext>
                  </a:extLst>
                </p14:cNvPr>
                <p14:cNvContentPartPr/>
                <p14:nvPr/>
              </p14:nvContentPartPr>
              <p14:xfrm>
                <a:off x="7834970" y="1882061"/>
                <a:ext cx="53280" cy="62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8FF180-3D30-DBF8-8802-2EA2E2EF5B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25970" y="1873421"/>
                  <a:ext cx="70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475C22-F33B-02C4-07CB-77EB4B1C37B8}"/>
                    </a:ext>
                  </a:extLst>
                </p14:cNvPr>
                <p14:cNvContentPartPr/>
                <p14:nvPr/>
              </p14:nvContentPartPr>
              <p14:xfrm>
                <a:off x="8055290" y="2035781"/>
                <a:ext cx="111240" cy="213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475C22-F33B-02C4-07CB-77EB4B1C37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46650" y="2027141"/>
                  <a:ext cx="128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87BB8E-9579-B568-1F71-9A7E616E4EAA}"/>
                    </a:ext>
                  </a:extLst>
                </p14:cNvPr>
                <p14:cNvContentPartPr/>
                <p14:nvPr/>
              </p14:nvContentPartPr>
              <p14:xfrm>
                <a:off x="8206850" y="1819061"/>
                <a:ext cx="425880" cy="37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B87BB8E-9579-B568-1F71-9A7E616E4E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98210" y="1810061"/>
                  <a:ext cx="443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DA02A5-DCCF-DD22-E85C-2CF585A66E76}"/>
                    </a:ext>
                  </a:extLst>
                </p14:cNvPr>
                <p14:cNvContentPartPr/>
                <p14:nvPr/>
              </p14:nvContentPartPr>
              <p14:xfrm>
                <a:off x="8679890" y="1817621"/>
                <a:ext cx="81000" cy="401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DA02A5-DCCF-DD22-E85C-2CF585A66E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71250" y="1808621"/>
                  <a:ext cx="98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7C589D-2653-6742-72C8-3C4049B13634}"/>
                    </a:ext>
                  </a:extLst>
                </p14:cNvPr>
                <p14:cNvContentPartPr/>
                <p14:nvPr/>
              </p14:nvContentPartPr>
              <p14:xfrm>
                <a:off x="8817050" y="2010221"/>
                <a:ext cx="239400" cy="150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7C589D-2653-6742-72C8-3C4049B136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8410" y="2001581"/>
                  <a:ext cx="257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30B60F-19C2-573F-3FE0-92952E6EE0FF}"/>
                    </a:ext>
                  </a:extLst>
                </p14:cNvPr>
                <p14:cNvContentPartPr/>
                <p14:nvPr/>
              </p14:nvContentPartPr>
              <p14:xfrm>
                <a:off x="9136370" y="1908341"/>
                <a:ext cx="152280" cy="308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30B60F-19C2-573F-3FE0-92952E6EE0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27370" y="1899701"/>
                  <a:ext cx="169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3B9301-A67B-A587-B1B7-1053E4C88713}"/>
                    </a:ext>
                  </a:extLst>
                </p14:cNvPr>
                <p14:cNvContentPartPr/>
                <p14:nvPr/>
              </p14:nvContentPartPr>
              <p14:xfrm>
                <a:off x="9334010" y="1893581"/>
                <a:ext cx="123480" cy="376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3B9301-A67B-A587-B1B7-1053E4C887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25010" y="1884581"/>
                  <a:ext cx="1411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521CC4-4BFC-F2FA-4BD6-97E3B1B15269}"/>
                    </a:ext>
                  </a:extLst>
                </p14:cNvPr>
                <p14:cNvContentPartPr/>
                <p14:nvPr/>
              </p14:nvContentPartPr>
              <p14:xfrm>
                <a:off x="9664490" y="1809341"/>
                <a:ext cx="224280" cy="51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521CC4-4BFC-F2FA-4BD6-97E3B1B152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55850" y="1800341"/>
                  <a:ext cx="241920" cy="53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499E12-97F2-4294-1953-AC3849DE2C3A}"/>
              </a:ext>
            </a:extLst>
          </p:cNvPr>
          <p:cNvGrpSpPr/>
          <p:nvPr/>
        </p:nvGrpSpPr>
        <p:grpSpPr>
          <a:xfrm>
            <a:off x="2098010" y="3398021"/>
            <a:ext cx="1137240" cy="661680"/>
            <a:chOff x="2098010" y="3398021"/>
            <a:chExt cx="113724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A533E8-D79B-B77A-895B-739C78FBE73B}"/>
                    </a:ext>
                  </a:extLst>
                </p14:cNvPr>
                <p14:cNvContentPartPr/>
                <p14:nvPr/>
              </p14:nvContentPartPr>
              <p14:xfrm>
                <a:off x="2098010" y="3398021"/>
                <a:ext cx="1137240" cy="661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A533E8-D79B-B77A-895B-739C78FBE7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89370" y="3389381"/>
                  <a:ext cx="115488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E240DD-E0E2-56B3-0E88-B2EC006DECFB}"/>
                    </a:ext>
                  </a:extLst>
                </p14:cNvPr>
                <p14:cNvContentPartPr/>
                <p14:nvPr/>
              </p14:nvContentPartPr>
              <p14:xfrm>
                <a:off x="2828090" y="3517181"/>
                <a:ext cx="171720" cy="131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E240DD-E0E2-56B3-0E88-B2EC006DEC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19450" y="3508541"/>
                  <a:ext cx="1893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7E73A8-BE02-D93B-4B5B-8954A8514F4E}"/>
              </a:ext>
            </a:extLst>
          </p:cNvPr>
          <p:cNvGrpSpPr/>
          <p:nvPr/>
        </p:nvGrpSpPr>
        <p:grpSpPr>
          <a:xfrm>
            <a:off x="3621170" y="3367421"/>
            <a:ext cx="712440" cy="430200"/>
            <a:chOff x="3621170" y="3367421"/>
            <a:chExt cx="71244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BFBFF8-0853-0456-D53C-3664C16E352E}"/>
                    </a:ext>
                  </a:extLst>
                </p14:cNvPr>
                <p14:cNvContentPartPr/>
                <p14:nvPr/>
              </p14:nvContentPartPr>
              <p14:xfrm>
                <a:off x="3621170" y="3570101"/>
                <a:ext cx="619200" cy="227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BFBFF8-0853-0456-D53C-3664C16E35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12530" y="3561461"/>
                  <a:ext cx="636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ADB56E-CB06-3D7B-C151-49633A74C6AD}"/>
                    </a:ext>
                  </a:extLst>
                </p14:cNvPr>
                <p14:cNvContentPartPr/>
                <p14:nvPr/>
              </p14:nvContentPartPr>
              <p14:xfrm>
                <a:off x="3881090" y="3367421"/>
                <a:ext cx="452520" cy="15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ADB56E-CB06-3D7B-C151-49633A74C6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72090" y="3358781"/>
                  <a:ext cx="4701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24016B-2E35-D922-A938-4EBA6639EA14}"/>
              </a:ext>
            </a:extLst>
          </p:cNvPr>
          <p:cNvGrpSpPr/>
          <p:nvPr/>
        </p:nvGrpSpPr>
        <p:grpSpPr>
          <a:xfrm>
            <a:off x="4768490" y="2991941"/>
            <a:ext cx="908280" cy="689400"/>
            <a:chOff x="4768490" y="2991941"/>
            <a:chExt cx="90828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7C599C-234D-DD5F-9357-28816F7CA29B}"/>
                    </a:ext>
                  </a:extLst>
                </p14:cNvPr>
                <p14:cNvContentPartPr/>
                <p14:nvPr/>
              </p14:nvContentPartPr>
              <p14:xfrm>
                <a:off x="4768490" y="3273821"/>
                <a:ext cx="908280" cy="40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7C599C-234D-DD5F-9357-28816F7CA2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59850" y="3265181"/>
                  <a:ext cx="9259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D5D309-6CB4-528C-A5D3-2572EFF452B7}"/>
                    </a:ext>
                  </a:extLst>
                </p14:cNvPr>
                <p14:cNvContentPartPr/>
                <p14:nvPr/>
              </p14:nvContentPartPr>
              <p14:xfrm>
                <a:off x="5355650" y="2991941"/>
                <a:ext cx="234000" cy="43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D5D309-6CB4-528C-A5D3-2572EFF452B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46650" y="2983301"/>
                  <a:ext cx="251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75A6D6-ED25-E64F-CD4C-4B5243834E39}"/>
                    </a:ext>
                  </a:extLst>
                </p14:cNvPr>
                <p14:cNvContentPartPr/>
                <p14:nvPr/>
              </p14:nvContentPartPr>
              <p14:xfrm>
                <a:off x="5137490" y="3282461"/>
                <a:ext cx="59040" cy="29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75A6D6-ED25-E64F-CD4C-4B5243834E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8850" y="3273821"/>
                  <a:ext cx="766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775A23C-8046-046C-68B4-C5063AD70867}"/>
              </a:ext>
            </a:extLst>
          </p:cNvPr>
          <p:cNvGrpSpPr/>
          <p:nvPr/>
        </p:nvGrpSpPr>
        <p:grpSpPr>
          <a:xfrm>
            <a:off x="6014810" y="3120821"/>
            <a:ext cx="1090440" cy="696960"/>
            <a:chOff x="6014810" y="3120821"/>
            <a:chExt cx="109044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0ADFBD-E12A-9DB3-35C5-33D0674D010B}"/>
                    </a:ext>
                  </a:extLst>
                </p14:cNvPr>
                <p14:cNvContentPartPr/>
                <p14:nvPr/>
              </p14:nvContentPartPr>
              <p14:xfrm>
                <a:off x="6093650" y="3120821"/>
                <a:ext cx="189360" cy="43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0ADFBD-E12A-9DB3-35C5-33D0674D01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84650" y="3111821"/>
                  <a:ext cx="2070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01E0B09-4CBD-CCC3-5607-56BA56B11543}"/>
                    </a:ext>
                  </a:extLst>
                </p14:cNvPr>
                <p14:cNvContentPartPr/>
                <p14:nvPr/>
              </p14:nvContentPartPr>
              <p14:xfrm>
                <a:off x="6014810" y="3322781"/>
                <a:ext cx="1090440" cy="495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01E0B09-4CBD-CCC3-5607-56BA56B115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06170" y="3313781"/>
                  <a:ext cx="1108080" cy="51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72800EB-2653-DAA7-B0F5-7344BFE3DD7A}"/>
              </a:ext>
            </a:extLst>
          </p:cNvPr>
          <p:cNvGrpSpPr/>
          <p:nvPr/>
        </p:nvGrpSpPr>
        <p:grpSpPr>
          <a:xfrm>
            <a:off x="7728050" y="2966381"/>
            <a:ext cx="839160" cy="430200"/>
            <a:chOff x="7728050" y="2966381"/>
            <a:chExt cx="83916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7BDDC6-9BD0-5E7B-5505-ACA398F167DE}"/>
                    </a:ext>
                  </a:extLst>
                </p14:cNvPr>
                <p14:cNvContentPartPr/>
                <p14:nvPr/>
              </p14:nvContentPartPr>
              <p14:xfrm>
                <a:off x="7728050" y="2966381"/>
                <a:ext cx="544320" cy="38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7BDDC6-9BD0-5E7B-5505-ACA398F167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19410" y="2957381"/>
                  <a:ext cx="561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F4B775-905D-1E0D-A776-D2A81F2D0EC3}"/>
                    </a:ext>
                  </a:extLst>
                </p14:cNvPr>
                <p14:cNvContentPartPr/>
                <p14:nvPr/>
              </p14:nvContentPartPr>
              <p14:xfrm>
                <a:off x="8247890" y="3126941"/>
                <a:ext cx="169560" cy="269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F4B775-905D-1E0D-A776-D2A81F2D0E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38890" y="3117941"/>
                  <a:ext cx="187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670822-B968-A5D3-010C-D8F98C35D4AF}"/>
                    </a:ext>
                  </a:extLst>
                </p14:cNvPr>
                <p14:cNvContentPartPr/>
                <p14:nvPr/>
              </p14:nvContentPartPr>
              <p14:xfrm>
                <a:off x="8425730" y="3040901"/>
                <a:ext cx="141480" cy="347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670822-B968-A5D3-010C-D8F98C35D4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17090" y="3032261"/>
                  <a:ext cx="15912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0F654D-402C-ECEB-F56A-A6E9FDEE7806}"/>
              </a:ext>
            </a:extLst>
          </p:cNvPr>
          <p:cNvGrpSpPr/>
          <p:nvPr/>
        </p:nvGrpSpPr>
        <p:grpSpPr>
          <a:xfrm>
            <a:off x="8887610" y="2944421"/>
            <a:ext cx="996120" cy="403200"/>
            <a:chOff x="8887610" y="2944421"/>
            <a:chExt cx="99612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27934F-E139-C62D-CDC7-E255C1BE6C63}"/>
                    </a:ext>
                  </a:extLst>
                </p14:cNvPr>
                <p14:cNvContentPartPr/>
                <p14:nvPr/>
              </p14:nvContentPartPr>
              <p14:xfrm>
                <a:off x="8900210" y="2944421"/>
                <a:ext cx="245160" cy="349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27934F-E139-C62D-CDC7-E255C1BE6C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1210" y="2935421"/>
                  <a:ext cx="262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79619A-8C25-0E9C-2593-B18CAD955399}"/>
                    </a:ext>
                  </a:extLst>
                </p14:cNvPr>
                <p14:cNvContentPartPr/>
                <p14:nvPr/>
              </p14:nvContentPartPr>
              <p14:xfrm>
                <a:off x="8887610" y="2967821"/>
                <a:ext cx="453600" cy="33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79619A-8C25-0E9C-2593-B18CAD9553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78970" y="2958821"/>
                  <a:ext cx="471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4B3617-CA00-C0B2-5126-34EA90397155}"/>
                    </a:ext>
                  </a:extLst>
                </p14:cNvPr>
                <p14:cNvContentPartPr/>
                <p14:nvPr/>
              </p14:nvContentPartPr>
              <p14:xfrm>
                <a:off x="9425090" y="2968181"/>
                <a:ext cx="183240" cy="32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4B3617-CA00-C0B2-5126-34EA903971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16450" y="2959181"/>
                  <a:ext cx="200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2CD8FE-6A7A-4027-EDEF-DCD68FE5BCB0}"/>
                    </a:ext>
                  </a:extLst>
                </p14:cNvPr>
                <p14:cNvContentPartPr/>
                <p14:nvPr/>
              </p14:nvContentPartPr>
              <p14:xfrm>
                <a:off x="9406370" y="3305141"/>
                <a:ext cx="477360" cy="42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2CD8FE-6A7A-4027-EDEF-DCD68FE5BC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97730" y="3296141"/>
                  <a:ext cx="49500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632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78A92-65ED-7347-2F2F-C22F7D8C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9" y="344037"/>
            <a:ext cx="9199839" cy="55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7675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01-01. Chào mừng các bạn đến với khóa học</Template>
  <TotalTime>91</TotalTime>
  <Words>18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Montserrat</vt:lpstr>
      <vt:lpstr>Focus</vt:lpstr>
      <vt:lpstr>Hạn chế truy cập theo Role</vt:lpstr>
      <vt:lpstr>PowerPoint Presentation</vt:lpstr>
      <vt:lpstr>PowerPoint Presentation</vt:lpstr>
      <vt:lpstr>Hạn chế truy xuất theo Role</vt:lpstr>
      <vt:lpstr>CSRF – Cross Site Request Forgery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dự án  Spring Boot Security</dc:title>
  <dc:creator>Le Nhat Tung</dc:creator>
  <cp:lastModifiedBy>Le Nhat Tung</cp:lastModifiedBy>
  <cp:revision>1</cp:revision>
  <dcterms:created xsi:type="dcterms:W3CDTF">2023-07-21T09:57:12Z</dcterms:created>
  <dcterms:modified xsi:type="dcterms:W3CDTF">2023-07-21T13:54:33Z</dcterms:modified>
</cp:coreProperties>
</file>