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0B40C-9A15-40E9-92CF-C7FC1D60A5B4}" v="4" dt="2023-07-21T14:32:54.224"/>
    <p1510:client id="{2EAD2714-65EE-4726-9270-9115832CBFA7}" v="19" dt="2023-07-21T11:28:51.008"/>
    <p1510:client id="{64FC52E8-0BE1-4863-AABB-73EE4A7D6E04}" v="26" dt="2023-07-21T11:02:11.670"/>
    <p1510:client id="{D28F016C-4794-4563-8BA8-B0BBD80A3DB1}" v="6" dt="2023-07-21T10:23:30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D28F016C-4794-4563-8BA8-B0BBD80A3DB1}"/>
    <pc:docChg chg="undo custSel addSld modSld">
      <pc:chgData name="Le Nhat Tung" userId="77b0905b33e1f80d" providerId="LiveId" clId="{D28F016C-4794-4563-8BA8-B0BBD80A3DB1}" dt="2023-07-21T10:25:27.327" v="1104" actId="20577"/>
      <pc:docMkLst>
        <pc:docMk/>
      </pc:docMkLst>
      <pc:sldChg chg="delSp modSp new mod">
        <pc:chgData name="Le Nhat Tung" userId="77b0905b33e1f80d" providerId="LiveId" clId="{D28F016C-4794-4563-8BA8-B0BBD80A3DB1}" dt="2023-07-21T10:20:26.177" v="573" actId="6549"/>
        <pc:sldMkLst>
          <pc:docMk/>
          <pc:sldMk cId="2035131002" sldId="256"/>
        </pc:sldMkLst>
        <pc:spChg chg="mod">
          <ac:chgData name="Le Nhat Tung" userId="77b0905b33e1f80d" providerId="LiveId" clId="{D28F016C-4794-4563-8BA8-B0BBD80A3DB1}" dt="2023-07-21T10:20:26.177" v="573" actId="6549"/>
          <ac:spMkLst>
            <pc:docMk/>
            <pc:sldMk cId="2035131002" sldId="256"/>
            <ac:spMk id="2" creationId="{9F3A48DF-81FC-C3A1-B5F1-F460EF05F074}"/>
          </ac:spMkLst>
        </pc:spChg>
        <pc:spChg chg="del mod">
          <ac:chgData name="Le Nhat Tung" userId="77b0905b33e1f80d" providerId="LiveId" clId="{D28F016C-4794-4563-8BA8-B0BBD80A3DB1}" dt="2023-07-21T09:58:14.328" v="12" actId="478"/>
          <ac:spMkLst>
            <pc:docMk/>
            <pc:sldMk cId="2035131002" sldId="256"/>
            <ac:spMk id="3" creationId="{9F1BE616-FDDC-DCF5-285F-3A5D9CFEC717}"/>
          </ac:spMkLst>
        </pc:spChg>
      </pc:sldChg>
      <pc:sldChg chg="addSp delSp modSp new mod modClrScheme chgLayout">
        <pc:chgData name="Le Nhat Tung" userId="77b0905b33e1f80d" providerId="LiveId" clId="{D28F016C-4794-4563-8BA8-B0BBD80A3DB1}" dt="2023-07-21T10:19:15.965" v="569" actId="14100"/>
        <pc:sldMkLst>
          <pc:docMk/>
          <pc:sldMk cId="595729749" sldId="257"/>
        </pc:sldMkLst>
        <pc:spChg chg="del mod ord">
          <ac:chgData name="Le Nhat Tung" userId="77b0905b33e1f80d" providerId="LiveId" clId="{D28F016C-4794-4563-8BA8-B0BBD80A3DB1}" dt="2023-07-21T09:58:28.421" v="15" actId="700"/>
          <ac:spMkLst>
            <pc:docMk/>
            <pc:sldMk cId="595729749" sldId="257"/>
            <ac:spMk id="2" creationId="{F5F863E6-E8E7-EC68-9552-777288A6F867}"/>
          </ac:spMkLst>
        </pc:spChg>
        <pc:spChg chg="add mod ord">
          <ac:chgData name="Le Nhat Tung" userId="77b0905b33e1f80d" providerId="LiveId" clId="{D28F016C-4794-4563-8BA8-B0BBD80A3DB1}" dt="2023-07-21T10:18:11.815" v="527" actId="20577"/>
          <ac:spMkLst>
            <pc:docMk/>
            <pc:sldMk cId="595729749" sldId="257"/>
            <ac:spMk id="3" creationId="{DAAC2F8E-2BB8-2A23-D0EE-4DA5217A9DFE}"/>
          </ac:spMkLst>
        </pc:spChg>
        <pc:spChg chg="add del mod ord">
          <ac:chgData name="Le Nhat Tung" userId="77b0905b33e1f80d" providerId="LiveId" clId="{D28F016C-4794-4563-8BA8-B0BBD80A3DB1}" dt="2023-07-21T10:13:20.886" v="524" actId="478"/>
          <ac:spMkLst>
            <pc:docMk/>
            <pc:sldMk cId="595729749" sldId="257"/>
            <ac:spMk id="4" creationId="{06597794-6A59-5EA4-5AA3-48AFFE963759}"/>
          </ac:spMkLst>
        </pc:spChg>
        <pc:spChg chg="add del mod">
          <ac:chgData name="Le Nhat Tung" userId="77b0905b33e1f80d" providerId="LiveId" clId="{D28F016C-4794-4563-8BA8-B0BBD80A3DB1}" dt="2023-07-21T10:13:22.582" v="525" actId="478"/>
          <ac:spMkLst>
            <pc:docMk/>
            <pc:sldMk cId="595729749" sldId="257"/>
            <ac:spMk id="6" creationId="{BC1BC096-98DF-9637-2D8B-1C66ED6F4689}"/>
          </ac:spMkLst>
        </pc:spChg>
        <pc:picChg chg="add mod">
          <ac:chgData name="Le Nhat Tung" userId="77b0905b33e1f80d" providerId="LiveId" clId="{D28F016C-4794-4563-8BA8-B0BBD80A3DB1}" dt="2023-07-21T10:19:15.965" v="569" actId="14100"/>
          <ac:picMkLst>
            <pc:docMk/>
            <pc:sldMk cId="595729749" sldId="257"/>
            <ac:picMk id="8" creationId="{8E1686B3-C9E9-385A-4FD6-A895E6C1E45B}"/>
          </ac:picMkLst>
        </pc:picChg>
      </pc:sldChg>
      <pc:sldChg chg="addSp delSp modSp new mod">
        <pc:chgData name="Le Nhat Tung" userId="77b0905b33e1f80d" providerId="LiveId" clId="{D28F016C-4794-4563-8BA8-B0BBD80A3DB1}" dt="2023-07-21T10:20:14.098" v="572" actId="478"/>
        <pc:sldMkLst>
          <pc:docMk/>
          <pc:sldMk cId="261312762" sldId="258"/>
        </pc:sldMkLst>
        <pc:spChg chg="mod">
          <ac:chgData name="Le Nhat Tung" userId="77b0905b33e1f80d" providerId="LiveId" clId="{D28F016C-4794-4563-8BA8-B0BBD80A3DB1}" dt="2023-07-21T10:18:44.295" v="566" actId="20577"/>
          <ac:spMkLst>
            <pc:docMk/>
            <pc:sldMk cId="261312762" sldId="258"/>
            <ac:spMk id="2" creationId="{E09A3AFD-8284-A1C1-B819-F6F025D19C9D}"/>
          </ac:spMkLst>
        </pc:spChg>
        <pc:spChg chg="del mod">
          <ac:chgData name="Le Nhat Tung" userId="77b0905b33e1f80d" providerId="LiveId" clId="{D28F016C-4794-4563-8BA8-B0BBD80A3DB1}" dt="2023-07-21T10:20:10.922" v="570" actId="478"/>
          <ac:spMkLst>
            <pc:docMk/>
            <pc:sldMk cId="261312762" sldId="258"/>
            <ac:spMk id="3" creationId="{B7294DE2-DEA8-279C-B0A2-508DE6FE0A8A}"/>
          </ac:spMkLst>
        </pc:spChg>
        <pc:spChg chg="add del mod">
          <ac:chgData name="Le Nhat Tung" userId="77b0905b33e1f80d" providerId="LiveId" clId="{D28F016C-4794-4563-8BA8-B0BBD80A3DB1}" dt="2023-07-21T10:20:14.098" v="572" actId="478"/>
          <ac:spMkLst>
            <pc:docMk/>
            <pc:sldMk cId="261312762" sldId="258"/>
            <ac:spMk id="5" creationId="{ACFBF8FC-4895-49CE-B2FB-A587EFD07D8F}"/>
          </ac:spMkLst>
        </pc:spChg>
        <pc:picChg chg="add mod">
          <ac:chgData name="Le Nhat Tung" userId="77b0905b33e1f80d" providerId="LiveId" clId="{D28F016C-4794-4563-8BA8-B0BBD80A3DB1}" dt="2023-07-21T10:20:11.295" v="571"/>
          <ac:picMkLst>
            <pc:docMk/>
            <pc:sldMk cId="261312762" sldId="258"/>
            <ac:picMk id="6" creationId="{1088F100-7772-6469-4E71-87470A96B417}"/>
          </ac:picMkLst>
        </pc:picChg>
      </pc:sldChg>
      <pc:sldChg chg="modSp new mod">
        <pc:chgData name="Le Nhat Tung" userId="77b0905b33e1f80d" providerId="LiveId" clId="{D28F016C-4794-4563-8BA8-B0BBD80A3DB1}" dt="2023-07-21T10:22:46.413" v="963" actId="207"/>
        <pc:sldMkLst>
          <pc:docMk/>
          <pc:sldMk cId="1672965042" sldId="259"/>
        </pc:sldMkLst>
        <pc:spChg chg="mod">
          <ac:chgData name="Le Nhat Tung" userId="77b0905b33e1f80d" providerId="LiveId" clId="{D28F016C-4794-4563-8BA8-B0BBD80A3DB1}" dt="2023-07-21T10:21:00.970" v="582" actId="20577"/>
          <ac:spMkLst>
            <pc:docMk/>
            <pc:sldMk cId="1672965042" sldId="259"/>
            <ac:spMk id="2" creationId="{9C27CB7B-BDD9-D0F9-99D2-5DDB241F9CDE}"/>
          </ac:spMkLst>
        </pc:spChg>
        <pc:spChg chg="mod">
          <ac:chgData name="Le Nhat Tung" userId="77b0905b33e1f80d" providerId="LiveId" clId="{D28F016C-4794-4563-8BA8-B0BBD80A3DB1}" dt="2023-07-21T10:22:46.413" v="963" actId="207"/>
          <ac:spMkLst>
            <pc:docMk/>
            <pc:sldMk cId="1672965042" sldId="259"/>
            <ac:spMk id="3" creationId="{C8969CD8-606A-CB55-1EB2-4FC7B0442E0D}"/>
          </ac:spMkLst>
        </pc:spChg>
      </pc:sldChg>
      <pc:sldChg chg="addSp delSp modSp new mod">
        <pc:chgData name="Le Nhat Tung" userId="77b0905b33e1f80d" providerId="LiveId" clId="{D28F016C-4794-4563-8BA8-B0BBD80A3DB1}" dt="2023-07-21T10:23:30.333" v="969" actId="1076"/>
        <pc:sldMkLst>
          <pc:docMk/>
          <pc:sldMk cId="1105326722" sldId="260"/>
        </pc:sldMkLst>
        <pc:spChg chg="del">
          <ac:chgData name="Le Nhat Tung" userId="77b0905b33e1f80d" providerId="LiveId" clId="{D28F016C-4794-4563-8BA8-B0BBD80A3DB1}" dt="2023-07-21T10:23:25.672" v="965" actId="478"/>
          <ac:spMkLst>
            <pc:docMk/>
            <pc:sldMk cId="1105326722" sldId="260"/>
            <ac:spMk id="2" creationId="{2FCB82C0-B243-50BF-473F-E0EAAF8FA8BF}"/>
          </ac:spMkLst>
        </pc:spChg>
        <pc:spChg chg="del">
          <ac:chgData name="Le Nhat Tung" userId="77b0905b33e1f80d" providerId="LiveId" clId="{D28F016C-4794-4563-8BA8-B0BBD80A3DB1}" dt="2023-07-21T10:23:25.672" v="965" actId="478"/>
          <ac:spMkLst>
            <pc:docMk/>
            <pc:sldMk cId="1105326722" sldId="260"/>
            <ac:spMk id="3" creationId="{69243CCA-C603-462E-FAC7-3BD08365EF02}"/>
          </ac:spMkLst>
        </pc:spChg>
        <pc:picChg chg="add mod">
          <ac:chgData name="Le Nhat Tung" userId="77b0905b33e1f80d" providerId="LiveId" clId="{D28F016C-4794-4563-8BA8-B0BBD80A3DB1}" dt="2023-07-21T10:23:30.333" v="969" actId="1076"/>
          <ac:picMkLst>
            <pc:docMk/>
            <pc:sldMk cId="1105326722" sldId="260"/>
            <ac:picMk id="1026" creationId="{C52BEA86-B21A-808D-25AA-123E5A8FA2B4}"/>
          </ac:picMkLst>
        </pc:picChg>
      </pc:sldChg>
      <pc:sldChg chg="modSp new mod">
        <pc:chgData name="Le Nhat Tung" userId="77b0905b33e1f80d" providerId="LiveId" clId="{D28F016C-4794-4563-8BA8-B0BBD80A3DB1}" dt="2023-07-21T10:25:27.327" v="1104" actId="20577"/>
        <pc:sldMkLst>
          <pc:docMk/>
          <pc:sldMk cId="4082933370" sldId="261"/>
        </pc:sldMkLst>
        <pc:spChg chg="mod">
          <ac:chgData name="Le Nhat Tung" userId="77b0905b33e1f80d" providerId="LiveId" clId="{D28F016C-4794-4563-8BA8-B0BBD80A3DB1}" dt="2023-07-21T10:24:25.262" v="1018" actId="20577"/>
          <ac:spMkLst>
            <pc:docMk/>
            <pc:sldMk cId="4082933370" sldId="261"/>
            <ac:spMk id="2" creationId="{4F1787C2-6189-D9DB-CBD5-4AFFCDA6006D}"/>
          </ac:spMkLst>
        </pc:spChg>
        <pc:spChg chg="mod">
          <ac:chgData name="Le Nhat Tung" userId="77b0905b33e1f80d" providerId="LiveId" clId="{D28F016C-4794-4563-8BA8-B0BBD80A3DB1}" dt="2023-07-21T10:25:27.327" v="1104" actId="20577"/>
          <ac:spMkLst>
            <pc:docMk/>
            <pc:sldMk cId="4082933370" sldId="261"/>
            <ac:spMk id="3" creationId="{E7324C70-12C8-2A7C-D525-4ABB13BD1323}"/>
          </ac:spMkLst>
        </pc:spChg>
      </pc:sldChg>
    </pc:docChg>
  </pc:docChgLst>
  <pc:docChgLst>
    <pc:chgData name="Le Nhat Tung" userId="77b0905b33e1f80d" providerId="LiveId" clId="{64FC52E8-0BE1-4863-AABB-73EE4A7D6E04}"/>
    <pc:docChg chg="undo custSel addSld delSld modSld addSection delSection">
      <pc:chgData name="Le Nhat Tung" userId="77b0905b33e1f80d" providerId="LiveId" clId="{64FC52E8-0BE1-4863-AABB-73EE4A7D6E04}" dt="2023-07-21T11:03:40.393" v="670" actId="20577"/>
      <pc:docMkLst>
        <pc:docMk/>
      </pc:docMkLst>
      <pc:sldChg chg="modSp mod">
        <pc:chgData name="Le Nhat Tung" userId="77b0905b33e1f80d" providerId="LiveId" clId="{64FC52E8-0BE1-4863-AABB-73EE4A7D6E04}" dt="2023-07-21T11:03:40.393" v="670" actId="20577"/>
        <pc:sldMkLst>
          <pc:docMk/>
          <pc:sldMk cId="2035131002" sldId="256"/>
        </pc:sldMkLst>
        <pc:spChg chg="mod">
          <ac:chgData name="Le Nhat Tung" userId="77b0905b33e1f80d" providerId="LiveId" clId="{64FC52E8-0BE1-4863-AABB-73EE4A7D6E04}" dt="2023-07-21T11:03:40.393" v="670" actId="20577"/>
          <ac:spMkLst>
            <pc:docMk/>
            <pc:sldMk cId="2035131002" sldId="256"/>
            <ac:spMk id="2" creationId="{9F3A48DF-81FC-C3A1-B5F1-F460EF05F074}"/>
          </ac:spMkLst>
        </pc:sp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595729749" sldId="257"/>
        </pc:sldMkLst>
      </pc:sldChg>
      <pc:sldChg chg="addSp delSp modSp new mod modClrScheme chgLayout">
        <pc:chgData name="Le Nhat Tung" userId="77b0905b33e1f80d" providerId="LiveId" clId="{64FC52E8-0BE1-4863-AABB-73EE4A7D6E04}" dt="2023-07-21T10:32:18.633" v="65" actId="123"/>
        <pc:sldMkLst>
          <pc:docMk/>
          <pc:sldMk cId="2677064015" sldId="257"/>
        </pc:sldMkLst>
        <pc:spChg chg="del mod ord">
          <ac:chgData name="Le Nhat Tung" userId="77b0905b33e1f80d" providerId="LiveId" clId="{64FC52E8-0BE1-4863-AABB-73EE4A7D6E04}" dt="2023-07-21T10:30:59.683" v="35" actId="700"/>
          <ac:spMkLst>
            <pc:docMk/>
            <pc:sldMk cId="2677064015" sldId="257"/>
            <ac:spMk id="2" creationId="{25B7BE36-CFDC-DB36-6D5A-AAA67B8CD592}"/>
          </ac:spMkLst>
        </pc:spChg>
        <pc:spChg chg="add del mod ord">
          <ac:chgData name="Le Nhat Tung" userId="77b0905b33e1f80d" providerId="LiveId" clId="{64FC52E8-0BE1-4863-AABB-73EE4A7D6E04}" dt="2023-07-21T10:31:11.599" v="36" actId="700"/>
          <ac:spMkLst>
            <pc:docMk/>
            <pc:sldMk cId="2677064015" sldId="257"/>
            <ac:spMk id="3" creationId="{E1F432A9-A6FD-6D5B-D82E-65D0571C8BF6}"/>
          </ac:spMkLst>
        </pc:spChg>
        <pc:spChg chg="add mod ord">
          <ac:chgData name="Le Nhat Tung" userId="77b0905b33e1f80d" providerId="LiveId" clId="{64FC52E8-0BE1-4863-AABB-73EE4A7D6E04}" dt="2023-07-21T10:31:21.857" v="54" actId="20577"/>
          <ac:spMkLst>
            <pc:docMk/>
            <pc:sldMk cId="2677064015" sldId="257"/>
            <ac:spMk id="4" creationId="{14998AAC-5886-863C-F20D-2790B47111B9}"/>
          </ac:spMkLst>
        </pc:spChg>
        <pc:spChg chg="add mod ord">
          <ac:chgData name="Le Nhat Tung" userId="77b0905b33e1f80d" providerId="LiveId" clId="{64FC52E8-0BE1-4863-AABB-73EE4A7D6E04}" dt="2023-07-21T10:32:18.633" v="65" actId="123"/>
          <ac:spMkLst>
            <pc:docMk/>
            <pc:sldMk cId="2677064015" sldId="257"/>
            <ac:spMk id="5" creationId="{E112409A-B2CB-5AF2-94D4-F00267950E6B}"/>
          </ac:spMkLst>
        </pc:sp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261312762" sldId="258"/>
        </pc:sldMkLst>
      </pc:sldChg>
      <pc:sldChg chg="addSp delSp modSp new mod">
        <pc:chgData name="Le Nhat Tung" userId="77b0905b33e1f80d" providerId="LiveId" clId="{64FC52E8-0BE1-4863-AABB-73EE4A7D6E04}" dt="2023-07-21T10:59:42.092" v="545"/>
        <pc:sldMkLst>
          <pc:docMk/>
          <pc:sldMk cId="4180698389" sldId="258"/>
        </pc:sldMkLst>
        <pc:spChg chg="del">
          <ac:chgData name="Le Nhat Tung" userId="77b0905b33e1f80d" providerId="LiveId" clId="{64FC52E8-0BE1-4863-AABB-73EE4A7D6E04}" dt="2023-07-21T10:37:06.197" v="68" actId="478"/>
          <ac:spMkLst>
            <pc:docMk/>
            <pc:sldMk cId="4180698389" sldId="258"/>
            <ac:spMk id="2" creationId="{42FFCAB1-A17A-D2C9-AD95-CFFF7879BE63}"/>
          </ac:spMkLst>
        </pc:spChg>
        <pc:spChg chg="del">
          <ac:chgData name="Le Nhat Tung" userId="77b0905b33e1f80d" providerId="LiveId" clId="{64FC52E8-0BE1-4863-AABB-73EE4A7D6E04}" dt="2023-07-21T10:37:03.903" v="67" actId="478"/>
          <ac:spMkLst>
            <pc:docMk/>
            <pc:sldMk cId="4180698389" sldId="258"/>
            <ac:spMk id="3" creationId="{D0A1259C-DDF7-5F3F-87D1-1E3A3443F1D1}"/>
          </ac:spMkLst>
        </pc:spChg>
        <pc:grpChg chg="mod">
          <ac:chgData name="Le Nhat Tung" userId="77b0905b33e1f80d" providerId="LiveId" clId="{64FC52E8-0BE1-4863-AABB-73EE4A7D6E04}" dt="2023-07-21T10:59:14.497" v="521"/>
          <ac:grpSpMkLst>
            <pc:docMk/>
            <pc:sldMk cId="4180698389" sldId="258"/>
            <ac:grpSpMk id="9" creationId="{6CD195A3-DAF5-A4DA-E475-37784E1530EF}"/>
          </ac:grpSpMkLst>
        </pc:grpChg>
        <pc:grpChg chg="del mod">
          <ac:chgData name="Le Nhat Tung" userId="77b0905b33e1f80d" providerId="LiveId" clId="{64FC52E8-0BE1-4863-AABB-73EE4A7D6E04}" dt="2023-07-21T10:59:42.092" v="545"/>
          <ac:grpSpMkLst>
            <pc:docMk/>
            <pc:sldMk cId="4180698389" sldId="258"/>
            <ac:grpSpMk id="13" creationId="{06CDC8E7-C5F1-0FB1-54E5-846551230A46}"/>
          </ac:grpSpMkLst>
        </pc:grpChg>
        <pc:grpChg chg="del mod">
          <ac:chgData name="Le Nhat Tung" userId="77b0905b33e1f80d" providerId="LiveId" clId="{64FC52E8-0BE1-4863-AABB-73EE4A7D6E04}" dt="2023-07-21T10:59:42.092" v="545"/>
          <ac:grpSpMkLst>
            <pc:docMk/>
            <pc:sldMk cId="4180698389" sldId="258"/>
            <ac:grpSpMk id="23" creationId="{052A8678-DAD1-BDD2-37F4-2C0B4E3EE70B}"/>
          </ac:grpSpMkLst>
        </pc:grpChg>
        <pc:grpChg chg="del mod">
          <ac:chgData name="Le Nhat Tung" userId="77b0905b33e1f80d" providerId="LiveId" clId="{64FC52E8-0BE1-4863-AABB-73EE4A7D6E04}" dt="2023-07-21T10:59:42.092" v="545"/>
          <ac:grpSpMkLst>
            <pc:docMk/>
            <pc:sldMk cId="4180698389" sldId="258"/>
            <ac:grpSpMk id="24" creationId="{7A8EA377-772F-468C-13CF-D8EBB6CA37E3}"/>
          </ac:grpSpMkLst>
        </pc:grpChg>
        <pc:grpChg chg="mod">
          <ac:chgData name="Le Nhat Tung" userId="77b0905b33e1f80d" providerId="LiveId" clId="{64FC52E8-0BE1-4863-AABB-73EE4A7D6E04}" dt="2023-07-21T10:59:42.092" v="545"/>
          <ac:grpSpMkLst>
            <pc:docMk/>
            <pc:sldMk cId="4180698389" sldId="258"/>
            <ac:grpSpMk id="28" creationId="{E53A4964-95EB-2C00-0292-54EA178862BF}"/>
          </ac:grpSpMkLst>
        </pc:grpChg>
        <pc:picChg chg="add del mod">
          <ac:chgData name="Le Nhat Tung" userId="77b0905b33e1f80d" providerId="LiveId" clId="{64FC52E8-0BE1-4863-AABB-73EE4A7D6E04}" dt="2023-07-21T10:59:19.454" v="524" actId="478"/>
          <ac:picMkLst>
            <pc:docMk/>
            <pc:sldMk cId="4180698389" sldId="258"/>
            <ac:picMk id="5" creationId="{0295380D-6712-9F97-72B3-AADAA3780D75}"/>
          </ac:picMkLst>
        </pc:picChg>
        <pc:inkChg chg="add del mod">
          <ac:chgData name="Le Nhat Tung" userId="77b0905b33e1f80d" providerId="LiveId" clId="{64FC52E8-0BE1-4863-AABB-73EE4A7D6E04}" dt="2023-07-21T10:59:15.285" v="523" actId="9405"/>
          <ac:inkMkLst>
            <pc:docMk/>
            <pc:sldMk cId="4180698389" sldId="258"/>
            <ac:inkMk id="6" creationId="{107222A3-4E33-ED39-284D-4D1566CD5927}"/>
          </ac:inkMkLst>
        </pc:inkChg>
        <pc:inkChg chg="add del mod">
          <ac:chgData name="Le Nhat Tung" userId="77b0905b33e1f80d" providerId="LiveId" clId="{64FC52E8-0BE1-4863-AABB-73EE4A7D6E04}" dt="2023-07-21T10:59:15.052" v="522" actId="9405"/>
          <ac:inkMkLst>
            <pc:docMk/>
            <pc:sldMk cId="4180698389" sldId="258"/>
            <ac:inkMk id="7" creationId="{03FF8419-74DC-058C-2118-9127E6F004DE}"/>
          </ac:inkMkLst>
        </pc:inkChg>
        <pc:inkChg chg="add del mod">
          <ac:chgData name="Le Nhat Tung" userId="77b0905b33e1f80d" providerId="LiveId" clId="{64FC52E8-0BE1-4863-AABB-73EE4A7D6E04}" dt="2023-07-21T10:59:14.497" v="521"/>
          <ac:inkMkLst>
            <pc:docMk/>
            <pc:sldMk cId="4180698389" sldId="258"/>
            <ac:inkMk id="8" creationId="{0A472C04-5C00-3263-2FBA-87C91E16ABC6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0" creationId="{24832FAE-D935-B1AD-EB88-5F8FCE1FEEA9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1" creationId="{DE6C0992-08BB-CB68-3B27-C962E3D04849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2" creationId="{865CE647-6AE1-DA94-9815-B86E832AC34E}"/>
          </ac:inkMkLst>
        </pc:inkChg>
        <pc:inkChg chg="add del">
          <ac:chgData name="Le Nhat Tung" userId="77b0905b33e1f80d" providerId="LiveId" clId="{64FC52E8-0BE1-4863-AABB-73EE4A7D6E04}" dt="2023-07-21T10:59:26.818" v="530" actId="9405"/>
          <ac:inkMkLst>
            <pc:docMk/>
            <pc:sldMk cId="4180698389" sldId="258"/>
            <ac:inkMk id="14" creationId="{46973828-019F-989F-970E-7B911E1AA280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5" creationId="{E773D185-3689-12ED-7533-6DAD206AC4B3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6" creationId="{0B95322C-B0AD-CBD9-3E55-901C420DAF82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7" creationId="{B2E6C415-3EA2-09D7-1893-57454C8830DF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8" creationId="{5C467C41-2974-4E00-5309-9FC2B2EE1F5E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19" creationId="{51C106BC-BB2A-7763-0851-623CC7DA6D9E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20" creationId="{72B377BB-D679-BCFA-2F8F-464E4915D258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21" creationId="{2DC8E4CA-3466-5140-0A1A-357CE31B1A90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22" creationId="{723A6D29-95B8-0470-F09C-D9690CBA9D18}"/>
          </ac:inkMkLst>
        </pc:inkChg>
        <pc:inkChg chg="add del">
          <ac:chgData name="Le Nhat Tung" userId="77b0905b33e1f80d" providerId="LiveId" clId="{64FC52E8-0BE1-4863-AABB-73EE4A7D6E04}" dt="2023-07-21T10:59:36.580" v="541" actId="9405"/>
          <ac:inkMkLst>
            <pc:docMk/>
            <pc:sldMk cId="4180698389" sldId="258"/>
            <ac:inkMk id="25" creationId="{E0D930B0-BB72-89C2-41E7-FE2BF7CCFDA5}"/>
          </ac:inkMkLst>
        </pc:inkChg>
        <pc:inkChg chg="add del">
          <ac:chgData name="Le Nhat Tung" userId="77b0905b33e1f80d" providerId="LiveId" clId="{64FC52E8-0BE1-4863-AABB-73EE4A7D6E04}" dt="2023-07-21T10:59:38.609" v="543" actId="9405"/>
          <ac:inkMkLst>
            <pc:docMk/>
            <pc:sldMk cId="4180698389" sldId="258"/>
            <ac:inkMk id="26" creationId="{610793C1-B985-0EF9-48F7-71AA61472B4E}"/>
          </ac:inkMkLst>
        </pc:inkChg>
        <pc:inkChg chg="add mod">
          <ac:chgData name="Le Nhat Tung" userId="77b0905b33e1f80d" providerId="LiveId" clId="{64FC52E8-0BE1-4863-AABB-73EE4A7D6E04}" dt="2023-07-21T10:59:42.092" v="545"/>
          <ac:inkMkLst>
            <pc:docMk/>
            <pc:sldMk cId="4180698389" sldId="258"/>
            <ac:inkMk id="27" creationId="{461D3220-2EEF-90FA-C0FB-901C1369B467}"/>
          </ac:inkMkLst>
        </pc:ink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1672965042" sldId="259"/>
        </pc:sldMkLst>
      </pc:sldChg>
      <pc:sldChg chg="addSp delSp modSp new mod">
        <pc:chgData name="Le Nhat Tung" userId="77b0905b33e1f80d" providerId="LiveId" clId="{64FC52E8-0BE1-4863-AABB-73EE4A7D6E04}" dt="2023-07-21T10:40:16.445" v="99" actId="1076"/>
        <pc:sldMkLst>
          <pc:docMk/>
          <pc:sldMk cId="3274537582" sldId="259"/>
        </pc:sldMkLst>
        <pc:spChg chg="mod">
          <ac:chgData name="Le Nhat Tung" userId="77b0905b33e1f80d" providerId="LiveId" clId="{64FC52E8-0BE1-4863-AABB-73EE4A7D6E04}" dt="2023-07-21T10:38:59.736" v="81" actId="207"/>
          <ac:spMkLst>
            <pc:docMk/>
            <pc:sldMk cId="3274537582" sldId="259"/>
            <ac:spMk id="2" creationId="{83029C59-543A-DBD3-528A-CFA42EE5E77B}"/>
          </ac:spMkLst>
        </pc:spChg>
        <pc:spChg chg="add del mod">
          <ac:chgData name="Le Nhat Tung" userId="77b0905b33e1f80d" providerId="LiveId" clId="{64FC52E8-0BE1-4863-AABB-73EE4A7D6E04}" dt="2023-07-21T10:40:13.809" v="98" actId="20577"/>
          <ac:spMkLst>
            <pc:docMk/>
            <pc:sldMk cId="3274537582" sldId="259"/>
            <ac:spMk id="3" creationId="{ACFBE827-67EC-9662-81B8-DFA3F21FD8D4}"/>
          </ac:spMkLst>
        </pc:spChg>
        <pc:spChg chg="add del mod">
          <ac:chgData name="Le Nhat Tung" userId="77b0905b33e1f80d" providerId="LiveId" clId="{64FC52E8-0BE1-4863-AABB-73EE4A7D6E04}" dt="2023-07-21T10:39:27.796" v="85"/>
          <ac:spMkLst>
            <pc:docMk/>
            <pc:sldMk cId="3274537582" sldId="259"/>
            <ac:spMk id="4" creationId="{426507C9-2C55-27FC-5EEA-181DF586DAC3}"/>
          </ac:spMkLst>
        </pc:spChg>
        <pc:picChg chg="add mod">
          <ac:chgData name="Le Nhat Tung" userId="77b0905b33e1f80d" providerId="LiveId" clId="{64FC52E8-0BE1-4863-AABB-73EE4A7D6E04}" dt="2023-07-21T10:40:16.445" v="99" actId="1076"/>
          <ac:picMkLst>
            <pc:docMk/>
            <pc:sldMk cId="3274537582" sldId="259"/>
            <ac:picMk id="6" creationId="{F48A3130-41EB-0D87-5ED5-109E8E3272B0}"/>
          </ac:picMkLst>
        </pc:pic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1105326722" sldId="260"/>
        </pc:sldMkLst>
      </pc:sldChg>
      <pc:sldChg chg="addSp delSp modSp new mod">
        <pc:chgData name="Le Nhat Tung" userId="77b0905b33e1f80d" providerId="LiveId" clId="{64FC52E8-0BE1-4863-AABB-73EE4A7D6E04}" dt="2023-07-21T10:45:13.105" v="423" actId="20577"/>
        <pc:sldMkLst>
          <pc:docMk/>
          <pc:sldMk cId="2458262276" sldId="260"/>
        </pc:sldMkLst>
        <pc:spChg chg="mod">
          <ac:chgData name="Le Nhat Tung" userId="77b0905b33e1f80d" providerId="LiveId" clId="{64FC52E8-0BE1-4863-AABB-73EE4A7D6E04}" dt="2023-07-21T10:41:42.901" v="107" actId="14100"/>
          <ac:spMkLst>
            <pc:docMk/>
            <pc:sldMk cId="2458262276" sldId="260"/>
            <ac:spMk id="2" creationId="{040D8DE2-D516-1C99-880C-F824DB245648}"/>
          </ac:spMkLst>
        </pc:spChg>
        <pc:spChg chg="mod">
          <ac:chgData name="Le Nhat Tung" userId="77b0905b33e1f80d" providerId="LiveId" clId="{64FC52E8-0BE1-4863-AABB-73EE4A7D6E04}" dt="2023-07-21T10:45:13.105" v="423" actId="20577"/>
          <ac:spMkLst>
            <pc:docMk/>
            <pc:sldMk cId="2458262276" sldId="260"/>
            <ac:spMk id="3" creationId="{BD2F748C-8819-E404-237D-50ACB96DD151}"/>
          </ac:spMkLst>
        </pc:spChg>
        <pc:spChg chg="add del">
          <ac:chgData name="Le Nhat Tung" userId="77b0905b33e1f80d" providerId="LiveId" clId="{64FC52E8-0BE1-4863-AABB-73EE4A7D6E04}" dt="2023-07-21T10:42:56.119" v="223"/>
          <ac:spMkLst>
            <pc:docMk/>
            <pc:sldMk cId="2458262276" sldId="260"/>
            <ac:spMk id="4" creationId="{1F0D8096-4747-172C-D188-6CA6E91D71B1}"/>
          </ac:spMkLst>
        </pc:spChg>
        <pc:spChg chg="add">
          <ac:chgData name="Le Nhat Tung" userId="77b0905b33e1f80d" providerId="LiveId" clId="{64FC52E8-0BE1-4863-AABB-73EE4A7D6E04}" dt="2023-07-21T10:44:53.610" v="375"/>
          <ac:spMkLst>
            <pc:docMk/>
            <pc:sldMk cId="2458262276" sldId="260"/>
            <ac:spMk id="5" creationId="{5AFD5300-9285-E6D9-B587-3F7F26E8CF6E}"/>
          </ac:spMkLst>
        </pc:spChg>
      </pc:sldChg>
      <pc:sldChg chg="addSp delSp modSp new mod modClrScheme chgLayout">
        <pc:chgData name="Le Nhat Tung" userId="77b0905b33e1f80d" providerId="LiveId" clId="{64FC52E8-0BE1-4863-AABB-73EE4A7D6E04}" dt="2023-07-21T10:53:33.918" v="442" actId="123"/>
        <pc:sldMkLst>
          <pc:docMk/>
          <pc:sldMk cId="202636122" sldId="261"/>
        </pc:sldMkLst>
        <pc:spChg chg="del">
          <ac:chgData name="Le Nhat Tung" userId="77b0905b33e1f80d" providerId="LiveId" clId="{64FC52E8-0BE1-4863-AABB-73EE4A7D6E04}" dt="2023-07-21T10:45:35.549" v="425" actId="478"/>
          <ac:spMkLst>
            <pc:docMk/>
            <pc:sldMk cId="202636122" sldId="261"/>
            <ac:spMk id="2" creationId="{B02CB03B-7344-574C-A908-6EAEDF80273A}"/>
          </ac:spMkLst>
        </pc:spChg>
        <pc:spChg chg="del">
          <ac:chgData name="Le Nhat Tung" userId="77b0905b33e1f80d" providerId="LiveId" clId="{64FC52E8-0BE1-4863-AABB-73EE4A7D6E04}" dt="2023-07-21T10:45:35.549" v="425" actId="478"/>
          <ac:spMkLst>
            <pc:docMk/>
            <pc:sldMk cId="202636122" sldId="261"/>
            <ac:spMk id="3" creationId="{67780C58-CCC9-C6A3-901B-91CDD5DF47A5}"/>
          </ac:spMkLst>
        </pc:spChg>
        <pc:spChg chg="add del mod">
          <ac:chgData name="Le Nhat Tung" userId="77b0905b33e1f80d" providerId="LiveId" clId="{64FC52E8-0BE1-4863-AABB-73EE4A7D6E04}" dt="2023-07-21T10:52:59.247" v="430"/>
          <ac:spMkLst>
            <pc:docMk/>
            <pc:sldMk cId="202636122" sldId="261"/>
            <ac:spMk id="4" creationId="{60DB8DAD-74A0-FA1A-1529-9D75EA60E6A3}"/>
          </ac:spMkLst>
        </pc:spChg>
        <pc:spChg chg="add mod">
          <ac:chgData name="Le Nhat Tung" userId="77b0905b33e1f80d" providerId="LiveId" clId="{64FC52E8-0BE1-4863-AABB-73EE4A7D6E04}" dt="2023-07-21T10:53:33.918" v="442" actId="123"/>
          <ac:spMkLst>
            <pc:docMk/>
            <pc:sldMk cId="202636122" sldId="261"/>
            <ac:spMk id="5" creationId="{A372A3BB-8486-F37D-88D6-5BAD76F81629}"/>
          </ac:spMkLst>
        </pc:spChg>
        <pc:spChg chg="add del mod">
          <ac:chgData name="Le Nhat Tung" userId="77b0905b33e1f80d" providerId="LiveId" clId="{64FC52E8-0BE1-4863-AABB-73EE4A7D6E04}" dt="2023-07-21T10:53:19.381" v="432" actId="478"/>
          <ac:spMkLst>
            <pc:docMk/>
            <pc:sldMk cId="202636122" sldId="261"/>
            <ac:spMk id="6" creationId="{F01F8E10-9CD3-E0BF-02B1-DC412F09A1C4}"/>
          </ac:spMkLst>
        </pc:spChg>
        <pc:spChg chg="add del mod">
          <ac:chgData name="Le Nhat Tung" userId="77b0905b33e1f80d" providerId="LiveId" clId="{64FC52E8-0BE1-4863-AABB-73EE4A7D6E04}" dt="2023-07-21T10:52:57.338" v="428"/>
          <ac:spMkLst>
            <pc:docMk/>
            <pc:sldMk cId="202636122" sldId="261"/>
            <ac:spMk id="7" creationId="{50399F5E-098C-607D-17BC-994C39792837}"/>
          </ac:spMkLst>
        </pc:spChg>
      </pc:sldChg>
      <pc:sldChg chg="del">
        <pc:chgData name="Le Nhat Tung" userId="77b0905b33e1f80d" providerId="LiveId" clId="{64FC52E8-0BE1-4863-AABB-73EE4A7D6E04}" dt="2023-07-21T10:30:40.394" v="33" actId="47"/>
        <pc:sldMkLst>
          <pc:docMk/>
          <pc:sldMk cId="4082933370" sldId="261"/>
        </pc:sldMkLst>
      </pc:sldChg>
      <pc:sldChg chg="addSp delSp modSp new mod">
        <pc:chgData name="Le Nhat Tung" userId="77b0905b33e1f80d" providerId="LiveId" clId="{64FC52E8-0BE1-4863-AABB-73EE4A7D6E04}" dt="2023-07-21T10:58:17.896" v="515"/>
        <pc:sldMkLst>
          <pc:docMk/>
          <pc:sldMk cId="1600819835" sldId="262"/>
        </pc:sldMkLst>
        <pc:spChg chg="del">
          <ac:chgData name="Le Nhat Tung" userId="77b0905b33e1f80d" providerId="LiveId" clId="{64FC52E8-0BE1-4863-AABB-73EE4A7D6E04}" dt="2023-07-21T10:53:57.339" v="446" actId="478"/>
          <ac:spMkLst>
            <pc:docMk/>
            <pc:sldMk cId="1600819835" sldId="262"/>
            <ac:spMk id="2" creationId="{A029A58C-96C5-74F1-5F82-33F3B62B6FFF}"/>
          </ac:spMkLst>
        </pc:spChg>
        <pc:spChg chg="del">
          <ac:chgData name="Le Nhat Tung" userId="77b0905b33e1f80d" providerId="LiveId" clId="{64FC52E8-0BE1-4863-AABB-73EE4A7D6E04}" dt="2023-07-21T10:53:57.339" v="446" actId="478"/>
          <ac:spMkLst>
            <pc:docMk/>
            <pc:sldMk cId="1600819835" sldId="262"/>
            <ac:spMk id="3" creationId="{4979E45B-A735-5C23-D2EA-48A082857826}"/>
          </ac:spMkLst>
        </pc:spChg>
        <pc:spChg chg="del">
          <ac:chgData name="Le Nhat Tung" userId="77b0905b33e1f80d" providerId="LiveId" clId="{64FC52E8-0BE1-4863-AABB-73EE4A7D6E04}" dt="2023-07-21T10:53:57.339" v="446" actId="478"/>
          <ac:spMkLst>
            <pc:docMk/>
            <pc:sldMk cId="1600819835" sldId="262"/>
            <ac:spMk id="4" creationId="{B51AD0C1-DAA3-2BA8-1F01-7E3DB6882B12}"/>
          </ac:spMkLst>
        </pc:spChg>
        <pc:grpChg chg="mod">
          <ac:chgData name="Le Nhat Tung" userId="77b0905b33e1f80d" providerId="LiveId" clId="{64FC52E8-0BE1-4863-AABB-73EE4A7D6E04}" dt="2023-07-21T10:57:05.510" v="473"/>
          <ac:grpSpMkLst>
            <pc:docMk/>
            <pc:sldMk cId="1600819835" sldId="262"/>
            <ac:grpSpMk id="23" creationId="{4F949966-F0D6-962E-4823-E8C5C5DFCDB6}"/>
          </ac:grpSpMkLst>
        </pc:grpChg>
        <pc:grpChg chg="mod">
          <ac:chgData name="Le Nhat Tung" userId="77b0905b33e1f80d" providerId="LiveId" clId="{64FC52E8-0BE1-4863-AABB-73EE4A7D6E04}" dt="2023-07-21T10:57:05.510" v="473"/>
          <ac:grpSpMkLst>
            <pc:docMk/>
            <pc:sldMk cId="1600819835" sldId="262"/>
            <ac:grpSpMk id="24" creationId="{2F6C6E48-F2C5-4576-E510-FE2A7A08DFDC}"/>
          </ac:grpSpMkLst>
        </pc:grpChg>
        <pc:grpChg chg="mod">
          <ac:chgData name="Le Nhat Tung" userId="77b0905b33e1f80d" providerId="LiveId" clId="{64FC52E8-0BE1-4863-AABB-73EE4A7D6E04}" dt="2023-07-21T10:57:50.771" v="483"/>
          <ac:grpSpMkLst>
            <pc:docMk/>
            <pc:sldMk cId="1600819835" sldId="262"/>
            <ac:grpSpMk id="34" creationId="{5B874521-9712-FBB5-BEB9-10804EF260FB}"/>
          </ac:grpSpMkLst>
        </pc:grpChg>
        <pc:grpChg chg="del mod">
          <ac:chgData name="Le Nhat Tung" userId="77b0905b33e1f80d" providerId="LiveId" clId="{64FC52E8-0BE1-4863-AABB-73EE4A7D6E04}" dt="2023-07-21T10:58:09.564" v="501"/>
          <ac:grpSpMkLst>
            <pc:docMk/>
            <pc:sldMk cId="1600819835" sldId="262"/>
            <ac:grpSpMk id="45" creationId="{52E9DD48-3E71-4259-999F-C84D6A060947}"/>
          </ac:grpSpMkLst>
        </pc:grpChg>
        <pc:grpChg chg="mod">
          <ac:chgData name="Le Nhat Tung" userId="77b0905b33e1f80d" providerId="LiveId" clId="{64FC52E8-0BE1-4863-AABB-73EE4A7D6E04}" dt="2023-07-21T10:57:59.339" v="494"/>
          <ac:grpSpMkLst>
            <pc:docMk/>
            <pc:sldMk cId="1600819835" sldId="262"/>
            <ac:grpSpMk id="46" creationId="{7F909AA6-7C53-B6E9-A6BD-D6FBAB8D4FF8}"/>
          </ac:grpSpMkLst>
        </pc:grpChg>
        <pc:grpChg chg="mod">
          <ac:chgData name="Le Nhat Tung" userId="77b0905b33e1f80d" providerId="LiveId" clId="{64FC52E8-0BE1-4863-AABB-73EE4A7D6E04}" dt="2023-07-21T10:58:09.564" v="501"/>
          <ac:grpSpMkLst>
            <pc:docMk/>
            <pc:sldMk cId="1600819835" sldId="262"/>
            <ac:grpSpMk id="53" creationId="{11EDD260-FFA5-7F61-0876-336F3FDA407B}"/>
          </ac:grpSpMkLst>
        </pc:grpChg>
        <pc:grpChg chg="mod">
          <ac:chgData name="Le Nhat Tung" userId="77b0905b33e1f80d" providerId="LiveId" clId="{64FC52E8-0BE1-4863-AABB-73EE4A7D6E04}" dt="2023-07-21T10:58:13.031" v="507"/>
          <ac:grpSpMkLst>
            <pc:docMk/>
            <pc:sldMk cId="1600819835" sldId="262"/>
            <ac:grpSpMk id="59" creationId="{5E04298C-DE08-07B3-1780-2ED8C9814949}"/>
          </ac:grpSpMkLst>
        </pc:grpChg>
        <pc:grpChg chg="del mod">
          <ac:chgData name="Le Nhat Tung" userId="77b0905b33e1f80d" providerId="LiveId" clId="{64FC52E8-0BE1-4863-AABB-73EE4A7D6E04}" dt="2023-07-21T10:58:17.896" v="515"/>
          <ac:grpSpMkLst>
            <pc:docMk/>
            <pc:sldMk cId="1600819835" sldId="262"/>
            <ac:grpSpMk id="63" creationId="{F18AFFD3-1E3A-6BB4-334E-E1F1A5683D2A}"/>
          </ac:grpSpMkLst>
        </pc:grpChg>
        <pc:grpChg chg="mod">
          <ac:chgData name="Le Nhat Tung" userId="77b0905b33e1f80d" providerId="LiveId" clId="{64FC52E8-0BE1-4863-AABB-73EE4A7D6E04}" dt="2023-07-21T10:58:17.896" v="515"/>
          <ac:grpSpMkLst>
            <pc:docMk/>
            <pc:sldMk cId="1600819835" sldId="262"/>
            <ac:grpSpMk id="67" creationId="{7EE03DD4-E45A-BB5A-1F90-B9AB7FEDD113}"/>
          </ac:grpSpMkLst>
        </pc:grpChg>
        <pc:picChg chg="add del mod">
          <ac:chgData name="Le Nhat Tung" userId="77b0905b33e1f80d" providerId="LiveId" clId="{64FC52E8-0BE1-4863-AABB-73EE4A7D6E04}" dt="2023-07-21T10:55:46.723" v="455" actId="478"/>
          <ac:picMkLst>
            <pc:docMk/>
            <pc:sldMk cId="1600819835" sldId="262"/>
            <ac:picMk id="6" creationId="{DF3AEA8C-FA27-7A47-2F5B-CDB3BB755CDC}"/>
          </ac:picMkLst>
        </pc:picChg>
        <pc:picChg chg="add del mod">
          <ac:chgData name="Le Nhat Tung" userId="77b0905b33e1f80d" providerId="LiveId" clId="{64FC52E8-0BE1-4863-AABB-73EE4A7D6E04}" dt="2023-07-21T10:55:48.476" v="457" actId="478"/>
          <ac:picMkLst>
            <pc:docMk/>
            <pc:sldMk cId="1600819835" sldId="262"/>
            <ac:picMk id="8" creationId="{EBD80A67-7188-8270-4208-E8F3B7FCD877}"/>
          </ac:picMkLst>
        </pc:picChg>
        <pc:picChg chg="add mod">
          <ac:chgData name="Le Nhat Tung" userId="77b0905b33e1f80d" providerId="LiveId" clId="{64FC52E8-0BE1-4863-AABB-73EE4A7D6E04}" dt="2023-07-21T10:56:07.734" v="462" actId="1076"/>
          <ac:picMkLst>
            <pc:docMk/>
            <pc:sldMk cId="1600819835" sldId="262"/>
            <ac:picMk id="10" creationId="{5D290846-4B74-16A2-53E6-5D0CC780FB24}"/>
          </ac:picMkLst>
        </pc:picChg>
        <pc:picChg chg="add mod">
          <ac:chgData name="Le Nhat Tung" userId="77b0905b33e1f80d" providerId="LiveId" clId="{64FC52E8-0BE1-4863-AABB-73EE4A7D6E04}" dt="2023-07-21T10:56:05.949" v="461" actId="1076"/>
          <ac:picMkLst>
            <pc:docMk/>
            <pc:sldMk cId="1600819835" sldId="262"/>
            <ac:picMk id="12" creationId="{2BFC6D63-FFDE-8EB6-1364-E884E4B539B2}"/>
          </ac:picMkLst>
        </pc:pic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3" creationId="{E0DE7AC9-C20F-154E-BF79-6E4495756FE4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4" creationId="{4102212B-3899-2093-6B79-BC60EF13D679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5" creationId="{A9DD8AF4-7A6D-FD8D-DE9D-4EFBD153CDEF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6" creationId="{9B6BFB47-692B-BB05-DD30-652A1B24D23A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7" creationId="{3BAA660A-4703-AF8C-1DA0-E9871868DDD8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8" creationId="{13930791-6F2D-A119-5DE7-0FC6D2AF2B3E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19" creationId="{F6104D7D-C8C5-03D5-9489-DB3A6031C95E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20" creationId="{32485A8A-C840-D1A3-FDC1-740F13AB2B77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21" creationId="{7308FD66-7BB5-1815-C2D9-489012F5CD42}"/>
          </ac:inkMkLst>
        </pc:inkChg>
        <pc:inkChg chg="add mod">
          <ac:chgData name="Le Nhat Tung" userId="77b0905b33e1f80d" providerId="LiveId" clId="{64FC52E8-0BE1-4863-AABB-73EE4A7D6E04}" dt="2023-07-21T10:57:05.510" v="473"/>
          <ac:inkMkLst>
            <pc:docMk/>
            <pc:sldMk cId="1600819835" sldId="262"/>
            <ac:inkMk id="22" creationId="{F4682029-79D9-F595-241D-32CCFB0B47EF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5" creationId="{5AA27125-3463-E761-A1D7-BF793E03A6E8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6" creationId="{37FE28EF-F2F6-1E52-BF3F-F7F356A356B8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7" creationId="{E612EC2C-7B07-5837-F608-41809A1C76F4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8" creationId="{CE17996D-9712-1BED-342E-558D3074548A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29" creationId="{E27E6FC0-CD65-4189-CEAD-12558BD498A1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30" creationId="{3328A4B0-7457-00B5-F0EA-894D01AB5ED8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31" creationId="{C23B3E43-7768-CE91-FF92-46605EADECA1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32" creationId="{D1E8B606-FD41-AD2D-3617-0AAF9E3013FE}"/>
          </ac:inkMkLst>
        </pc:inkChg>
        <pc:inkChg chg="add mod">
          <ac:chgData name="Le Nhat Tung" userId="77b0905b33e1f80d" providerId="LiveId" clId="{64FC52E8-0BE1-4863-AABB-73EE4A7D6E04}" dt="2023-07-21T10:57:50.771" v="483"/>
          <ac:inkMkLst>
            <pc:docMk/>
            <pc:sldMk cId="1600819835" sldId="262"/>
            <ac:inkMk id="33" creationId="{8453C9D5-A9CC-ACD0-817E-A8B1CA7D3D2C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5" creationId="{BD5B315A-F18A-B2AB-4533-8320A9B309FE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6" creationId="{C64ECA1E-22BA-6DDE-719C-E7FFF97874CF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7" creationId="{2ED1CAF7-4473-37D6-1A55-99807D1AC999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8" creationId="{FFD81FBF-DAE0-AAE3-6FC0-B6F2EBC3534E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39" creationId="{E83A3FA4-7BFA-727E-4BE6-47B736FD543A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40" creationId="{859336A1-4768-DDEA-3BE8-6A94B79E7B4B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41" creationId="{0065027A-1761-DD71-9DE2-8562FEC56A86}"/>
          </ac:inkMkLst>
        </pc:inkChg>
        <pc:inkChg chg="add mod">
          <ac:chgData name="Le Nhat Tung" userId="77b0905b33e1f80d" providerId="LiveId" clId="{64FC52E8-0BE1-4863-AABB-73EE4A7D6E04}" dt="2023-07-21T10:57:59.339" v="494"/>
          <ac:inkMkLst>
            <pc:docMk/>
            <pc:sldMk cId="1600819835" sldId="262"/>
            <ac:inkMk id="42" creationId="{B4219737-A768-B04A-4BD2-929E330F3E03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3" creationId="{DC6FE121-4DF9-D224-4313-6141B182C2FA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4" creationId="{72892862-2FDA-E517-38E8-2B76139B9D07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7" creationId="{A85EB454-202A-2F25-2624-F5523FF0ACC1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8" creationId="{07BA4BE3-C625-D4D0-898C-DC7C32837E10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49" creationId="{36847531-C235-6645-805A-9C4C3CD1C71B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50" creationId="{38569C08-796E-4ABA-8C7B-72381F82B8B4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51" creationId="{3D36DB8B-9880-DC98-7180-A6432442EF44}"/>
          </ac:inkMkLst>
        </pc:inkChg>
        <pc:inkChg chg="add mod">
          <ac:chgData name="Le Nhat Tung" userId="77b0905b33e1f80d" providerId="LiveId" clId="{64FC52E8-0BE1-4863-AABB-73EE4A7D6E04}" dt="2023-07-21T10:58:09.564" v="501"/>
          <ac:inkMkLst>
            <pc:docMk/>
            <pc:sldMk cId="1600819835" sldId="262"/>
            <ac:inkMk id="52" creationId="{317B1722-9A84-B830-BED6-C7D06FF1EE45}"/>
          </ac:inkMkLst>
        </pc:inkChg>
        <pc:inkChg chg="add mod">
          <ac:chgData name="Le Nhat Tung" userId="77b0905b33e1f80d" providerId="LiveId" clId="{64FC52E8-0BE1-4863-AABB-73EE4A7D6E04}" dt="2023-07-21T10:58:13.031" v="507"/>
          <ac:inkMkLst>
            <pc:docMk/>
            <pc:sldMk cId="1600819835" sldId="262"/>
            <ac:inkMk id="54" creationId="{991BFB75-8996-579E-65DB-2A7557867911}"/>
          </ac:inkMkLst>
        </pc:inkChg>
        <pc:inkChg chg="add mod">
          <ac:chgData name="Le Nhat Tung" userId="77b0905b33e1f80d" providerId="LiveId" clId="{64FC52E8-0BE1-4863-AABB-73EE4A7D6E04}" dt="2023-07-21T10:58:13.031" v="507"/>
          <ac:inkMkLst>
            <pc:docMk/>
            <pc:sldMk cId="1600819835" sldId="262"/>
            <ac:inkMk id="55" creationId="{653472CA-3BA6-087A-0C38-A25CB937E3DF}"/>
          </ac:inkMkLst>
        </pc:inkChg>
        <pc:inkChg chg="add mod">
          <ac:chgData name="Le Nhat Tung" userId="77b0905b33e1f80d" providerId="LiveId" clId="{64FC52E8-0BE1-4863-AABB-73EE4A7D6E04}" dt="2023-07-21T10:58:13.031" v="507"/>
          <ac:inkMkLst>
            <pc:docMk/>
            <pc:sldMk cId="1600819835" sldId="262"/>
            <ac:inkMk id="56" creationId="{01E82716-D81D-4CEB-0F8F-F7B075686DFF}"/>
          </ac:inkMkLst>
        </pc:inkChg>
        <pc:inkChg chg="add mod">
          <ac:chgData name="Le Nhat Tung" userId="77b0905b33e1f80d" providerId="LiveId" clId="{64FC52E8-0BE1-4863-AABB-73EE4A7D6E04}" dt="2023-07-21T10:58:13.031" v="507"/>
          <ac:inkMkLst>
            <pc:docMk/>
            <pc:sldMk cId="1600819835" sldId="262"/>
            <ac:inkMk id="57" creationId="{35C79473-D4F2-8C14-9F1A-AD5C29B7B3FC}"/>
          </ac:inkMkLst>
        </pc:inkChg>
        <pc:inkChg chg="add">
          <ac:chgData name="Le Nhat Tung" userId="77b0905b33e1f80d" providerId="LiveId" clId="{64FC52E8-0BE1-4863-AABB-73EE4A7D6E04}" dt="2023-07-21T10:58:12.530" v="506" actId="9405"/>
          <ac:inkMkLst>
            <pc:docMk/>
            <pc:sldMk cId="1600819835" sldId="262"/>
            <ac:inkMk id="58" creationId="{3B251BB4-5F33-F044-C8B8-302D55DE6E21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0" creationId="{3C7F4B8A-D05D-F4C2-673D-6DA63C392558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1" creationId="{948758E1-657C-56FB-9483-955E874A9A7E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2" creationId="{31864295-36D7-76FF-04DB-A24EBEC5440E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4" creationId="{96E6AF76-6682-D8D2-A106-3834FC569E98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5" creationId="{CFF88BE0-3F0E-0C12-32EF-2D606F79B5F8}"/>
          </ac:inkMkLst>
        </pc:inkChg>
        <pc:inkChg chg="add mod">
          <ac:chgData name="Le Nhat Tung" userId="77b0905b33e1f80d" providerId="LiveId" clId="{64FC52E8-0BE1-4863-AABB-73EE4A7D6E04}" dt="2023-07-21T10:58:17.896" v="515"/>
          <ac:inkMkLst>
            <pc:docMk/>
            <pc:sldMk cId="1600819835" sldId="262"/>
            <ac:inkMk id="66" creationId="{D7A1117E-1E36-865B-226D-8D66CC1A0D3D}"/>
          </ac:inkMkLst>
        </pc:inkChg>
      </pc:sldChg>
      <pc:sldChg chg="addSp delSp modSp new mod">
        <pc:chgData name="Le Nhat Tung" userId="77b0905b33e1f80d" providerId="LiveId" clId="{64FC52E8-0BE1-4863-AABB-73EE4A7D6E04}" dt="2023-07-21T11:02:11.670" v="622"/>
        <pc:sldMkLst>
          <pc:docMk/>
          <pc:sldMk cId="854644542" sldId="263"/>
        </pc:sldMkLst>
        <pc:spChg chg="mod">
          <ac:chgData name="Le Nhat Tung" userId="77b0905b33e1f80d" providerId="LiveId" clId="{64FC52E8-0BE1-4863-AABB-73EE4A7D6E04}" dt="2023-07-21T11:00:43.779" v="578" actId="20577"/>
          <ac:spMkLst>
            <pc:docMk/>
            <pc:sldMk cId="854644542" sldId="263"/>
            <ac:spMk id="2" creationId="{E79070DF-4E76-176B-B365-3FD0F243D376}"/>
          </ac:spMkLst>
        </pc:spChg>
        <pc:spChg chg="mod">
          <ac:chgData name="Le Nhat Tung" userId="77b0905b33e1f80d" providerId="LiveId" clId="{64FC52E8-0BE1-4863-AABB-73EE4A7D6E04}" dt="2023-07-21T11:01:27.173" v="598" actId="20577"/>
          <ac:spMkLst>
            <pc:docMk/>
            <pc:sldMk cId="854644542" sldId="263"/>
            <ac:spMk id="3" creationId="{0088066E-682D-B51B-8B5E-D0B144DD954F}"/>
          </ac:spMkLst>
        </pc:spChg>
        <pc:spChg chg="del">
          <ac:chgData name="Le Nhat Tung" userId="77b0905b33e1f80d" providerId="LiveId" clId="{64FC52E8-0BE1-4863-AABB-73EE4A7D6E04}" dt="2023-07-21T11:00:51.311" v="579" actId="478"/>
          <ac:spMkLst>
            <pc:docMk/>
            <pc:sldMk cId="854644542" sldId="263"/>
            <ac:spMk id="4" creationId="{BEB85C9F-60DF-6CD2-17B4-6921AF5D0259}"/>
          </ac:spMkLst>
        </pc:spChg>
        <pc:grpChg chg="del mod">
          <ac:chgData name="Le Nhat Tung" userId="77b0905b33e1f80d" providerId="LiveId" clId="{64FC52E8-0BE1-4863-AABB-73EE4A7D6E04}" dt="2023-07-21T11:01:45.637" v="606"/>
          <ac:grpSpMkLst>
            <pc:docMk/>
            <pc:sldMk cId="854644542" sldId="263"/>
            <ac:grpSpMk id="7" creationId="{20468221-84CC-6A73-5134-5D16FFA79D6A}"/>
          </ac:grpSpMkLst>
        </pc:grpChg>
        <pc:grpChg chg="mod">
          <ac:chgData name="Le Nhat Tung" userId="77b0905b33e1f80d" providerId="LiveId" clId="{64FC52E8-0BE1-4863-AABB-73EE4A7D6E04}" dt="2023-07-21T11:01:45.637" v="606"/>
          <ac:grpSpMkLst>
            <pc:docMk/>
            <pc:sldMk cId="854644542" sldId="263"/>
            <ac:grpSpMk id="12" creationId="{4AD5C829-E5DB-6E2C-6E10-241A2E0C682C}"/>
          </ac:grpSpMkLst>
        </pc:grpChg>
        <pc:grpChg chg="mod">
          <ac:chgData name="Le Nhat Tung" userId="77b0905b33e1f80d" providerId="LiveId" clId="{64FC52E8-0BE1-4863-AABB-73EE4A7D6E04}" dt="2023-07-21T11:01:51.776" v="612"/>
          <ac:grpSpMkLst>
            <pc:docMk/>
            <pc:sldMk cId="854644542" sldId="263"/>
            <ac:grpSpMk id="18" creationId="{DDD33F8C-0A70-3006-DE74-54198065986C}"/>
          </ac:grpSpMkLst>
        </pc:grpChg>
        <pc:grpChg chg="mod">
          <ac:chgData name="Le Nhat Tung" userId="77b0905b33e1f80d" providerId="LiveId" clId="{64FC52E8-0BE1-4863-AABB-73EE4A7D6E04}" dt="2023-07-21T11:02:11.670" v="622"/>
          <ac:grpSpMkLst>
            <pc:docMk/>
            <pc:sldMk cId="854644542" sldId="263"/>
            <ac:grpSpMk id="28" creationId="{82E56F05-A69B-A4F1-ED33-07AD88784840}"/>
          </ac:grpSpMkLst>
        </pc:grpChg>
        <pc:grpChg chg="mod">
          <ac:chgData name="Le Nhat Tung" userId="77b0905b33e1f80d" providerId="LiveId" clId="{64FC52E8-0BE1-4863-AABB-73EE4A7D6E04}" dt="2023-07-21T11:02:11.670" v="622"/>
          <ac:grpSpMkLst>
            <pc:docMk/>
            <pc:sldMk cId="854644542" sldId="263"/>
            <ac:grpSpMk id="29" creationId="{C73CBEDE-E49C-6D1A-3771-0CE83E7DBFFF}"/>
          </ac:grpSpMkLst>
        </pc:grp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5" creationId="{4C29066E-C61E-B510-B3ED-9D1EB95E425E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6" creationId="{6CEB48A1-A402-679B-1286-47DC54EC975C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8" creationId="{3BBACD5D-2E5B-7A2E-787E-743A7740174E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9" creationId="{8FBB6117-545D-95E4-9E56-CC9C7AB6BF43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10" creationId="{DE96BE6E-02F3-652F-F810-679A0F46FA9C}"/>
          </ac:inkMkLst>
        </pc:inkChg>
        <pc:inkChg chg="add mod">
          <ac:chgData name="Le Nhat Tung" userId="77b0905b33e1f80d" providerId="LiveId" clId="{64FC52E8-0BE1-4863-AABB-73EE4A7D6E04}" dt="2023-07-21T11:01:45.637" v="606"/>
          <ac:inkMkLst>
            <pc:docMk/>
            <pc:sldMk cId="854644542" sldId="263"/>
            <ac:inkMk id="11" creationId="{C9A609E7-6895-66B0-A74B-065CCE476DFC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3" creationId="{5C261362-3105-2971-7693-B1CB9D1FFD53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4" creationId="{FA70B7F0-3DAB-D960-3631-77468A7F8E7D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5" creationId="{88178ABC-FA3C-F070-2549-6D243FF05C49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6" creationId="{BDD16D47-EC37-3571-8348-CF2E5B4CCD80}"/>
          </ac:inkMkLst>
        </pc:inkChg>
        <pc:inkChg chg="add mod">
          <ac:chgData name="Le Nhat Tung" userId="77b0905b33e1f80d" providerId="LiveId" clId="{64FC52E8-0BE1-4863-AABB-73EE4A7D6E04}" dt="2023-07-21T11:01:51.776" v="612"/>
          <ac:inkMkLst>
            <pc:docMk/>
            <pc:sldMk cId="854644542" sldId="263"/>
            <ac:inkMk id="17" creationId="{A21B5907-BCA6-27D9-BAB8-24C4DDDE1337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19" creationId="{CFE5C12A-6274-92C7-F08D-5E625D773669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0" creationId="{DD9B7EBF-801D-BB30-21A8-2ECA0DDC21E8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1" creationId="{89627BFD-188E-DCF7-8B3E-F996471FDD19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2" creationId="{275ADDD1-ACAE-CA5B-BCE9-2882A8F48EA3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3" creationId="{FD2E89F7-7205-C46C-0564-CD4921269E6D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4" creationId="{9AD3E387-D1C2-7DC7-825C-B5E7D993187C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5" creationId="{BBDE0FF8-4F20-2CBA-D24B-6FE734F3DEA0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6" creationId="{8CAC94E6-2C90-0748-A8AB-F48A656D7592}"/>
          </ac:inkMkLst>
        </pc:inkChg>
        <pc:inkChg chg="add mod">
          <ac:chgData name="Le Nhat Tung" userId="77b0905b33e1f80d" providerId="LiveId" clId="{64FC52E8-0BE1-4863-AABB-73EE4A7D6E04}" dt="2023-07-21T11:02:11.670" v="622"/>
          <ac:inkMkLst>
            <pc:docMk/>
            <pc:sldMk cId="854644542" sldId="263"/>
            <ac:inkMk id="27" creationId="{C8C40FF3-A0D2-3436-B1F8-2D7EDEA51557}"/>
          </ac:inkMkLst>
        </pc:inkChg>
      </pc:sldChg>
      <pc:sldMasterChg chg="delSldLayout">
        <pc:chgData name="Le Nhat Tung" userId="77b0905b33e1f80d" providerId="LiveId" clId="{64FC52E8-0BE1-4863-AABB-73EE4A7D6E04}" dt="2023-07-21T10:30:40.394" v="33" actId="47"/>
        <pc:sldMasterMkLst>
          <pc:docMk/>
          <pc:sldMasterMk cId="1211206086" sldId="2147483660"/>
        </pc:sldMasterMkLst>
        <pc:sldLayoutChg chg="del">
          <pc:chgData name="Le Nhat Tung" userId="77b0905b33e1f80d" providerId="LiveId" clId="{64FC52E8-0BE1-4863-AABB-73EE4A7D6E04}" dt="2023-07-21T10:30:40.394" v="33" actId="47"/>
          <pc:sldLayoutMkLst>
            <pc:docMk/>
            <pc:sldMasterMk cId="1211206086" sldId="2147483660"/>
            <pc:sldLayoutMk cId="2288808956" sldId="2147483663"/>
          </pc:sldLayoutMkLst>
        </pc:sldLayoutChg>
      </pc:sldMasterChg>
    </pc:docChg>
  </pc:docChgLst>
  <pc:docChgLst>
    <pc:chgData name="Le Nhat Tung" userId="77b0905b33e1f80d" providerId="LiveId" clId="{2EAD2714-65EE-4726-9270-9115832CBFA7}"/>
    <pc:docChg chg="undo custSel addSld delSld modSld sldOrd">
      <pc:chgData name="Le Nhat Tung" userId="77b0905b33e1f80d" providerId="LiveId" clId="{2EAD2714-65EE-4726-9270-9115832CBFA7}" dt="2023-07-21T11:30:04.002" v="437" actId="1076"/>
      <pc:docMkLst>
        <pc:docMk/>
      </pc:docMkLst>
      <pc:sldChg chg="modSp add del mod">
        <pc:chgData name="Le Nhat Tung" userId="77b0905b33e1f80d" providerId="LiveId" clId="{2EAD2714-65EE-4726-9270-9115832CBFA7}" dt="2023-07-21T11:29:12.964" v="432" actId="47"/>
        <pc:sldMkLst>
          <pc:docMk/>
          <pc:sldMk cId="2035131002" sldId="256"/>
        </pc:sldMkLst>
        <pc:spChg chg="mod">
          <ac:chgData name="Le Nhat Tung" userId="77b0905b33e1f80d" providerId="LiveId" clId="{2EAD2714-65EE-4726-9270-9115832CBFA7}" dt="2023-07-21T11:10:26.803" v="321" actId="20577"/>
          <ac:spMkLst>
            <pc:docMk/>
            <pc:sldMk cId="2035131002" sldId="256"/>
            <ac:spMk id="2" creationId="{9F3A48DF-81FC-C3A1-B5F1-F460EF05F074}"/>
          </ac:spMkLst>
        </pc:spChg>
      </pc:sldChg>
      <pc:sldChg chg="modSp add del mod">
        <pc:chgData name="Le Nhat Tung" userId="77b0905b33e1f80d" providerId="LiveId" clId="{2EAD2714-65EE-4726-9270-9115832CBFA7}" dt="2023-07-21T11:10:06.012" v="263" actId="47"/>
        <pc:sldMkLst>
          <pc:docMk/>
          <pc:sldMk cId="2677064015" sldId="257"/>
        </pc:sldMkLst>
        <pc:spChg chg="mod">
          <ac:chgData name="Le Nhat Tung" userId="77b0905b33e1f80d" providerId="LiveId" clId="{2EAD2714-65EE-4726-9270-9115832CBFA7}" dt="2023-07-21T11:09:59.307" v="262" actId="20577"/>
          <ac:spMkLst>
            <pc:docMk/>
            <pc:sldMk cId="2677064015" sldId="257"/>
            <ac:spMk id="4" creationId="{14998AAC-5886-863C-F20D-2790B47111B9}"/>
          </ac:spMkLst>
        </pc:spChg>
      </pc:sldChg>
      <pc:sldChg chg="add del">
        <pc:chgData name="Le Nhat Tung" userId="77b0905b33e1f80d" providerId="LiveId" clId="{2EAD2714-65EE-4726-9270-9115832CBFA7}" dt="2023-07-21T11:29:12.964" v="432" actId="47"/>
        <pc:sldMkLst>
          <pc:docMk/>
          <pc:sldMk cId="4180698389" sldId="258"/>
        </pc:sldMkLst>
      </pc:sldChg>
      <pc:sldChg chg="addSp delSp modSp new add del mod ord">
        <pc:chgData name="Le Nhat Tung" userId="77b0905b33e1f80d" providerId="LiveId" clId="{2EAD2714-65EE-4726-9270-9115832CBFA7}" dt="2023-07-21T11:29:12.964" v="432" actId="47"/>
        <pc:sldMkLst>
          <pc:docMk/>
          <pc:sldMk cId="1929433065" sldId="259"/>
        </pc:sldMkLst>
        <pc:spChg chg="del">
          <ac:chgData name="Le Nhat Tung" userId="77b0905b33e1f80d" providerId="LiveId" clId="{2EAD2714-65EE-4726-9270-9115832CBFA7}" dt="2023-07-21T11:07:14.124" v="82" actId="478"/>
          <ac:spMkLst>
            <pc:docMk/>
            <pc:sldMk cId="1929433065" sldId="259"/>
            <ac:spMk id="2" creationId="{2D02D4A8-E31C-08E9-BF50-530D4E6EB6D7}"/>
          </ac:spMkLst>
        </pc:spChg>
        <pc:spChg chg="del">
          <ac:chgData name="Le Nhat Tung" userId="77b0905b33e1f80d" providerId="LiveId" clId="{2EAD2714-65EE-4726-9270-9115832CBFA7}" dt="2023-07-21T11:07:14.124" v="82" actId="478"/>
          <ac:spMkLst>
            <pc:docMk/>
            <pc:sldMk cId="1929433065" sldId="259"/>
            <ac:spMk id="3" creationId="{81B6D824-57AA-0E3E-CE2D-9B9361816A58}"/>
          </ac:spMkLst>
        </pc:spChg>
        <pc:grpChg chg="add del mod">
          <ac:chgData name="Le Nhat Tung" userId="77b0905b33e1f80d" providerId="LiveId" clId="{2EAD2714-65EE-4726-9270-9115832CBFA7}" dt="2023-07-21T11:08:05.876" v="105"/>
          <ac:grpSpMkLst>
            <pc:docMk/>
            <pc:sldMk cId="1929433065" sldId="259"/>
            <ac:grpSpMk id="13" creationId="{78A0DC85-5146-8EC7-2517-44D025DAA1E9}"/>
          </ac:grpSpMkLst>
        </pc:grpChg>
        <pc:grpChg chg="mod">
          <ac:chgData name="Le Nhat Tung" userId="77b0905b33e1f80d" providerId="LiveId" clId="{2EAD2714-65EE-4726-9270-9115832CBFA7}" dt="2023-07-21T11:08:04.656" v="100"/>
          <ac:grpSpMkLst>
            <pc:docMk/>
            <pc:sldMk cId="1929433065" sldId="259"/>
            <ac:grpSpMk id="18" creationId="{1F3485CE-4FBF-A7C2-95AD-4F71384946D5}"/>
          </ac:grpSpMkLst>
        </pc:grpChg>
        <pc:grpChg chg="mod">
          <ac:chgData name="Le Nhat Tung" userId="77b0905b33e1f80d" providerId="LiveId" clId="{2EAD2714-65EE-4726-9270-9115832CBFA7}" dt="2023-07-21T11:08:34.984" v="123"/>
          <ac:grpSpMkLst>
            <pc:docMk/>
            <pc:sldMk cId="1929433065" sldId="259"/>
            <ac:grpSpMk id="29" creationId="{2B5C87C2-2DBB-468B-806B-8D31D1EEB15E}"/>
          </ac:grpSpMkLst>
        </pc:grpChg>
        <pc:grpChg chg="mod">
          <ac:chgData name="Le Nhat Tung" userId="77b0905b33e1f80d" providerId="LiveId" clId="{2EAD2714-65EE-4726-9270-9115832CBFA7}" dt="2023-07-21T11:08:40.596" v="135"/>
          <ac:grpSpMkLst>
            <pc:docMk/>
            <pc:sldMk cId="1929433065" sldId="259"/>
            <ac:grpSpMk id="41" creationId="{8FA629DA-8E7A-F674-F61B-5918C30C6387}"/>
          </ac:grpSpMkLst>
        </pc:grpChg>
        <pc:grpChg chg="mod">
          <ac:chgData name="Le Nhat Tung" userId="77b0905b33e1f80d" providerId="LiveId" clId="{2EAD2714-65EE-4726-9270-9115832CBFA7}" dt="2023-07-21T11:08:44.098" v="142"/>
          <ac:grpSpMkLst>
            <pc:docMk/>
            <pc:sldMk cId="1929433065" sldId="259"/>
            <ac:grpSpMk id="48" creationId="{4BA07454-CF2E-0E68-FD55-135DAD208581}"/>
          </ac:grpSpMkLst>
        </pc:grpChg>
        <pc:grpChg chg="del mod">
          <ac:chgData name="Le Nhat Tung" userId="77b0905b33e1f80d" providerId="LiveId" clId="{2EAD2714-65EE-4726-9270-9115832CBFA7}" dt="2023-07-21T11:08:53.315" v="162"/>
          <ac:grpSpMkLst>
            <pc:docMk/>
            <pc:sldMk cId="1929433065" sldId="259"/>
            <ac:grpSpMk id="61" creationId="{F1844434-9DF5-4957-FEE8-405760487D98}"/>
          </ac:grpSpMkLst>
        </pc:grpChg>
        <pc:grpChg chg="mod">
          <ac:chgData name="Le Nhat Tung" userId="77b0905b33e1f80d" providerId="LiveId" clId="{2EAD2714-65EE-4726-9270-9115832CBFA7}" dt="2023-07-21T11:08:50.774" v="155"/>
          <ac:grpSpMkLst>
            <pc:docMk/>
            <pc:sldMk cId="1929433065" sldId="259"/>
            <ac:grpSpMk id="62" creationId="{B2FFE088-21B7-7323-FC8B-EF84D810681A}"/>
          </ac:grpSpMkLst>
        </pc:grpChg>
        <pc:grpChg chg="mod">
          <ac:chgData name="Le Nhat Tung" userId="77b0905b33e1f80d" providerId="LiveId" clId="{2EAD2714-65EE-4726-9270-9115832CBFA7}" dt="2023-07-21T11:08:53.315" v="162"/>
          <ac:grpSpMkLst>
            <pc:docMk/>
            <pc:sldMk cId="1929433065" sldId="259"/>
            <ac:grpSpMk id="69" creationId="{4E7BC39C-880E-AD73-C6C8-6BC53DD3251E}"/>
          </ac:grpSpMkLst>
        </pc:grpChg>
        <pc:grpChg chg="add del mod">
          <ac:chgData name="Le Nhat Tung" userId="77b0905b33e1f80d" providerId="LiveId" clId="{2EAD2714-65EE-4726-9270-9115832CBFA7}" dt="2023-07-21T11:09:00.645" v="170"/>
          <ac:grpSpMkLst>
            <pc:docMk/>
            <pc:sldMk cId="1929433065" sldId="259"/>
            <ac:grpSpMk id="73" creationId="{50A9615C-93FC-EB41-92C6-7B0CD92E52D3}"/>
          </ac:grpSpMkLst>
        </pc:grpChg>
        <pc:grpChg chg="mod">
          <ac:chgData name="Le Nhat Tung" userId="77b0905b33e1f80d" providerId="LiveId" clId="{2EAD2714-65EE-4726-9270-9115832CBFA7}" dt="2023-07-21T11:09:00.645" v="170"/>
          <ac:grpSpMkLst>
            <pc:docMk/>
            <pc:sldMk cId="1929433065" sldId="259"/>
            <ac:grpSpMk id="75" creationId="{16D0625E-D361-BC2A-E7EB-3673A8E673D7}"/>
          </ac:grpSpMkLst>
        </pc:grpChg>
        <pc:picChg chg="add mod">
          <ac:chgData name="Le Nhat Tung" userId="77b0905b33e1f80d" providerId="LiveId" clId="{2EAD2714-65EE-4726-9270-9115832CBFA7}" dt="2023-07-21T11:07:17.337" v="84" actId="1076"/>
          <ac:picMkLst>
            <pc:docMk/>
            <pc:sldMk cId="1929433065" sldId="259"/>
            <ac:picMk id="4" creationId="{E9192909-4484-9ADA-093B-9111B627616E}"/>
          </ac:picMkLst>
        </pc:picChg>
        <pc:inkChg chg="add del mod">
          <ac:chgData name="Le Nhat Tung" userId="77b0905b33e1f80d" providerId="LiveId" clId="{2EAD2714-65EE-4726-9270-9115832CBFA7}" dt="2023-07-21T11:08:08.300" v="112" actId="9405"/>
          <ac:inkMkLst>
            <pc:docMk/>
            <pc:sldMk cId="1929433065" sldId="259"/>
            <ac:inkMk id="5" creationId="{D12D0754-D076-F0BD-EDB6-AB5C7D94BA71}"/>
          </ac:inkMkLst>
        </pc:inkChg>
        <pc:inkChg chg="add del mod">
          <ac:chgData name="Le Nhat Tung" userId="77b0905b33e1f80d" providerId="LiveId" clId="{2EAD2714-65EE-4726-9270-9115832CBFA7}" dt="2023-07-21T11:08:07.803" v="111" actId="9405"/>
          <ac:inkMkLst>
            <pc:docMk/>
            <pc:sldMk cId="1929433065" sldId="259"/>
            <ac:inkMk id="6" creationId="{930BB5EF-D90B-80C9-94EC-C9561D9A0A55}"/>
          </ac:inkMkLst>
        </pc:inkChg>
        <pc:inkChg chg="add del mod">
          <ac:chgData name="Le Nhat Tung" userId="77b0905b33e1f80d" providerId="LiveId" clId="{2EAD2714-65EE-4726-9270-9115832CBFA7}" dt="2023-07-21T11:08:07.396" v="110" actId="9405"/>
          <ac:inkMkLst>
            <pc:docMk/>
            <pc:sldMk cId="1929433065" sldId="259"/>
            <ac:inkMk id="7" creationId="{BBE57178-107F-F9BE-3F84-0D7B31700753}"/>
          </ac:inkMkLst>
        </pc:inkChg>
        <pc:inkChg chg="add del mod">
          <ac:chgData name="Le Nhat Tung" userId="77b0905b33e1f80d" providerId="LiveId" clId="{2EAD2714-65EE-4726-9270-9115832CBFA7}" dt="2023-07-21T11:08:07.149" v="109" actId="9405"/>
          <ac:inkMkLst>
            <pc:docMk/>
            <pc:sldMk cId="1929433065" sldId="259"/>
            <ac:inkMk id="8" creationId="{30AA8E81-298C-FC03-68E6-CD9F4C07F055}"/>
          </ac:inkMkLst>
        </pc:inkChg>
        <pc:inkChg chg="add del mod">
          <ac:chgData name="Le Nhat Tung" userId="77b0905b33e1f80d" providerId="LiveId" clId="{2EAD2714-65EE-4726-9270-9115832CBFA7}" dt="2023-07-21T11:08:06.827" v="108" actId="9405"/>
          <ac:inkMkLst>
            <pc:docMk/>
            <pc:sldMk cId="1929433065" sldId="259"/>
            <ac:inkMk id="9" creationId="{2E551292-9D82-1C7B-4B69-5922160B8706}"/>
          </ac:inkMkLst>
        </pc:inkChg>
        <pc:inkChg chg="add del mod">
          <ac:chgData name="Le Nhat Tung" userId="77b0905b33e1f80d" providerId="LiveId" clId="{2EAD2714-65EE-4726-9270-9115832CBFA7}" dt="2023-07-21T11:08:06.532" v="107" actId="9405"/>
          <ac:inkMkLst>
            <pc:docMk/>
            <pc:sldMk cId="1929433065" sldId="259"/>
            <ac:inkMk id="10" creationId="{F86B0FE9-474B-E0DD-CBAD-B287B8557ED7}"/>
          </ac:inkMkLst>
        </pc:inkChg>
        <pc:inkChg chg="add del mod">
          <ac:chgData name="Le Nhat Tung" userId="77b0905b33e1f80d" providerId="LiveId" clId="{2EAD2714-65EE-4726-9270-9115832CBFA7}" dt="2023-07-21T11:08:06.196" v="106" actId="9405"/>
          <ac:inkMkLst>
            <pc:docMk/>
            <pc:sldMk cId="1929433065" sldId="259"/>
            <ac:inkMk id="11" creationId="{23849BC6-EA63-D184-09F0-668ECE8D4411}"/>
          </ac:inkMkLst>
        </pc:inkChg>
        <pc:inkChg chg="add del mod">
          <ac:chgData name="Le Nhat Tung" userId="77b0905b33e1f80d" providerId="LiveId" clId="{2EAD2714-65EE-4726-9270-9115832CBFA7}" dt="2023-07-21T11:08:05.876" v="105"/>
          <ac:inkMkLst>
            <pc:docMk/>
            <pc:sldMk cId="1929433065" sldId="259"/>
            <ac:inkMk id="12" creationId="{410048BD-4354-80A3-285E-A956491307A8}"/>
          </ac:inkMkLst>
        </pc:inkChg>
        <pc:inkChg chg="add del mod">
          <ac:chgData name="Le Nhat Tung" userId="77b0905b33e1f80d" providerId="LiveId" clId="{2EAD2714-65EE-4726-9270-9115832CBFA7}" dt="2023-07-21T11:08:05.628" v="103" actId="9405"/>
          <ac:inkMkLst>
            <pc:docMk/>
            <pc:sldMk cId="1929433065" sldId="259"/>
            <ac:inkMk id="14" creationId="{234A2347-2D00-7435-1BF0-46C5DECCB792}"/>
          </ac:inkMkLst>
        </pc:inkChg>
        <pc:inkChg chg="add del mod">
          <ac:chgData name="Le Nhat Tung" userId="77b0905b33e1f80d" providerId="LiveId" clId="{2EAD2714-65EE-4726-9270-9115832CBFA7}" dt="2023-07-21T11:08:05.389" v="102" actId="9405"/>
          <ac:inkMkLst>
            <pc:docMk/>
            <pc:sldMk cId="1929433065" sldId="259"/>
            <ac:inkMk id="15" creationId="{FE5BAA2F-A0CA-B1A1-B5AF-99FE856A1132}"/>
          </ac:inkMkLst>
        </pc:inkChg>
        <pc:inkChg chg="add del mod">
          <ac:chgData name="Le Nhat Tung" userId="77b0905b33e1f80d" providerId="LiveId" clId="{2EAD2714-65EE-4726-9270-9115832CBFA7}" dt="2023-07-21T11:08:05.092" v="101" actId="9405"/>
          <ac:inkMkLst>
            <pc:docMk/>
            <pc:sldMk cId="1929433065" sldId="259"/>
            <ac:inkMk id="16" creationId="{6C5886D5-7077-B2C8-E747-A26B32E33D3D}"/>
          </ac:inkMkLst>
        </pc:inkChg>
        <pc:inkChg chg="add del mod">
          <ac:chgData name="Le Nhat Tung" userId="77b0905b33e1f80d" providerId="LiveId" clId="{2EAD2714-65EE-4726-9270-9115832CBFA7}" dt="2023-07-21T11:08:04.656" v="100"/>
          <ac:inkMkLst>
            <pc:docMk/>
            <pc:sldMk cId="1929433065" sldId="259"/>
            <ac:inkMk id="17" creationId="{EAC69E89-ED0D-6AD5-71CD-434EA16E3972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19" creationId="{0F729F29-B549-CD2A-3F1B-FA2ECD02B3FF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0" creationId="{0814AE2B-C355-19AD-279A-8B5D2CEE2934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1" creationId="{7EBE5F1E-B7D9-EB66-6FE2-707CA04FF901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2" creationId="{B7D0D87B-E100-E1C0-5F9C-F787B017CBE2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3" creationId="{801EBBBA-EFC1-A441-42A1-BE28FFD3103C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4" creationId="{F254BE6D-83C5-4863-98A4-77C4047FF683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5" creationId="{7BBB94B1-6D5C-DCB5-BF67-A0C90DE122D4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6" creationId="{E0D94CA6-5883-B1CF-4D11-2D6EF52E2CED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7" creationId="{9F2C81C4-D9DB-DF52-B3C9-85D972F1ED84}"/>
          </ac:inkMkLst>
        </pc:inkChg>
        <pc:inkChg chg="add mod">
          <ac:chgData name="Le Nhat Tung" userId="77b0905b33e1f80d" providerId="LiveId" clId="{2EAD2714-65EE-4726-9270-9115832CBFA7}" dt="2023-07-21T11:08:34.984" v="123"/>
          <ac:inkMkLst>
            <pc:docMk/>
            <pc:sldMk cId="1929433065" sldId="259"/>
            <ac:inkMk id="28" creationId="{6358160C-95BF-A159-E6AF-BC6FE61CC644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0" creationId="{EAA31041-5B4E-93F0-66B7-5CC9FF20AED3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1" creationId="{882C9BE3-285D-B139-99C0-A6353F7B6487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2" creationId="{F2554268-0C6E-16AF-5446-32CCFB35D9E4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3" creationId="{8DC8AA4A-B43A-2976-D2E2-27D675D7A313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4" creationId="{097A0648-4A72-C6A3-D57F-3BFEA9D4C323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5" creationId="{D2534407-75A2-99E0-22C8-03617CC6DBCC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6" creationId="{D1A28C6D-3384-EFBF-2DE3-CE545C4A8B9B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7" creationId="{8167257E-6DA0-16AA-7ED9-2974C510C02F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8" creationId="{CC65D7F8-9650-70B6-BC67-11C58209CBA6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39" creationId="{8D1A4E04-76DF-C994-2A15-D5432312D671}"/>
          </ac:inkMkLst>
        </pc:inkChg>
        <pc:inkChg chg="add mod">
          <ac:chgData name="Le Nhat Tung" userId="77b0905b33e1f80d" providerId="LiveId" clId="{2EAD2714-65EE-4726-9270-9115832CBFA7}" dt="2023-07-21T11:08:40.596" v="135"/>
          <ac:inkMkLst>
            <pc:docMk/>
            <pc:sldMk cId="1929433065" sldId="259"/>
            <ac:inkMk id="40" creationId="{1AF4435B-2F70-91A6-6AD4-E0492BB9E22E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2" creationId="{57F22D71-7CC1-49D8-7068-6FEDFBCD521C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3" creationId="{6A6BEFD0-867B-159A-509B-F4C686CC9B83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4" creationId="{E6B1DDD9-8121-0CBB-F256-6269080B1518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5" creationId="{032DB56A-B12A-9271-F62E-497CFF472921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6" creationId="{75FDCE48-D589-F4AD-7A4D-6F6EAB576247}"/>
          </ac:inkMkLst>
        </pc:inkChg>
        <pc:inkChg chg="add mod">
          <ac:chgData name="Le Nhat Tung" userId="77b0905b33e1f80d" providerId="LiveId" clId="{2EAD2714-65EE-4726-9270-9115832CBFA7}" dt="2023-07-21T11:08:44.098" v="142"/>
          <ac:inkMkLst>
            <pc:docMk/>
            <pc:sldMk cId="1929433065" sldId="259"/>
            <ac:inkMk id="47" creationId="{CAACD8D8-37BA-7544-B811-3B805CDCB141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49" creationId="{458BCEF4-5ED3-C8B9-C5C3-8F23AF20F24F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0" creationId="{AEFD521F-1382-3768-728E-FF32BF14F956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1" creationId="{539A3614-912C-5E08-0B13-EE914C47D6EF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2" creationId="{555518D8-4881-6BCE-9244-7A9CCC89DE41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3" creationId="{158C8A61-80F8-B8CC-6497-093D05A0BFFC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4" creationId="{92A10483-7640-A6EF-FB56-C7E1CE43F65B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5" creationId="{C7618025-A016-C182-77AF-A2A58B788298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6" creationId="{01DB2F41-89A9-D388-337C-EF0AC3117F81}"/>
          </ac:inkMkLst>
        </pc:inkChg>
        <pc:inkChg chg="add mod">
          <ac:chgData name="Le Nhat Tung" userId="77b0905b33e1f80d" providerId="LiveId" clId="{2EAD2714-65EE-4726-9270-9115832CBFA7}" dt="2023-07-21T11:08:50.774" v="155"/>
          <ac:inkMkLst>
            <pc:docMk/>
            <pc:sldMk cId="1929433065" sldId="259"/>
            <ac:inkMk id="57" creationId="{4C9C01AE-20BD-6E51-1862-4A28CA764FF3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58" creationId="{892AA234-C30A-C329-AECD-ABDFC5556DB1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59" creationId="{D6FB0866-CFBC-4DFB-8C68-921DE9D9E3C6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0" creationId="{F7EC0723-6A98-4FBD-1F1A-EF27ED1E35BC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3" creationId="{E8514769-0334-B77C-3948-667482CD132A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4" creationId="{D0E35B91-F7DD-128D-905A-87F55829411D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5" creationId="{A3A6543C-32C5-BD99-0FD7-6ED441F71811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6" creationId="{E157DB75-CC10-99FF-083A-A728CE31F293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7" creationId="{6D0E3699-7C93-5922-B73D-2943267CDDFD}"/>
          </ac:inkMkLst>
        </pc:inkChg>
        <pc:inkChg chg="add mod">
          <ac:chgData name="Le Nhat Tung" userId="77b0905b33e1f80d" providerId="LiveId" clId="{2EAD2714-65EE-4726-9270-9115832CBFA7}" dt="2023-07-21T11:08:53.315" v="162"/>
          <ac:inkMkLst>
            <pc:docMk/>
            <pc:sldMk cId="1929433065" sldId="259"/>
            <ac:inkMk id="68" creationId="{2D3D704B-CB2F-0AA8-9703-4E59261955F2}"/>
          </ac:inkMkLst>
        </pc:inkChg>
        <pc:inkChg chg="add mod">
          <ac:chgData name="Le Nhat Tung" userId="77b0905b33e1f80d" providerId="LiveId" clId="{2EAD2714-65EE-4726-9270-9115832CBFA7}" dt="2023-07-21T11:09:00.645" v="170"/>
          <ac:inkMkLst>
            <pc:docMk/>
            <pc:sldMk cId="1929433065" sldId="259"/>
            <ac:inkMk id="70" creationId="{99103912-BF7E-0855-C02F-07FAB5FC184C}"/>
          </ac:inkMkLst>
        </pc:inkChg>
        <pc:inkChg chg="add mod">
          <ac:chgData name="Le Nhat Tung" userId="77b0905b33e1f80d" providerId="LiveId" clId="{2EAD2714-65EE-4726-9270-9115832CBFA7}" dt="2023-07-21T11:09:00.645" v="170"/>
          <ac:inkMkLst>
            <pc:docMk/>
            <pc:sldMk cId="1929433065" sldId="259"/>
            <ac:inkMk id="71" creationId="{9B86A36B-02EB-16C6-4BAD-C2EFCBB876FF}"/>
          </ac:inkMkLst>
        </pc:inkChg>
        <pc:inkChg chg="add mod">
          <ac:chgData name="Le Nhat Tung" userId="77b0905b33e1f80d" providerId="LiveId" clId="{2EAD2714-65EE-4726-9270-9115832CBFA7}" dt="2023-07-21T11:09:00.645" v="170"/>
          <ac:inkMkLst>
            <pc:docMk/>
            <pc:sldMk cId="1929433065" sldId="259"/>
            <ac:inkMk id="72" creationId="{FACE8AB1-5F05-1466-26D5-8DCBA230799B}"/>
          </ac:inkMkLst>
        </pc:inkChg>
        <pc:inkChg chg="add del mod">
          <ac:chgData name="Le Nhat Tung" userId="77b0905b33e1f80d" providerId="LiveId" clId="{2EAD2714-65EE-4726-9270-9115832CBFA7}" dt="2023-07-21T11:09:00.645" v="170"/>
          <ac:inkMkLst>
            <pc:docMk/>
            <pc:sldMk cId="1929433065" sldId="259"/>
            <ac:inkMk id="74" creationId="{1A8E9E7E-AC8C-1B06-1F39-9786699BB4BC}"/>
          </ac:inkMkLst>
        </pc:inkChg>
        <pc:inkChg chg="add">
          <ac:chgData name="Le Nhat Tung" userId="77b0905b33e1f80d" providerId="LiveId" clId="{2EAD2714-65EE-4726-9270-9115832CBFA7}" dt="2023-07-21T11:09:01.916" v="171" actId="9405"/>
          <ac:inkMkLst>
            <pc:docMk/>
            <pc:sldMk cId="1929433065" sldId="259"/>
            <ac:inkMk id="76" creationId="{618F2F9B-1196-FC69-E347-80F39469D0F6}"/>
          </ac:inkMkLst>
        </pc:inkChg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3274537582" sldId="259"/>
        </pc:sldMkLst>
      </pc:sldChg>
      <pc:sldChg chg="addSp delSp modSp new add del mod">
        <pc:chgData name="Le Nhat Tung" userId="77b0905b33e1f80d" providerId="LiveId" clId="{2EAD2714-65EE-4726-9270-9115832CBFA7}" dt="2023-07-21T11:29:12.964" v="432" actId="47"/>
        <pc:sldMkLst>
          <pc:docMk/>
          <pc:sldMk cId="297745516" sldId="260"/>
        </pc:sldMkLst>
        <pc:spChg chg="mod">
          <ac:chgData name="Le Nhat Tung" userId="77b0905b33e1f80d" providerId="LiveId" clId="{2EAD2714-65EE-4726-9270-9115832CBFA7}" dt="2023-07-21T11:09:48.971" v="255" actId="20577"/>
          <ac:spMkLst>
            <pc:docMk/>
            <pc:sldMk cId="297745516" sldId="260"/>
            <ac:spMk id="2" creationId="{797F4399-C31E-7852-417E-2B36A3B39CBD}"/>
          </ac:spMkLst>
        </pc:spChg>
        <pc:spChg chg="del mod">
          <ac:chgData name="Le Nhat Tung" userId="77b0905b33e1f80d" providerId="LiveId" clId="{2EAD2714-65EE-4726-9270-9115832CBFA7}" dt="2023-07-21T11:12:43.323" v="327" actId="478"/>
          <ac:spMkLst>
            <pc:docMk/>
            <pc:sldMk cId="297745516" sldId="260"/>
            <ac:spMk id="3" creationId="{566FFC3A-C9CC-C0AD-7F64-4C0A514E4A15}"/>
          </ac:spMkLst>
        </pc:spChg>
        <pc:picChg chg="add del mod">
          <ac:chgData name="Le Nhat Tung" userId="77b0905b33e1f80d" providerId="LiveId" clId="{2EAD2714-65EE-4726-9270-9115832CBFA7}" dt="2023-07-21T11:16:36.109" v="334" actId="478"/>
          <ac:picMkLst>
            <pc:docMk/>
            <pc:sldMk cId="297745516" sldId="260"/>
            <ac:picMk id="5" creationId="{D4646C07-A681-73E9-EE5C-E3469272E49C}"/>
          </ac:picMkLst>
        </pc:picChg>
        <pc:picChg chg="add mod">
          <ac:chgData name="Le Nhat Tung" userId="77b0905b33e1f80d" providerId="LiveId" clId="{2EAD2714-65EE-4726-9270-9115832CBFA7}" dt="2023-07-21T11:21:43.547" v="336" actId="1076"/>
          <ac:picMkLst>
            <pc:docMk/>
            <pc:sldMk cId="297745516" sldId="260"/>
            <ac:picMk id="7" creationId="{8D2354A9-A068-D7DC-364C-A436103B0123}"/>
          </ac:picMkLst>
        </pc:picChg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2458262276" sldId="260"/>
        </pc:sldMkLst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202636122" sldId="261"/>
        </pc:sldMkLst>
      </pc:sldChg>
      <pc:sldChg chg="addSp delSp modSp new add del mod">
        <pc:chgData name="Le Nhat Tung" userId="77b0905b33e1f80d" providerId="LiveId" clId="{2EAD2714-65EE-4726-9270-9115832CBFA7}" dt="2023-07-21T11:29:12.964" v="432" actId="47"/>
        <pc:sldMkLst>
          <pc:docMk/>
          <pc:sldMk cId="706328608" sldId="261"/>
        </pc:sldMkLst>
        <pc:spChg chg="mod">
          <ac:chgData name="Le Nhat Tung" userId="77b0905b33e1f80d" providerId="LiveId" clId="{2EAD2714-65EE-4726-9270-9115832CBFA7}" dt="2023-07-21T11:27:26.689" v="379" actId="20577"/>
          <ac:spMkLst>
            <pc:docMk/>
            <pc:sldMk cId="706328608" sldId="261"/>
            <ac:spMk id="2" creationId="{8BC7B66A-F104-DDBD-928E-C13E17119030}"/>
          </ac:spMkLst>
        </pc:spChg>
        <pc:spChg chg="del">
          <ac:chgData name="Le Nhat Tung" userId="77b0905b33e1f80d" providerId="LiveId" clId="{2EAD2714-65EE-4726-9270-9115832CBFA7}" dt="2023-07-21T11:28:14.778" v="380" actId="478"/>
          <ac:spMkLst>
            <pc:docMk/>
            <pc:sldMk cId="706328608" sldId="261"/>
            <ac:spMk id="3" creationId="{C5AB0337-5C43-77A2-4AD9-25D0773810DB}"/>
          </ac:spMkLst>
        </pc:spChg>
        <pc:grpChg chg="del mod">
          <ac:chgData name="Le Nhat Tung" userId="77b0905b33e1f80d" providerId="LiveId" clId="{2EAD2714-65EE-4726-9270-9115832CBFA7}" dt="2023-07-21T11:28:23.720" v="389"/>
          <ac:grpSpMkLst>
            <pc:docMk/>
            <pc:sldMk cId="706328608" sldId="261"/>
            <ac:grpSpMk id="7" creationId="{66744198-A1A1-125A-CC30-A8290102626B}"/>
          </ac:grpSpMkLst>
        </pc:grpChg>
        <pc:grpChg chg="mod">
          <ac:chgData name="Le Nhat Tung" userId="77b0905b33e1f80d" providerId="LiveId" clId="{2EAD2714-65EE-4726-9270-9115832CBFA7}" dt="2023-07-21T11:28:23.720" v="389"/>
          <ac:grpSpMkLst>
            <pc:docMk/>
            <pc:sldMk cId="706328608" sldId="261"/>
            <ac:grpSpMk id="12" creationId="{88810512-BF1E-A505-2D06-C15570F47B2C}"/>
          </ac:grpSpMkLst>
        </pc:grpChg>
        <pc:grpChg chg="del mod">
          <ac:chgData name="Le Nhat Tung" userId="77b0905b33e1f80d" providerId="LiveId" clId="{2EAD2714-65EE-4726-9270-9115832CBFA7}" dt="2023-07-21T11:28:37.057" v="408"/>
          <ac:grpSpMkLst>
            <pc:docMk/>
            <pc:sldMk cId="706328608" sldId="261"/>
            <ac:grpSpMk id="17" creationId="{F3578684-5E5C-3046-6EF7-5D4AF8D1E49C}"/>
          </ac:grpSpMkLst>
        </pc:grpChg>
        <pc:grpChg chg="del mod">
          <ac:chgData name="Le Nhat Tung" userId="77b0905b33e1f80d" providerId="LiveId" clId="{2EAD2714-65EE-4726-9270-9115832CBFA7}" dt="2023-07-21T11:28:42.547" v="414"/>
          <ac:grpSpMkLst>
            <pc:docMk/>
            <pc:sldMk cId="706328608" sldId="261"/>
            <ac:grpSpMk id="31" creationId="{A2B937E5-E97E-1738-49FD-0362089CC8E7}"/>
          </ac:grpSpMkLst>
        </pc:grpChg>
        <pc:grpChg chg="mod">
          <ac:chgData name="Le Nhat Tung" userId="77b0905b33e1f80d" providerId="LiveId" clId="{2EAD2714-65EE-4726-9270-9115832CBFA7}" dt="2023-07-21T11:28:42.547" v="414"/>
          <ac:grpSpMkLst>
            <pc:docMk/>
            <pc:sldMk cId="706328608" sldId="261"/>
            <ac:grpSpMk id="37" creationId="{CB499E12-97F2-4294-1953-AC3849DE2C3A}"/>
          </ac:grpSpMkLst>
        </pc:grpChg>
        <pc:grpChg chg="mod">
          <ac:chgData name="Le Nhat Tung" userId="77b0905b33e1f80d" providerId="LiveId" clId="{2EAD2714-65EE-4726-9270-9115832CBFA7}" dt="2023-07-21T11:28:42.547" v="414"/>
          <ac:grpSpMkLst>
            <pc:docMk/>
            <pc:sldMk cId="706328608" sldId="261"/>
            <ac:grpSpMk id="38" creationId="{232DDA4B-2500-9246-B384-CFB3EA3A7529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3" creationId="{D90F654D-402C-ECEB-F56A-A6E9FDEE7806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4" creationId="{272800EB-2653-DAA7-B0F5-7344BFE3DD7A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5" creationId="{9775A23C-8046-046C-68B4-C5063AD70867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6" creationId="{4A24016B-2E35-D922-A938-4EBA6639EA14}"/>
          </ac:grpSpMkLst>
        </pc:grpChg>
        <pc:grpChg chg="mod">
          <ac:chgData name="Le Nhat Tung" userId="77b0905b33e1f80d" providerId="LiveId" clId="{2EAD2714-65EE-4726-9270-9115832CBFA7}" dt="2023-07-21T11:28:51.008" v="429"/>
          <ac:grpSpMkLst>
            <pc:docMk/>
            <pc:sldMk cId="706328608" sldId="261"/>
            <ac:grpSpMk id="57" creationId="{9F7E73A8-BE02-D93B-4B5B-8954A8514F4E}"/>
          </ac:grpSpMkLst>
        </pc:grp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4" creationId="{49782C0D-7080-7AE6-6D08-5306AB93070C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5" creationId="{C8C8024B-388A-B793-81AD-673C3D4FD022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6" creationId="{E266CBE5-7128-00A3-96E7-31BB8C9817F6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8" creationId="{566D1A5F-D2E4-AC4A-F586-665CDC387D99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9" creationId="{9A254185-7DB6-4800-7068-AB20B5399F9E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10" creationId="{B82DDE55-2552-B7B3-924E-B2C290DF8199}"/>
          </ac:inkMkLst>
        </pc:inkChg>
        <pc:inkChg chg="add mod">
          <ac:chgData name="Le Nhat Tung" userId="77b0905b33e1f80d" providerId="LiveId" clId="{2EAD2714-65EE-4726-9270-9115832CBFA7}" dt="2023-07-21T11:28:23.720" v="389"/>
          <ac:inkMkLst>
            <pc:docMk/>
            <pc:sldMk cId="706328608" sldId="261"/>
            <ac:inkMk id="11" creationId="{E2E42C61-A06D-B0E9-8130-CC394D3FBE43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3" creationId="{46B87EF3-788E-B6D7-BF16-B1B1A599EBDA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4" creationId="{BAF72A74-3805-73D8-6BED-463ED5D929C0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5" creationId="{0A73412C-E694-B24F-9B2A-899934AA9F55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6" creationId="{7F63B025-C3F3-8C23-CD6D-FBB9C9492BBE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8" creationId="{8C09C99A-3F0B-1A23-031E-02E4A3E26F99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19" creationId="{18DA3600-DAC8-1879-12E1-4D7B8730369B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0" creationId="{A63E20C4-90F8-59D8-60F7-99E0AF7C7453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1" creationId="{9ACC4B2B-849F-066E-71B3-79AA2001DC58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2" creationId="{64868293-E198-02DA-DBEE-0B7D5BA5A08A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3" creationId="{F35A3B97-91B0-AA1F-A7EB-19A0D7E8F3DF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4" creationId="{75866A87-FF28-9A78-5A9E-057674500E09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5" creationId="{BE4D5D2B-4C4A-14F8-B14B-B3FB448703BB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6" creationId="{028FF180-3D30-DBF8-8802-2EA2E2EF5B91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7" creationId="{41475C22-F33B-02C4-07CB-77EB4B1C37B8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8" creationId="{AB87BB8E-9579-B568-1F71-9A7E616E4EAA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29" creationId="{AEDA02A5-DCCF-DD22-E85C-2CF585A66E76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0" creationId="{1A7C589D-2653-6742-72C8-3C4049B13634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2" creationId="{3D30B60F-19C2-573F-3FE0-92952E6EE0FF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3" creationId="{1B3B9301-A67B-A587-B1B7-1053E4C88713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4" creationId="{18521CC4-4BFC-F2FA-4BD6-97E3B1B15269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5" creationId="{08A533E8-D79B-B77A-895B-739C78FBE73B}"/>
          </ac:inkMkLst>
        </pc:inkChg>
        <pc:inkChg chg="add mod">
          <ac:chgData name="Le Nhat Tung" userId="77b0905b33e1f80d" providerId="LiveId" clId="{2EAD2714-65EE-4726-9270-9115832CBFA7}" dt="2023-07-21T11:28:42.547" v="414"/>
          <ac:inkMkLst>
            <pc:docMk/>
            <pc:sldMk cId="706328608" sldId="261"/>
            <ac:inkMk id="36" creationId="{17E240DD-E0E2-56B3-0E88-B2EC006DECFB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39" creationId="{F6BFBFF8-0853-0456-D53C-3664C16E352E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0" creationId="{90ADB56E-CB06-3D7B-C151-49633A74C6AD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1" creationId="{B87C599C-234D-DD5F-9357-28816F7CA29B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2" creationId="{A7D5D309-6CB4-528C-A5D3-2572EFF452B7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3" creationId="{4B75A6D6-ED25-E64F-CD4C-4B5243834E39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4" creationId="{A70ADFBD-E12A-9DB3-35C5-33D0674D010B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5" creationId="{401E0B09-4CBD-CCC3-5607-56BA56B11543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6" creationId="{A67BDDC6-9BD0-5E7B-5505-ACA398F167DE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7" creationId="{7CF4B775-905D-1E0D-A776-D2A81F2D0EC3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8" creationId="{77670822-B968-A5D3-010C-D8F98C35D4AF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49" creationId="{D527934F-E139-C62D-CDC7-E255C1BE6C63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50" creationId="{B579619A-8C25-0E9C-2593-B18CAD955399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51" creationId="{904B3617-CA00-C0B2-5126-34EA90397155}"/>
          </ac:inkMkLst>
        </pc:inkChg>
        <pc:inkChg chg="add mod">
          <ac:chgData name="Le Nhat Tung" userId="77b0905b33e1f80d" providerId="LiveId" clId="{2EAD2714-65EE-4726-9270-9115832CBFA7}" dt="2023-07-21T11:28:51.008" v="429"/>
          <ac:inkMkLst>
            <pc:docMk/>
            <pc:sldMk cId="706328608" sldId="261"/>
            <ac:inkMk id="52" creationId="{B72CD8FE-6A7A-4027-EDEF-DCD68FE5BCB0}"/>
          </ac:inkMkLst>
        </pc:inkChg>
      </pc:sldChg>
      <pc:sldChg chg="addSp delSp modSp new add del mod">
        <pc:chgData name="Le Nhat Tung" userId="77b0905b33e1f80d" providerId="LiveId" clId="{2EAD2714-65EE-4726-9270-9115832CBFA7}" dt="2023-07-21T11:30:04.002" v="437" actId="1076"/>
        <pc:sldMkLst>
          <pc:docMk/>
          <pc:sldMk cId="639576754" sldId="262"/>
        </pc:sldMkLst>
        <pc:spChg chg="del">
          <ac:chgData name="Le Nhat Tung" userId="77b0905b33e1f80d" providerId="LiveId" clId="{2EAD2714-65EE-4726-9270-9115832CBFA7}" dt="2023-07-21T11:29:15.378" v="433" actId="478"/>
          <ac:spMkLst>
            <pc:docMk/>
            <pc:sldMk cId="639576754" sldId="262"/>
            <ac:spMk id="2" creationId="{903F0CF9-37BF-63FB-8CFF-2DE1C8EBBE18}"/>
          </ac:spMkLst>
        </pc:spChg>
        <pc:spChg chg="del">
          <ac:chgData name="Le Nhat Tung" userId="77b0905b33e1f80d" providerId="LiveId" clId="{2EAD2714-65EE-4726-9270-9115832CBFA7}" dt="2023-07-21T11:29:15.378" v="433" actId="478"/>
          <ac:spMkLst>
            <pc:docMk/>
            <pc:sldMk cId="639576754" sldId="262"/>
            <ac:spMk id="3" creationId="{DD0B97B8-1D2C-C63D-B1AF-45F810F38D7A}"/>
          </ac:spMkLst>
        </pc:spChg>
        <pc:picChg chg="add mod">
          <ac:chgData name="Le Nhat Tung" userId="77b0905b33e1f80d" providerId="LiveId" clId="{2EAD2714-65EE-4726-9270-9115832CBFA7}" dt="2023-07-21T11:30:04.002" v="437" actId="1076"/>
          <ac:picMkLst>
            <pc:docMk/>
            <pc:sldMk cId="639576754" sldId="262"/>
            <ac:picMk id="5" creationId="{55278A92-65ED-7347-2F2F-C22F7D8C618F}"/>
          </ac:picMkLst>
        </pc:picChg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1600819835" sldId="262"/>
        </pc:sldMkLst>
      </pc:sldChg>
      <pc:sldChg chg="add del">
        <pc:chgData name="Le Nhat Tung" userId="77b0905b33e1f80d" providerId="LiveId" clId="{2EAD2714-65EE-4726-9270-9115832CBFA7}" dt="2023-07-21T11:05:58.924" v="80" actId="47"/>
        <pc:sldMkLst>
          <pc:docMk/>
          <pc:sldMk cId="854644542" sldId="263"/>
        </pc:sldMkLst>
      </pc:sldChg>
      <pc:sldMasterChg chg="addSldLayout delSldLayout">
        <pc:chgData name="Le Nhat Tung" userId="77b0905b33e1f80d" providerId="LiveId" clId="{2EAD2714-65EE-4726-9270-9115832CBFA7}" dt="2023-07-21T11:29:12.964" v="432" actId="47"/>
        <pc:sldMasterMkLst>
          <pc:docMk/>
          <pc:sldMasterMk cId="1211206086" sldId="2147483660"/>
        </pc:sldMasterMkLst>
        <pc:sldLayoutChg chg="add del">
          <pc:chgData name="Le Nhat Tung" userId="77b0905b33e1f80d" providerId="LiveId" clId="{2EAD2714-65EE-4726-9270-9115832CBFA7}" dt="2023-07-21T11:29:12.964" v="432" actId="47"/>
          <pc:sldLayoutMkLst>
            <pc:docMk/>
            <pc:sldMasterMk cId="1211206086" sldId="2147483660"/>
            <pc:sldLayoutMk cId="3584473974" sldId="2147483661"/>
          </pc:sldLayoutMkLst>
        </pc:sldLayoutChg>
        <pc:sldLayoutChg chg="add del">
          <pc:chgData name="Le Nhat Tung" userId="77b0905b33e1f80d" providerId="LiveId" clId="{2EAD2714-65EE-4726-9270-9115832CBFA7}" dt="2023-07-21T11:05:58.924" v="80" actId="47"/>
          <pc:sldLayoutMkLst>
            <pc:docMk/>
            <pc:sldMasterMk cId="1211206086" sldId="2147483660"/>
            <pc:sldLayoutMk cId="3257294962" sldId="2147483664"/>
          </pc:sldLayoutMkLst>
        </pc:sldLayoutChg>
        <pc:sldLayoutChg chg="add del">
          <pc:chgData name="Le Nhat Tung" userId="77b0905b33e1f80d" providerId="LiveId" clId="{2EAD2714-65EE-4726-9270-9115832CBFA7}" dt="2023-07-21T11:29:12.964" v="432" actId="47"/>
          <pc:sldLayoutMkLst>
            <pc:docMk/>
            <pc:sldMasterMk cId="1211206086" sldId="2147483660"/>
            <pc:sldLayoutMk cId="4240902114" sldId="2147483666"/>
          </pc:sldLayoutMkLst>
        </pc:sldLayoutChg>
      </pc:sldMasterChg>
    </pc:docChg>
  </pc:docChgLst>
  <pc:docChgLst>
    <pc:chgData name="Le Nhat Tung" userId="77b0905b33e1f80d" providerId="LiveId" clId="{0C80B40C-9A15-40E9-92CF-C7FC1D60A5B4}"/>
    <pc:docChg chg="custSel addSld delSld modSld">
      <pc:chgData name="Le Nhat Tung" userId="77b0905b33e1f80d" providerId="LiveId" clId="{0C80B40C-9A15-40E9-92CF-C7FC1D60A5B4}" dt="2023-07-21T14:32:54.219" v="214"/>
      <pc:docMkLst>
        <pc:docMk/>
      </pc:docMkLst>
      <pc:sldChg chg="addSp modSp mod">
        <pc:chgData name="Le Nhat Tung" userId="77b0905b33e1f80d" providerId="LiveId" clId="{0C80B40C-9A15-40E9-92CF-C7FC1D60A5B4}" dt="2023-07-21T14:32:54.219" v="214"/>
        <pc:sldMkLst>
          <pc:docMk/>
          <pc:sldMk cId="2035131002" sldId="256"/>
        </pc:sldMkLst>
        <pc:spChg chg="mod">
          <ac:chgData name="Le Nhat Tung" userId="77b0905b33e1f80d" providerId="LiveId" clId="{0C80B40C-9A15-40E9-92CF-C7FC1D60A5B4}" dt="2023-07-21T11:44:13.545" v="80" actId="20577"/>
          <ac:spMkLst>
            <pc:docMk/>
            <pc:sldMk cId="2035131002" sldId="256"/>
            <ac:spMk id="2" creationId="{9F3A48DF-81FC-C3A1-B5F1-F460EF05F074}"/>
          </ac:spMkLst>
        </pc:spChg>
        <pc:inkChg chg="add">
          <ac:chgData name="Le Nhat Tung" userId="77b0905b33e1f80d" providerId="LiveId" clId="{0C80B40C-9A15-40E9-92CF-C7FC1D60A5B4}" dt="2023-07-21T14:32:54.219" v="214"/>
          <ac:inkMkLst>
            <pc:docMk/>
            <pc:sldMk cId="2035131002" sldId="256"/>
            <ac:inkMk id="3" creationId="{1C6A1D82-D8A4-20D6-EBF2-93EB1E67F493}"/>
          </ac:inkMkLst>
        </pc:inkChg>
      </pc:sldChg>
      <pc:sldChg chg="addSp delSp modSp new mod modClrScheme chgLayout">
        <pc:chgData name="Le Nhat Tung" userId="77b0905b33e1f80d" providerId="LiveId" clId="{0C80B40C-9A15-40E9-92CF-C7FC1D60A5B4}" dt="2023-07-21T11:48:44.253" v="114" actId="207"/>
        <pc:sldMkLst>
          <pc:docMk/>
          <pc:sldMk cId="3346312842" sldId="257"/>
        </pc:sldMkLst>
        <pc:spChg chg="del mod ord">
          <ac:chgData name="Le Nhat Tung" userId="77b0905b33e1f80d" providerId="LiveId" clId="{0C80B40C-9A15-40E9-92CF-C7FC1D60A5B4}" dt="2023-07-21T11:45:46.653" v="83" actId="700"/>
          <ac:spMkLst>
            <pc:docMk/>
            <pc:sldMk cId="3346312842" sldId="257"/>
            <ac:spMk id="2" creationId="{19751799-77C5-41A3-0DE3-0BA060E0C9AB}"/>
          </ac:spMkLst>
        </pc:spChg>
        <pc:spChg chg="add mod ord">
          <ac:chgData name="Le Nhat Tung" userId="77b0905b33e1f80d" providerId="LiveId" clId="{0C80B40C-9A15-40E9-92CF-C7FC1D60A5B4}" dt="2023-07-21T11:47:21.128" v="110" actId="20577"/>
          <ac:spMkLst>
            <pc:docMk/>
            <pc:sldMk cId="3346312842" sldId="257"/>
            <ac:spMk id="3" creationId="{A4F4B854-D06D-704D-E498-18AF9875A00C}"/>
          </ac:spMkLst>
        </pc:spChg>
        <pc:spChg chg="add mod">
          <ac:chgData name="Le Nhat Tung" userId="77b0905b33e1f80d" providerId="LiveId" clId="{0C80B40C-9A15-40E9-92CF-C7FC1D60A5B4}" dt="2023-07-21T11:48:44.253" v="114" actId="207"/>
          <ac:spMkLst>
            <pc:docMk/>
            <pc:sldMk cId="3346312842" sldId="257"/>
            <ac:spMk id="4" creationId="{4CA26254-33E9-D6F5-6497-AF6C90ABDD3B}"/>
          </ac:spMkLst>
        </pc:spChg>
      </pc:sldChg>
      <pc:sldChg chg="addSp delSp modSp new mod">
        <pc:chgData name="Le Nhat Tung" userId="77b0905b33e1f80d" providerId="LiveId" clId="{0C80B40C-9A15-40E9-92CF-C7FC1D60A5B4}" dt="2023-07-21T11:52:25.202" v="167" actId="20577"/>
        <pc:sldMkLst>
          <pc:docMk/>
          <pc:sldMk cId="561781680" sldId="258"/>
        </pc:sldMkLst>
        <pc:spChg chg="mod">
          <ac:chgData name="Le Nhat Tung" userId="77b0905b33e1f80d" providerId="LiveId" clId="{0C80B40C-9A15-40E9-92CF-C7FC1D60A5B4}" dt="2023-07-21T11:48:55.505" v="140" actId="20577"/>
          <ac:spMkLst>
            <pc:docMk/>
            <pc:sldMk cId="561781680" sldId="258"/>
            <ac:spMk id="2" creationId="{2C3EF028-7550-D529-B9C8-BBF5D8370177}"/>
          </ac:spMkLst>
        </pc:spChg>
        <pc:spChg chg="add del mod">
          <ac:chgData name="Le Nhat Tung" userId="77b0905b33e1f80d" providerId="LiveId" clId="{0C80B40C-9A15-40E9-92CF-C7FC1D60A5B4}" dt="2023-07-21T11:50:20.636" v="144" actId="478"/>
          <ac:spMkLst>
            <pc:docMk/>
            <pc:sldMk cId="561781680" sldId="258"/>
            <ac:spMk id="3" creationId="{3AAA45B8-45E8-8BF8-E264-99DADE0C5A83}"/>
          </ac:spMkLst>
        </pc:spChg>
        <pc:spChg chg="add mod">
          <ac:chgData name="Le Nhat Tung" userId="77b0905b33e1f80d" providerId="LiveId" clId="{0C80B40C-9A15-40E9-92CF-C7FC1D60A5B4}" dt="2023-07-21T11:52:25.202" v="167" actId="20577"/>
          <ac:spMkLst>
            <pc:docMk/>
            <pc:sldMk cId="561781680" sldId="258"/>
            <ac:spMk id="5" creationId="{0A94DF1F-DDB2-4F0A-F5C9-F672AA53E7C5}"/>
          </ac:spMkLst>
        </pc:spChg>
      </pc:sldChg>
      <pc:sldChg chg="del">
        <pc:chgData name="Le Nhat Tung" userId="77b0905b33e1f80d" providerId="LiveId" clId="{0C80B40C-9A15-40E9-92CF-C7FC1D60A5B4}" dt="2023-07-21T11:45:33.502" v="81" actId="47"/>
        <pc:sldMkLst>
          <pc:docMk/>
          <pc:sldMk cId="4180698389" sldId="258"/>
        </pc:sldMkLst>
      </pc:sldChg>
      <pc:sldChg chg="del">
        <pc:chgData name="Le Nhat Tung" userId="77b0905b33e1f80d" providerId="LiveId" clId="{0C80B40C-9A15-40E9-92CF-C7FC1D60A5B4}" dt="2023-07-21T11:45:33.502" v="81" actId="47"/>
        <pc:sldMkLst>
          <pc:docMk/>
          <pc:sldMk cId="1929433065" sldId="259"/>
        </pc:sldMkLst>
      </pc:sldChg>
      <pc:sldChg chg="modSp new mod">
        <pc:chgData name="Le Nhat Tung" userId="77b0905b33e1f80d" providerId="LiveId" clId="{0C80B40C-9A15-40E9-92CF-C7FC1D60A5B4}" dt="2023-07-21T11:53:33.496" v="201" actId="20577"/>
        <pc:sldMkLst>
          <pc:docMk/>
          <pc:sldMk cId="3160211071" sldId="259"/>
        </pc:sldMkLst>
        <pc:spChg chg="mod">
          <ac:chgData name="Le Nhat Tung" userId="77b0905b33e1f80d" providerId="LiveId" clId="{0C80B40C-9A15-40E9-92CF-C7FC1D60A5B4}" dt="2023-07-21T11:53:33.496" v="201" actId="20577"/>
          <ac:spMkLst>
            <pc:docMk/>
            <pc:sldMk cId="3160211071" sldId="259"/>
            <ac:spMk id="2" creationId="{B9A3F7EF-879B-F3A4-5DEB-089E288E5360}"/>
          </ac:spMkLst>
        </pc:spChg>
      </pc:sldChg>
      <pc:sldChg chg="del">
        <pc:chgData name="Le Nhat Tung" userId="77b0905b33e1f80d" providerId="LiveId" clId="{0C80B40C-9A15-40E9-92CF-C7FC1D60A5B4}" dt="2023-07-21T11:45:33.502" v="81" actId="47"/>
        <pc:sldMkLst>
          <pc:docMk/>
          <pc:sldMk cId="297745516" sldId="260"/>
        </pc:sldMkLst>
      </pc:sldChg>
      <pc:sldChg chg="addSp delSp modSp new mod">
        <pc:chgData name="Le Nhat Tung" userId="77b0905b33e1f80d" providerId="LiveId" clId="{0C80B40C-9A15-40E9-92CF-C7FC1D60A5B4}" dt="2023-07-21T11:56:21.449" v="213"/>
        <pc:sldMkLst>
          <pc:docMk/>
          <pc:sldMk cId="498797142" sldId="260"/>
        </pc:sldMkLst>
        <pc:spChg chg="del">
          <ac:chgData name="Le Nhat Tung" userId="77b0905b33e1f80d" providerId="LiveId" clId="{0C80B40C-9A15-40E9-92CF-C7FC1D60A5B4}" dt="2023-07-21T11:54:46.448" v="203" actId="478"/>
          <ac:spMkLst>
            <pc:docMk/>
            <pc:sldMk cId="498797142" sldId="260"/>
            <ac:spMk id="2" creationId="{84CD92D1-9459-6C0D-360C-ED5E90596EC6}"/>
          </ac:spMkLst>
        </pc:spChg>
        <pc:grpChg chg="mod">
          <ac:chgData name="Le Nhat Tung" userId="77b0905b33e1f80d" providerId="LiveId" clId="{0C80B40C-9A15-40E9-92CF-C7FC1D60A5B4}" dt="2023-07-21T11:56:21.449" v="213"/>
          <ac:grpSpMkLst>
            <pc:docMk/>
            <pc:sldMk cId="498797142" sldId="260"/>
            <ac:grpSpMk id="10" creationId="{15BBCA0B-0E15-5566-D611-66C2F8A6F43F}"/>
          </ac:grpSpMkLst>
        </pc:grpChg>
        <pc:picChg chg="add mod">
          <ac:chgData name="Le Nhat Tung" userId="77b0905b33e1f80d" providerId="LiveId" clId="{0C80B40C-9A15-40E9-92CF-C7FC1D60A5B4}" dt="2023-07-21T11:54:51.296" v="207" actId="1076"/>
          <ac:picMkLst>
            <pc:docMk/>
            <pc:sldMk cId="498797142" sldId="260"/>
            <ac:picMk id="4" creationId="{F57A0759-17AC-3BDA-3077-0E88022B3ADA}"/>
          </ac:picMkLst>
        </pc:picChg>
        <pc:inkChg chg="add mod">
          <ac:chgData name="Le Nhat Tung" userId="77b0905b33e1f80d" providerId="LiveId" clId="{0C80B40C-9A15-40E9-92CF-C7FC1D60A5B4}" dt="2023-07-21T11:56:21.449" v="213"/>
          <ac:inkMkLst>
            <pc:docMk/>
            <pc:sldMk cId="498797142" sldId="260"/>
            <ac:inkMk id="5" creationId="{E5B7EBD4-BF32-A055-F825-97D1AD423D0D}"/>
          </ac:inkMkLst>
        </pc:inkChg>
        <pc:inkChg chg="add mod">
          <ac:chgData name="Le Nhat Tung" userId="77b0905b33e1f80d" providerId="LiveId" clId="{0C80B40C-9A15-40E9-92CF-C7FC1D60A5B4}" dt="2023-07-21T11:56:21.449" v="213"/>
          <ac:inkMkLst>
            <pc:docMk/>
            <pc:sldMk cId="498797142" sldId="260"/>
            <ac:inkMk id="6" creationId="{47D07F6F-DD2D-BB76-DCDE-DCA06CDF271B}"/>
          </ac:inkMkLst>
        </pc:inkChg>
        <pc:inkChg chg="add mod">
          <ac:chgData name="Le Nhat Tung" userId="77b0905b33e1f80d" providerId="LiveId" clId="{0C80B40C-9A15-40E9-92CF-C7FC1D60A5B4}" dt="2023-07-21T11:56:21.449" v="213"/>
          <ac:inkMkLst>
            <pc:docMk/>
            <pc:sldMk cId="498797142" sldId="260"/>
            <ac:inkMk id="7" creationId="{40FA64C2-7E92-2D73-D743-232C45061FFD}"/>
          </ac:inkMkLst>
        </pc:inkChg>
        <pc:inkChg chg="add mod">
          <ac:chgData name="Le Nhat Tung" userId="77b0905b33e1f80d" providerId="LiveId" clId="{0C80B40C-9A15-40E9-92CF-C7FC1D60A5B4}" dt="2023-07-21T11:56:21.449" v="213"/>
          <ac:inkMkLst>
            <pc:docMk/>
            <pc:sldMk cId="498797142" sldId="260"/>
            <ac:inkMk id="8" creationId="{7F3E13FD-4A06-5F38-8973-F991D2CC66DC}"/>
          </ac:inkMkLst>
        </pc:inkChg>
        <pc:inkChg chg="add mod">
          <ac:chgData name="Le Nhat Tung" userId="77b0905b33e1f80d" providerId="LiveId" clId="{0C80B40C-9A15-40E9-92CF-C7FC1D60A5B4}" dt="2023-07-21T11:56:21.449" v="213"/>
          <ac:inkMkLst>
            <pc:docMk/>
            <pc:sldMk cId="498797142" sldId="260"/>
            <ac:inkMk id="9" creationId="{7CCEEA25-EC5B-9711-1312-56C49DF21AE8}"/>
          </ac:inkMkLst>
        </pc:inkChg>
      </pc:sldChg>
      <pc:sldChg chg="del">
        <pc:chgData name="Le Nhat Tung" userId="77b0905b33e1f80d" providerId="LiveId" clId="{0C80B40C-9A15-40E9-92CF-C7FC1D60A5B4}" dt="2023-07-21T11:45:33.502" v="81" actId="47"/>
        <pc:sldMkLst>
          <pc:docMk/>
          <pc:sldMk cId="706328608" sldId="261"/>
        </pc:sldMkLst>
      </pc:sldChg>
      <pc:sldChg chg="del">
        <pc:chgData name="Le Nhat Tung" userId="77b0905b33e1f80d" providerId="LiveId" clId="{0C80B40C-9A15-40E9-92CF-C7FC1D60A5B4}" dt="2023-07-21T11:45:33.502" v="81" actId="47"/>
        <pc:sldMkLst>
          <pc:docMk/>
          <pc:sldMk cId="639576754" sldId="262"/>
        </pc:sldMkLst>
      </pc:sldChg>
      <pc:sldMasterChg chg="delSldLayout">
        <pc:chgData name="Le Nhat Tung" userId="77b0905b33e1f80d" providerId="LiveId" clId="{0C80B40C-9A15-40E9-92CF-C7FC1D60A5B4}" dt="2023-07-21T11:45:33.502" v="81" actId="47"/>
        <pc:sldMasterMkLst>
          <pc:docMk/>
          <pc:sldMasterMk cId="1211206086" sldId="2147483660"/>
        </pc:sldMasterMkLst>
        <pc:sldLayoutChg chg="del">
          <pc:chgData name="Le Nhat Tung" userId="77b0905b33e1f80d" providerId="LiveId" clId="{0C80B40C-9A15-40E9-92CF-C7FC1D60A5B4}" dt="2023-07-21T11:45:33.502" v="81" actId="47"/>
          <pc:sldLayoutMkLst>
            <pc:docMk/>
            <pc:sldMasterMk cId="1211206086" sldId="2147483660"/>
            <pc:sldLayoutMk cId="4240902114" sldId="2147483666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1T14:31:50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3436 14526 597 0,'-3'-3'87'0,"2"2"3"0,-2-1 1 15,-1-1 0-15,-1 0 1 0,0-4 4 0,-3 0 5 16,0-3 4-16,-1 1 5 0,-3-5 14 16,1 0 4-16,-2 0 4 15,1-1 9-15,-2 1 6 0,0 2 3 0,1-2 1 16,-1 2 8-16,2-1-80 0,2 2 3 16,-1 2 0-16,1-1 4 0,2-1 9 15,-1 2 5-15,1-3-1 0,-1 3-1 0,1 0 5 16,1-1 1-16,1 2-15 0,-1 1 0 0,3 1-5 15,1 1-4-15,-1 3-5 16,2-1-4-16,0 0 0 0,1 3-10 0,1 0-3 16,0 0-5-16,0 2-5 0,1 2 1 15,5 4-9-15,0 6 0 0,6 4-9 0,1 7-5 16,5 6-3-16,3 7-5 0,5 9 0 0,6 7-4 16,2 4 4-16,2 3-5 0,5 4 0 15,-2-1 0-15,1-1 0 0,2-4 0 0,-2-3 1 16,-2-7 0-16,-4-5-4 0,-6-6-1 15,0-8 1-15,-7-6-5 0,-5-5 4 0,-2-4 1 16,-5-5-4-16,-3-3-6 0,-3-3 0 16,-3-3-3-16,-2-3-5 0,-5-8 1 15,-2-4-5-15,-5-5 1 0,-3-7-1 0,-5-8-1 16,-4-3 0-16,-4-9 0 0,-3-6 3 16,-4-4-4-16,1-2-1 0,0-1 1 0,-3 1-5 15,5 0 5-15,1 4 0 0,-1-1 4 0,5 3-4 16,2 3 8-16,4 2 1 0,1 0 0 15,3 2-1-15,5 3 1 0,3-1 0 16,3 3 5-16,4 1 0 0,1 4 1 0,4 2 0 16,5 6 5-16,3 2 0 0,5 7 0 15,1 4 4-15,6 8-5 0,4 0 4 16,2 12-4-16,5 4 5 0,0 9-1 0,0 8-1 16,-1 8 1-16,0 10 4 0,-2 9 0 15,-4 6-1-15,-3 5-3 0,-2 3-5 0,-4-1 0 16,-1-2-1-16,-5-3-4 0,1-9-4 15,-4-9-9-15,-1-9-9 0,1-10-5 0,-4-9-4 16,5-7 5-16,-1-5-4 0,3-12 0 16,3-5 0-16,2-6 1 0,3-4 0 0,3-3 0 15,3 0 5-15,4 0-1 0,0 1 5 16,4 2-1-16,-2 6 5 0,1 7 4 16,-5 4 5-16,-3 7 8 0,-6 8 10 0,-4 9 7 15,-5 6 1-15,-4 10-5 0,-4 9 10 16,-6 5-6-16,-3 4 0 0,-2 9 1 0,-2 1-5 15,0-2-1-15,1-3-3 0,-2-3-5 16,1-8-5-16,0-6-3 0,3-11-10 0,1-5-12 16,3-10-10-16,1-6 0 0,1-2 1 15,0-9-4-15,3-3 0 0,1-8 4 16,1-2-4-16,3-4 0 0,1-2 0 0,1-4 0 16,1-4 3-16,3-7 1 0,2 0-1 15,0-6 4-15,7-3 5 0,-1-1 5 0,2-5 3 16,1-2 10-16,1-3 8 0,0 1 5 15,1-2-1-15,1 4 0 0,-1 0 0 0,-2 5 4 16,-1 7 0-16,-3 5 0 0,-2 7 0 16,-3 8 1-16,-1 6 4 0,-4 7 0 0,-3 3 0 15,-1 7 1-15,-1 8-1 0,-2 6 5 16,0 4 1-16,0 3-6 0,0 6 2 0,0 2-1 16,0 4 0-16,0 2 1 0,0 3-5 15,0-3 1-15,0-5 0 0,0-1-1 0,0-5-3 16,0-2-1-16,0-5 0 0,1-8 1 15,1-1-1-15,1-5 0 0,0-1 5 16,2-4 0-16,1-5-1 0,0-5 5 0,-2-1 0 16,2-6 1-16,-2-1-1 0,2-2 0 15,-3-4 4-15,-1-3 0 0,0 1 1 0,0 0-1 16,-2 6 5-16,1 2-1 0,1 3-4 16,0 4 1-16,2 6-1 0,1 0 0 0,2 6 0 15,2 6-4-15,0 0 0 0,3 3-5 16,2 1 5-16,0 2-5 0,2-3-4 0,0 0-5 15,0 3-4-15,1-5-10 0,-2-2 1 16,0-1-5-16,0-2 1 0,-4-5-1 16,2-1 0-16,-4-5 0 0,0-2 0 0,-1-1 1 15,-3-1-6-15,-3-2 6 0,0-3 3 16,-1-1 9-16,-2-2 5 0,-1-1 3 0,0 3 5 16,-3 0 9-16,0 3 8 0,-1 1 10 15,2 3 0-15,-1 2 4 0,1 2 0 16,-1 5 0-16,3 2 5 0,0 2-5 0,1 5 0 15,1 0 0-15,0 4 4 0,0 2-8 16,3 1-4-16,1 1-4 0,3 3-9 0,2 2-5 16,1-1-4-16,3-3-4 0,1-1 0 15,5-4-5-15,4-3-4 0,-1-1-1 0,1-4 1 16,3-3 3-16,1-6-8 0,1-4 0 16,-2-5-10-16,0-5-8 0,-3-3-26 0,0-2-23 15,-3-4-59-15,-3-4-744 0,-2-1 0 16,-3 1 0-16,-2 2 0 0</inkml:trace>
  <inkml:trace contextRef="#ctx0" brushRef="#br0" timeOffset="617.36">4606 13713 802 0,'-4'-1'138'0,"1"-1"9"0,-1-2 13 15,-3 0 5-15,2-2 5 0,-1 1 8 16,-3 0 5-16,2-2 5 0,0 2 4 0,3 2 4 15,-1-2 0-15,1 3-4 0,3 2 0 16,-1 0 0-16,5 4 4 0,4 2 1 16,3 6-1-16,3 6 0 0,6 5-137 0,4 8-10 15,3 2-13-15,5 7-5 0,1 1-4 16,3 2-9-16,-1-3-8 0,-3-1-10 0,0-5-13 16,-3-7-17-16,-3-4-24 0,-3-7-30 0,-2-5-49 15,-3-5-665-15,-4-5 0 0,-3-7 0 16,-1-8 0-16</inkml:trace>
  <inkml:trace contextRef="#ctx0" brushRef="#br0" timeOffset="864.7">4948 13359 830 0,'-1'0'151'0,"1"0"23"0,-2 0 9 16,-2 0 1-16,0 3-1 0,-2 1 4 16,-2 7 1-16,-2 6-1 0,-4 7 0 0,1 7 0 15,-4 6 0-15,2 8-1 0,-1 5 0 16,5 6 1-16,1-1-1 0,3 3 0 0,2-5 1 15,4-3-1-15,4-4-151 0,2-8-23 16,7-2-9-16,1-7 0 0,4-5 5 0,1-8-5 16,3-6 1-16,5-4 0 0,0-2 0 15,0-7 5-15,2-2 0 0,-1-5-4 0,-1-4 0 16,-1-2-5-16,-1-4-13 0,0-6-27 16,-2-2-49-16,2-5-71 0,-2-1-626 15,1-3 0-15,1-1 0 0,-1-1 0 0</inkml:trace>
  <inkml:trace contextRef="#ctx0" brushRef="#br0" timeOffset="1083.17">5348 13352 788 0,'-3'0'135'0,"-2"0"14"15,-3 0 8-15,-1 2 5 0,-3 6 9 16,0 3 4-16,0 4 5 0,-2 4 4 16,1 9 1-16,3 2-1 0,5 4 0 0,1 3-1 15,3 2 1-15,4-1 0 0,1-3 4 0,6-1-4 16,0-5-1-16,2-5 1 0,1-4-136 15,1-6-13-15,5-5-9 0,-2-4-4 16,1-3-9-16,0-7-5 0,-3-3-4 0,-1-9-4 16,0-4-5-16,-6-7-9 0,0-4-12 15,-3-8-23-15,-2-5-45 0,-2-8-110 0,-1-2-537 16,-1-5 0-16,-3 0 0 0,-6-4 0 16</inkml:trace>
  <inkml:trace contextRef="#ctx0" brushRef="#br0" timeOffset="1497.06">5247 12752 646 0,'-2'-4'125'0,"-5"-6"18"0,2 0 14 16,-4-3 14-16,-3 2 12 0,0-2 10 15,-3 1 5-15,2 2 4 0,-4-2-1 0,4 9 6 16,1 0 4-16,0 7-5 0,4 2 1 16,2 6 4-16,2 2 1 0,0 5-1 0,4 6 0 15,5 4 4-15,5 9-121 0,6 7-18 16,6 6-13-16,7 2-14 0,5 7-14 0,7 1-10 16,2-4-3-16,2 2-4 0,1-6-1 15,0-7-4-15,-2-5-4 0,-3-7-5 0,-4-8-5 16,-4-8-13-16,-4-6-4 0,-3-5-14 15,-4-1-13-15,-4-6-22 0,-3-8-18 16,-5-4-26-16,-3-5-32 0,-4-5-57 0,0-1-54 16,-5-7-459-16,-2-2 0 0,-5-6 0 15,-2-4 2639-15,-1 1-2127 16,1 4 10-16,-1 6 3 0,2 5 24 0,3 8 3 16,1 6 9-16,3 8 4 0,6 12 9 0,6 12 1 15,5 4 8-15,-1 5 14 0,6 0 23 16,-1-2 26-16,0-4 72 0,4 1 67 15,-2-8 89-15,2-6 76 0,-4-3-27 0,-2-5-5 16,-3-2 1-16,-3-2 7 0,-4-4-12 0,-1-1-1 16,-3 1 5-16,-3 0 0 0,-3 0 4 15,-4-2 5-15,0 0 0 0,-4 0 0 16,0 1-5-16,1 2-18 0,-2 1-50 0,0 2-43 16,-1 1-40-16,2 1-40 0,3 1-36 15,1 1-45-15,1 3-94 0,4-2-556 0,-1-3 0 16</inkml:trace>
  <inkml:trace contextRef="#ctx0" brushRef="#br0" timeOffset="2030.67">6118 12875 606 0,'0'0'101'16,"0"0"0"-16,-2 0 0 0,2 0 4 15,0 2 5-15,0 0 4 0,2 0 9 0,2 1 5 16,1-1 9-16,0 4 13 0,3-2 5 16,3 0 9-16,1-2 8 0,1 1 14 0,1 0 9 15,0-2 13-15,-1 0 5 0,-1-1 9 16,1-2-97-16,-4-1 5 0,-3 0 4 0,-1 1 1 15,-2-2-1-15,2 3 0 0,-5-6-9 16,-5 1-4-16,1-1-5 0,-4 0-9 0,0 0-3 16,-5 1-10-16,0 1-4 0,-1 0-14 15,-3 1-8-15,-1 3-15 0,0-1-4 16,0 2-9-16,0 3-4 0,0 3-10 0,1 2-9 16,1 2-9-16,0 0-4 0,1 1-14 15,1 1-9-15,2 2-9 0,4 0-19 16,1-3-21-16,2-1-24 0,5 0-44 0,5-4-93 15,4 3-688-15,6-6 0 0,5 1 0 16,6-2 0-16</inkml:trace>
  <inkml:trace contextRef="#ctx0" brushRef="#br0" timeOffset="2746.21">6450 12469 744 0,'0'0'128'0,"0"0"0"16,0 0 10-16,0 3 8 0,3 3 9 0,0 1 5 15,1 3 5-15,1 2 3 0,-1 4 6 16,3 0 4-16,2 0-1 0,-2 2 0 0,0-3 1 16,-1-1 8-16,0-5 9 0,-2-2 4 15,-1-3 10-15,-2 0 4 0,-1-3-129 16,-4-1 1-16,-3-1-5 0,0-3-4 0,-4-4-9 15,-2 0-5-15,1-6-4 0,-6 0 0 16,2-5 1-16,-3-3-6 0,2-4 2 0,2-4 3 16,0 2 1-16,1-2-9 0,3 0-9 15,2-3-5-15,4-4-8 0,2-2-4 0,3-3-1 16,7-3 1-16,3-4-10 0,6-5-4 16,8 1-14-16,3-2-23 0,7 3-36 15,7 6-138-15,4 4-724 0,1 8 0 0,3 10 0 16,0 8 0-16</inkml:trace>
  <inkml:trace contextRef="#ctx0" brushRef="#br0" timeOffset="3467.32">2616 16279 1056 0,'1'0'172'16,"4"0"5"-16,4 0 0 0,1 0 1 16,2 0 4-16,7-5 1 0,0-2 4 0,7-7 0 15,4-3-1-15,2-7-4 0,3-6-5 16,-1-2-8-16,5-8-27 0,0-4-54 0,1 1-71 16,2-2-709-16,-2 2 0 0,0 0 0 15</inkml:trace>
  <inkml:trace contextRef="#ctx0" brushRef="#br0" timeOffset="3828.58">3931 17684 862 0,'0'0'144'0,"0"0"0"0,0-2 5 15,2-6 5-15,1-3 4 0,3-6 10 16,5-4 3-16,3-9 5 0,6-4 5 0,3-10 4 16,8-8 0-16,7 2-1 0,5-7 1 15,3-3-5-15,8-4-30 0,2-3-95 16,5-3-741-16,2-1 0 0,5 1 0 16,-1-2 0-16</inkml:trace>
  <inkml:trace contextRef="#ctx0" brushRef="#br0" timeOffset="6578.29">5523 15469 1147 0,'-6'-2'173'0,"0"-3"8"0,-3 0 4 0,-2 0 10 0,0-2 4 15,-4 1 4-15,1 1 5 0,-2-2 3 16,4 2 1-16,2 2 0 0,1 2 0 16,2-1 0-16,5 0 4 0,0 6-4 15,6 2-1-15,6 7 1 0,4 4 0 0,11 8-167 16,6 7-4-16,3 4-9 15,4 2 0-15,5 5-8 0,2-1-10 0,1 1 1 16,-2-5-10-16,-4-1-3 0,-10-11-10 16,-2-2-14-16,-5-7-12 0,-6-1-24 0,-2-8-43 15,-7 0-63-15,-2-5-723 0,-6-1 0 16,-4-6 0-16,-4-3 0 0</inkml:trace>
  <inkml:trace contextRef="#ctx0" brushRef="#br0" timeOffset="6814.66">5285 15483 722 0,'-4'0'124'16,"-2"0"14"-16,-3 0 8 0,0 0 5 0,-3 0 9 16,0 0 4-16,-4 0 6 0,3 0 3 15,-3 0 5-15,4 0 9 0,3 0 5 0,2-4-1 16,2 1 1-16,2-5 4 0,2-3 4 16,2-5 0-16,5-5 5 0,3-4 0 0,4-4-125 15,3-4-13-15,5-2-8 0,5 0-6 16,1 0-8-16,5 2-4 0,3 3-5 15,-2 4-5-15,1 3-8 0,1 5-18 0,-3 6-17 16,-1 4-14-16,-2 4-13 0,-2 1-22 0,0 4-32 16,-2 5-35-16,-2 2-63 0,-3 6-565 15,-4 3 0-15,-4 5 0 0,-1 3 0 0</inkml:trace>
  <inkml:trace contextRef="#ctx0" brushRef="#br0" timeOffset="7644.95">5630 16301 906 0,'0'3'151'0,"0"5"13"0,0-2 10 0,0 3 4 16,0-3 5-16,0 3 0 0,3-2 9 15,1-3 4-15,4 3 5 0,1-7 4 0,4-8 5 16,5-3-1-16,3-7 1 0,4-5-1 16,7-6 4-16,0-3 0 0,2-4-1 15,2-6 1-15,3-5-156 0,-3-1-10 0,2-1-8 0,-4 1-9 16,1-5-9-16,-3 0 1 0,0-1-14 15,-2-3-9-15,-3 2-9 0,1-3-9 16,-2 3-13-16,-3-2-5 0,-3 3-9 0,-3 4-4 16,-2 1-3-16,-4 1 0 0,-3 5 0 15,-2 4 1-15,-3 2 4 0,-5 1 0 16,-1 7 5-16,-2 2 8 0,-2 2 9 0,-1 7 5 16,-2 4 8-16,2 5 9 0,1 4 4 15,2 5 6-15,-1 8 8 0,4 10 4 0,5 6 10 16,6 8 8-16,1 4 0 0,6 6 0 15,0 3 0-15,5 6-1 0,4 0 5 0,1-2-5 16,0-6-5-16,-2-7-5 0,0-6-4 16,-7-4-5-16,0-10 0 0,-5-5-5 0,-4-4 5 15,-2-8 0-15,-6-11 4 0,-1-5 0 16,-2-7-5-16,-3-8-3 0,-3-6 3 0,-1-3 1 16,-2-8-4-16,-2-8 1 0,0 1 0 15,-3-2 0-15,1 1 1 0,1 2-5 16,3 6 5-16,2 5 0 0,5 6-9 15,0 8 0-15,7 8-4 0,3 10 4 0,7 4-4 0,4 10-5 16,4 7 5-16,6 6 4 16,2 6-5-16,5 1 0 0,4 4 0 0,1 2 0 15,3-1 1-15,0 1-1 0,-2-4-4 16,1-6 4-16,-3-6 1 0,0-4-1 0,-2-4 1 16,-5-4 0-16,-2-7 0 0,-6-6 0 15,-4-3 0-15,-5-4 0 0,-3-3 4 0,-5-2-4 16,-1-3 0-16,-6-3 0 0,-2-2 4 15,-3-1 0-15,-4 3-1 0,-1 1-4 0,-1 1 4 16,0 2 1-16,1 5-1 0,-3 3 1 16,3 4-1-16,0 3 1 0,5 5 0 0,3 2-5 15,1 2 1-15,2 2 4 0,1 2-5 16,3 4 1-16,2 0-1 0,2 0-4 0,5 4 0 16,1-1 0-16,6 3-5 0,3 3 1 15,6 2-2-15,6 4 0 0,4 3 0 0,3 3-4 16,4 4 3-16,4 6 1 0,0 2 0 15,0 3 0-15,0 2 0 0,-1 1 1 0,0 4 3 16,-5 0 1-16,0 3 4 0,-5 0 5 16,-3-2 4-16,-7 2 4 0,-2-2 0 15,-4-1 5-15,-9-3 1 0,-5-3-1 0,0-5-4 16,-8-5 5-16,-6-4 0 0,-1-3 0 16,-3-8-1-16,-3-3 1 0,-3-4-9 0,-1-1-5 15,-1-7-13-15,-4-1-17 0,-2 1-32 16,-1-6-53-16,-1-5-811 0,-4-3 0 0,-4-7 0 15,-1-4 0-15</inkml:trace>
  <inkml:trace contextRef="#ctx0" brushRef="#br0" timeOffset="7794.07">6609 14400 998 0,'-2'0'171'15,"2"-2"0"-15,0-3 0 0,0 1 0 0,0-1 1 16,-2 1-1-16,2-2 1 0,0 1-10 15,2 2-3-15,3 1-10 0,0-1-22 0,4 3-48 16,4-1-113-16,0 2-533 0,6 3 0 16,0-2 0-16,2 3 0 0</inkml:trace>
  <inkml:trace contextRef="#ctx0" brushRef="#br0" timeOffset="8142.65">7074 14497 860 0,'0'0'147'0,"0"0"6"15,0 0 13-15,0 0 9 0,1 0 9 16,4-1 4-16,1-4 9 0,1 0 5 0,3-5-1 16,0-2 5-16,0-3 0 0,3-2 0 15,-2-2 0-15,0-2 8 0,-3 2 5 0,-2 0 0 16,-3 1 0-16,-2 3 4 0,-1 3-144 15,-3-1-4-15,-2 4-14 16,-5 2-8-16,-1 2-10 0,0 2-4 0,-2 0-9 0,3 2-4 16,-3 0 0-16,1 2-5 0,4 4 1 0,3 5 0 15,2 1 0-15,2 4-9 0,4 1-4 16,3 2-4-16,4 3-1 0,3 2-3 0,0-1-4 16,4-2-1-16,2-1 1 0,2-3-5 15,4-2-8-15,1-2-5 0,-1-1-14 16,-1-4-12-16,2 1-32 0,0-4-57 15,-1-2-782-15,-2-1 0 0,-1-1 0 0</inkml:trace>
  <inkml:trace contextRef="#ctx0" brushRef="#br0" timeOffset="8542.58">7461 14217 766 0,'-1'-1'145'16,"-2"-2"14"-16,-1 1 8 0,2-3 10 0,-3 2 8 16,1-1 10-16,-1 3-1 0,0-2 5 15,2 2 4-15,0 4-4 0,2 3-1 0,2 3 1 16,2 2 3-16,2 4 1 0,3 0-4 15,2 0 4-15,3 0 0 0,3 0 1 0,-1-2-147 16,5-2-12-16,0-5-10 0,0-1-8 16,2-6-5-16,0-3-14 0,-3-4 1 15,0-9-6-15,3-3-4 0,-5-7 0 0,1-6-5 16,-5-1-4-16,0-6-4 0,-6-4-4 0,-3-3 3 16,-2-1-4-16,-4 1 0 0,-7-1 0 15,-3 0 1-15,-6-1-1 0,-6-3 5 16,-2-1 4-16,-5 2-3 0,-1-2 4 0,-3 2 5 15,-2 0 9-15,4 3 6 0,1 6 8 16,4 5 10-16,3 6 8 0,5 6 9 0,6 7 5 16,1 5 0-16,4 5-1 0,5 4 1 15,2 5 0-15,8 7-1 0,3 3 1 0,6 9-5 16,5 5 1-16,4 3-6 0,6 5 0 16,5 7-1-16,5 1-9 0,4 4-5 0,2-3-5 15,-2-3-4-15,2-1-5 0,-3-4-9 16,-3-5-8-16,-1-3-14 0,-5-1-13 0,-3-4-17 15,-5-4-37-15,-6-1-98 16,-3-2-745-16,-5-2 0 0,-5-5 0 0,-1-2 0 16</inkml:trace>
  <inkml:trace contextRef="#ctx0" brushRef="#br0" timeOffset="8709.16">7627 13789 1024 0,'-3'0'175'0,"-1"-2"14"15,1-2 8-15,0-1 6 0,0-1 3 16,0-3 5-16,2 0 5 0,-2-5 4 0,3-5 4 15,3 0-4-15,2-6 4 0,4-4 0 16,3-1-5-16,2-4-8 0,4-1-14 0,2-1-18 16,-2 1-22-16,4 6-32 0,1 1-227 15,-4 6-126-15,0 5-630 0,-1 6 0 0,-3 4 0 16,-2 4 0-16</inkml:trace>
  <inkml:trace contextRef="#ctx0" brushRef="#br0" timeOffset="9541.64">7993 13463 962 0,'-2'0'160'0,"2"-2"1"16,0 0-1-16,0-2 6 0,0 0 4 0,0 0 0 15,-1 0 4-15,2-1 1 16,3 2 5-16,2 1 4 0,1 2 0 0,4 2 0 16,1 6-1-16,4 4 6 0,3 4-1 0,1 1-4 15,0 3 3-15,1 0 1 0,-1 1-161 16,-1-1-5-16,-2-1 0 0,-1-7-4 15,0-3-6-15,-5-4-4 0,0-2-4 0,-2-3-2 16,-3-5 1-16,0-5-5 0,-4-3-4 16,0-3 5-16,-2-6-1 0,0 2 1 0,-2-4 5 15,-1-5 4-15,-4-2 1 0,0 3 4 16,-1 3 1-16,1 2 4 0,1 2 1 0,0 5 0 16,0 3 0-16,1 5 4 0,2 4 1 0,5 1 0 15,0 6-5-15,7 3 1 0,-2 2 4 16,3 0-6-16,4 1 5 0,1 1-4 15,2-3-6-15,4-2 1 0,2 1-5 0,0-2-1 16,1-4 5-16,-2-6 0 0,1-2 4 16,-1-3 4-16,-5-2 1 0,0 0 0 15,-5 0 0-15,-3-1 4 0,-4 0 5 0,-2 0-5 16,-4 3 1-16,-5 1 4 0,-4 6-5 16,-2 1 1-16,-2 2-5 0,-5-2 0 15,1 3 5-15,-3 7-10 0,-4-3-3 0,3 6-1 16,-2-1-4-16,4 0-4 0,1 1-5 0,2 0 0 15,3-2 0-15,0 1-5 0,5-4-7 16,1-1 3-16,3-2 1 0,1-4-5 16,2-4 0-16,0-6 0 0,2-2 5 0,0-3 0 15,2-8-4-15,0 0 4 0,3-5 0 16,1-2 4-16,3-2-1 0,0 1 0 0,2 2 4 16,4 3 0-16,0 5 1 0,2 3-2 0,1 4 5 15,2 4 0-15,1 8-1 0,0-2 5 16,2 8-4-16,0 5 0 0,-3 5-1 15,2 0 1-15,-2 5 4 0,-2-2-4 0,-1 1 1 16,-4 0-5-16,-3 1 1 0,-3-5 0 16,-1-6-4-16,-2 1 4 0,-1-9 1 15,-1-6 4-15,1-7 0 0,0-7 1 0,2-5 4 16,0-5 0-16,4-3 9 0,3-2 0 16,1-5 1-16,6 5 4 0,1 6-5 0,3 3 5 15,4 8-1-15,2 6 1 0,0 8 3 16,-1 5-4-16,1 6 5 0,-6 3-6 0,-2 4-8 15,-2 3-19-15,-6-1-22 0,-4 1-36 16,-5-2-142-16,1 0-793 0,-5-3 0 0,-9-3 0 16,3-2 0-16</inkml:trace>
  <inkml:trace contextRef="#ctx0" brushRef="#br0" timeOffset="9724.14">8017 12900 1184 0,'-1'2'198'0,"-1"-2"1"0,0 0-4 15,0 0 1-15,-1 0 0 0,0 0-9 0,-1 0-17 16,-1 0-27-16,0-4-43 0,0 1-117 0,2-4-533 16,1 0 0-16,-2 1 0 0,1-3 0 15</inkml:trace>
  <inkml:trace contextRef="#ctx0" brushRef="#br0" timeOffset="12207.16">9766 11242 430 0,'-3'-7'102'0,"-2"0"22"0,-2-1 14 0,-3-2 9 0,0-2 3 15,-3 0 5-15,-6 3 5 0,-1-3 3 16,-2 5 0-16,-2 2 1 0,-2 5-1 0,-1 3 5 16,1 4 5-16,-1 4-1 0,4 5 5 15,1 4 5-15,2 0 4 0,4 3-79 0,4 3-18 16,4 4-18-16,4-5-12 0,1-1-6 16,6-2 2-16,4-3-1 0,6-7 5 15,5 0 0-15,4-4 4 0,6-4 0 0,4-2 5 16,6-2 4-16,5-4 1 0,4 0 4 15,3-5-5-15,0 0 0 0,-1 4-4 0,-1 0-5 16,-4 3 0-16,-4-3-1 0,-6 6 5 16,-6 5-5-16,-8 10-4 0,-8 6-5 0,-5 6-8 15,-5 3-5-15,-6 7-5 0,-1 3 1 16,-7 4-5-16,-1 3-13 0,1-6-10 0,1-3-13 16,-2-4-4-16,1-5-14 0,2-9-14 15,4-5-8-15,2-6-9 0,1-6-18 16,3-8-17-16,3-6-18 0,1-9-14 0,5-5-9 15,-2-9-4-15,1-7-5 0,0-3 1 16,2-9 0-16,0-7 0 0,-1-2 9 0,1-6 5 16,-4 0 17-16,-2-5 14 0,-3 2 21 15,3 1 24-15,-4 4 21 0,-4 5 23 16,2 4 23-16,-3 12 21 0,1 5 24 0,-2 11 17 16,4 9 18-16,-3 8 5 0,2 4 4 0,2 7-1 15,-1 9 1-15,2 6-1 0,2 7-4 16,1 6 0-16,3 5-9 0,3 4-4 15,1 2-15-15,2 2-8 0,4 0-15 16,3-3-13-16,3-5-8 0,1-7-11 0,1-6-4 16,-1-8 0-16,4-3 0 0,-3-5 5 15,0-4 5-15,1-11 3 0,-5-5 6 0,0-8 3 16,-2-6 1-16,-5-5 5 0,-5-4 4 0,-2-5 1 16,0-6 1-16,-6 1-1 0,-7 2 1 15,-3 1 4-15,-4 7 1 0,-1 2-1 16,-4 2 1-16,-2 9-6 0,-1 6-9 0,-4 8-4 15,0 2-5-15,5 6-4 0,-2 2-9 16,2 6-13-16,3 1-10 0,0 6-12 0,2 2-15 16,1-1-16-16,4 0-19 0,2 0-26 15,-2 2-33-15,6-2-48 0,1-3-71 0,2 2-687 16,-1-4 0-16,5-2 0 0,-1 0 0 16</inkml:trace>
  <inkml:trace contextRef="#ctx0" brushRef="#br0" timeOffset="12623.04">10134 10857 608 0,'1'2'110'16,"3"1"18"-16,1 4 13 0,2-2 9 0,2 6 9 15,1 2 8-15,5 2 10 0,-1 8 3 16,3 0 6-16,1 3 3 0,0 4 5 16,2-3 4-16,-1 1 0 0,1 1 5 0,2-1 0 15,0-6 4-15,-1-3 0 0,3-3 5 16,-3-4-105-16,4-8-15 0,-2 0-12 0,1-6-4 16,-2-7-10-16,2-5-8 0,-5-4-9 15,-1-6-5-15,-1-1-4 0,-2-5-4 16,-1-2-4-16,-2-3-9 0,-3-3-13 0,-1 4-13 15,-2-1-10-15,-3 3-21 0,-1 1-20 0,0 1-17 16,-2 3-13-16,-4-1-14 0,-1-4-4 16,-4 2-9-16,-3-1-1 0,0-4 1 15,-4-4 0-15,0-3 5 0,-5-2 8 0,-4-6 19 16,2-3 12-16,-3-2 19 0,0 0 22 16,2 0 17-16,2 1 19 0,1 5 25 0,3 9 23 15,5 5 18-15,0 7 13 0,7 9 14 0,3 7 3 16,5 10 10-16,5 8 0 0,4 11 4 15,4 9 1-15,5 5-5 0,6 10-9 16,4 4-13-16,2 6-14 0,7 5-18 16,2 5-4-16,2-5-6 0,0-3-8 0,3-5-10 15,-1-8-4-15,1-10 1 0,-1-11-1 16,-1-10-3-16,-1-10-1 0,-1-17-4 16,0-12-5-16,-3-14-8 0,-2-12-18 0,3-9-36 15,-1-12-99-15,-1-4-812 0,2-8 0 0,-2 0 0 16,1-3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56:17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395 2448 1808 0 0,'0'6'786'0'0,"0"0"0"0"0,-1 0 1 0 0,0 0-1 0 0,0 0 0 0 0,0-1 0 0 0,-1 1 0 0 0,0 0 1 0 0,0-1-1 0 0,0 0 0 0 0,-1 1 0 0 0,0-1 0 0 0,0 0 0 0 0,-6 8 1 0 0,8-13-752 0 0,1 0 0 0 0,-1 1 0 0 0,1-1 1 0 0,-1 1-1 0 0,1-1 0 0 0,-1 0 0 0 0,1 0 1 0 0,-1 1-1 0 0,1-1 0 0 0,-1 0 0 0 0,1 0 1 0 0,-1 0-1 0 0,0 1 0 0 0,1-1 0 0 0,-1 0 1 0 0,1 0-1 0 0,-1 0 0 0 0,0 0 1 0 0,1 0-1 0 0,-1 0 0 0 0,1 0 0 0 0,-1-1 1 0 0,0 1-1 0 0,1 0 0 0 0,-1 0 0 0 0,1 0 1 0 0,-1-1-1 0 0,0 1 0 0 0,1 0 0 0 0,-1 0 1 0 0,1-1-1 0 0,-1 1 0 0 0,1 0 1 0 0,-1-1-1 0 0,1 1 0 0 0,0-1 0 0 0,-1 1 1 0 0,1-1-1 0 0,-1 0 0 0 0,-16-20 395 0 0,-5-13-67 0 0,2-2-1 0 0,-30-72 1 0 0,-17-82 22 0 0,23 40-245 0 0,6-1-1 0 0,7-2 1 0 0,7-1-1 0 0,6-1 1 0 0,7-1-1 0 0,11-181 1 0 0,5 265-56 0 0,3 0 0 0 0,3 0 0 0 0,3 1 0 0 0,4 1 0 0 0,2 1 1 0 0,44-100-1 0 0,-54 145-62 0 0,4-9 14 0 0,0 0-1 0 0,3 0 0 0 0,0 2 1 0 0,2 0-1 0 0,31-38 0 0 0,-47 65-92 0 0,0 1 1 0 0,1 0-1 0 0,-1-1 0 0 0,1 1 0 0 0,0 1 0 0 0,0-1 0 0 0,0 0 1 0 0,1 1-1 0 0,-1 0 0 0 0,1 0 0 0 0,6-2 0 0 0,-9 4-215 0 0,0-1-1 0 0,1 1 1 0 0,-1 0 0 0 0,0 0-1 0 0,0 0 1 0 0,1 0 0 0 0,-1 0-1 0 0,0 0 1 0 0,0 1 0 0 0,0-1-1 0 0,3 1 1 0 0,-3 0-318 0 0,0 0 1 0 0,0 1 0 0 0,1-1-1 0 0,-1 0 1 0 0,0 0-1 0 0,0 1 1 0 0,-1 0-1 0 0,1-1 1 0 0,0 1 0 0 0,0 0-1 0 0,2 3 1 0 0,3 5-2860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56:18.1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0 3520 0 0,'-1'5'553'0'0,"1"1"-1"0"0,-1-1 0 0 0,1 0 1 0 0,0 0-1 0 0,1 0 0 0 0,1 10 1 0 0,17 62 1230 0 0,3 0 0 0 0,62 142 0 0 0,94 135 1693 0 0,-146-294-2744 0 0,150 317 596 0 0,-181-368-1422 0 0,-10-18-1 0 0,-12-20-30 0 0,-90-175-407 0 0,-121-309-1 0 0,223 489 505 0 0,-6-10-11 0 0,1 0 0 0 0,2-1 0 0 0,2 0 0 0 0,1-1-1 0 0,-6-50 1 0 0,15 83 41 0 0,0 1-1 0 0,0 0 0 0 0,0-1 1 0 0,0 1-1 0 0,0 0 0 0 0,1-1 1 0 0,-1 1-1 0 0,1 0 0 0 0,-1-1 1 0 0,1 1-1 0 0,0 0 0 0 0,0 0 1 0 0,0 0-1 0 0,0 0 0 0 0,0 0 1 0 0,0 0-1 0 0,1 0 0 0 0,-1 0 1 0 0,1 0-1 0 0,1-1 1 0 0,0 1 4 0 0,0 0 0 0 0,0 0 0 0 0,0 1 1 0 0,0-1-1 0 0,0 1 0 0 0,0 0 1 0 0,0 0-1 0 0,1 0 0 0 0,-1 0 0 0 0,0 0 1 0 0,1 1-1 0 0,4-1 0 0 0,5 2 26 0 0,1-1-1 0 0,-1 1 1 0 0,0 1-1 0 0,0 1 0 0 0,0 0 1 0 0,15 5-1 0 0,9 6 61 0 0,-1 2-1 0 0,0 1 1 0 0,-1 2-1 0 0,-1 1 1 0 0,53 42-1 0 0,-33-18 52 0 0,-3 3 0 0 0,64 74 0 0 0,-91-94-79 0 0,-2 2 0 0 0,-1 0 1 0 0,-1 2-1 0 0,-1 0 0 0 0,22 52 0 0 0,-32-61-35 0 0,-2 0 0 0 0,0 1 0 0 0,-2-1 1 0 0,0 1-1 0 0,-1 0 0 0 0,-2 0 0 0 0,0 1 1 0 0,-1-1-1 0 0,-5 41 0 0 0,-1-31-10 0 0,-1 1 1 0 0,-2-1-1 0 0,-2-1 1 0 0,-1 1-1 0 0,-15 32 0 0 0,16-44-35 0 0,-1-1 1 0 0,0 0-1 0 0,-2 0 0 0 0,0-1 0 0 0,-1-1 0 0 0,-1 0 0 0 0,0-1 0 0 0,-24 19 0 0 0,35-32-19 0 0,-1 0 0 0 0,0-1 0 0 0,0 1 0 0 0,0-1 0 0 0,0-1 0 0 0,0 1 0 0 0,-1-1 0 0 0,1 0 0 0 0,-1 0 0 0 0,0 0 0 0 0,1-1 0 0 0,-1 0 0 0 0,-8 1 0 0 0,11-2-14 0 0,0-1-1 0 0,0 1 1 0 0,0-1-1 0 0,0 0 1 0 0,0 1-1 0 0,0-1 1 0 0,1-1 0 0 0,-1 1-1 0 0,0 0 1 0 0,1-1-1 0 0,-1 1 1 0 0,1-1-1 0 0,-1 0 1 0 0,1 0-1 0 0,0 0 1 0 0,0 0 0 0 0,0 0-1 0 0,0 0 1 0 0,0 0-1 0 0,0-1 1 0 0,1 1-1 0 0,-1-1 1 0 0,1 1-1 0 0,0-1 1 0 0,0 0 0 0 0,0 0-1 0 0,0 1 1 0 0,-1-5-1 0 0,-3-12-1239 0 0,1 1-1 0 0,0-1 1 0 0,2-1-1 0 0,0 1 1 0 0,1 0-1 0 0,1 0 1 0 0,4-26 0 0 0,3-8-1884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56:19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149 811 2672 0 0,'5'-5'797'0'0,"-3"4"-452"0"0,0-1-1 0 0,0 0 1 0 0,0 0-1 0 0,0 0 1 0 0,0 0-1 0 0,-1 0 1 0 0,1 0-1 0 0,-1-1 1 0 0,1 1-1 0 0,-1-1 1 0 0,0 1-1 0 0,0-1 1 0 0,1-3-1 0 0,-2 6-310 0 0,0-1-1 0 0,0 1 0 0 0,0 0 1 0 0,0 0-1 0 0,0 0 1 0 0,0-1-1 0 0,-1 1 1 0 0,1 0-1 0 0,0 0 1 0 0,0 0-1 0 0,0-1 1 0 0,0 1-1 0 0,0 0 1 0 0,-1 0-1 0 0,1 0 0 0 0,0 0 1 0 0,0 0-1 0 0,0-1 1 0 0,0 1-1 0 0,-1 0 1 0 0,1 0-1 0 0,0 0 1 0 0,0 0-1 0 0,0 0 1 0 0,-1 0-1 0 0,1 0 1 0 0,0 0-1 0 0,0 0 0 0 0,0 0 1 0 0,-1 0-1 0 0,1 0 1 0 0,0 0-1 0 0,0 0 1 0 0,0 0-1 0 0,-1 0 1 0 0,1 0-1 0 0,0 0 1 0 0,0 0-1 0 0,0 0 1 0 0,-1 0-1 0 0,1 0 0 0 0,0 0 1 0 0,0 0-1 0 0,0 0 1 0 0,-1 1-1 0 0,1-1 1 0 0,0 0-1 0 0,0 0 1 0 0,0 0-1 0 0,0 0 1 0 0,-1 0-1 0 0,1 1 1 0 0,0-1-1 0 0,0 0 0 0 0,0 0 1 0 0,0 1-1 0 0,-13 9 820 0 0,4 1-416 0 0,1 0 1 0 0,0 0 0 0 0,1 1 0 0 0,0 0 0 0 0,1 0-1 0 0,-8 23 1 0 0,-21 83 1376 0 0,15-34-1032 0 0,4 1 1 0 0,4 1-1 0 0,3 0 0 0 0,5 151 1 0 0,5-216-674 0 0,8 39 0 0 0,-8-55-89 0 0,0 0 0 0 0,1 0 0 0 0,-1 1 1 0 0,1-2-1 0 0,0 1 0 0 0,0 0 1 0 0,1 0-1 0 0,-1-1 0 0 0,1 1 0 0 0,0-1 1 0 0,1 0-1 0 0,6 7 0 0 0,-9-10-14 0 0,0 0-1 0 0,0 0 1 0 0,0 0-1 0 0,0-1 1 0 0,0 1-1 0 0,1 0 1 0 0,-1-1-1 0 0,0 1 0 0 0,1-1 1 0 0,-1 1-1 0 0,0-1 1 0 0,1 0-1 0 0,-1 1 1 0 0,0-1-1 0 0,1 0 1 0 0,-1 0-1 0 0,1 0 1 0 0,-1 0-1 0 0,0 0 1 0 0,1-1-1 0 0,-1 1 1 0 0,2-1-1 0 0,-1 0 0 0 0,1 0 0 0 0,-1 0-1 0 0,0 0 1 0 0,0-1 0 0 0,1 1 0 0 0,-1-1-1 0 0,0 0 1 0 0,0 1 0 0 0,-1-1 0 0 0,1 0-1 0 0,1-3 1 0 0,3-3-1 0 0,0-1 0 0 0,-1 0 0 0 0,0-1 0 0 0,6-18 1 0 0,0-5-10 0 0,-2-1 0 0 0,-2-1 0 0 0,-1 1 1 0 0,1-37-1 0 0,-3-143-59 0 0,-4 162 52 0 0,-3-37-36 0 0,1-38-60 0 0,4 120 44 0 0,1 7 26 0 0,4 14 14 0 0,7 25 20 0 0,0 8 39 0 0,2-1 0 0 0,2 0-1 0 0,2-1 1 0 0,2-2 0 0 0,48 72-1 0 0,-65-109-22 0 0,-1-1 0 0 0,1 1 0 0 0,0-1 0 0 0,1 0 0 0 0,-1-1 0 0 0,1 1 0 0 0,0-1 0 0 0,0 0-1 0 0,0 0 1 0 0,1-1 0 0 0,-1 0 0 0 0,1 0 0 0 0,13 3 0 0 0,-16-5-7 0 0,-1 0 0 0 0,1-1 0 0 0,-1 0 0 0 0,1 0 0 0 0,0 0 1 0 0,-1 0-1 0 0,1 0 0 0 0,-1-1 0 0 0,1 0 0 0 0,-1 0 0 0 0,1 0 0 0 0,-1 0 0 0 0,0 0 0 0 0,1-1 0 0 0,-1 1 0 0 0,0-1 0 0 0,0 0 1 0 0,0 0-1 0 0,0 0 0 0 0,0 0 0 0 0,0-1 0 0 0,-1 1 0 0 0,1-1 0 0 0,-1 1 0 0 0,0-1 0 0 0,0 0 0 0 0,0 0 0 0 0,0 0 0 0 0,2-5 1 0 0,5-10-33 0 0,-1-1 1 0 0,-1 1-1 0 0,-1-1 1 0 0,-1-1-1 0 0,0 1 0 0 0,2-26 1 0 0,4-125-274 0 0,-10 120 200 0 0,4-80-221 0 0,-7 0 1 0 0,-5 0 0 0 0,-6 1-1 0 0,-39-169 1 0 0,45 271 195 0 0,-13-34 0 0 0,17 53 96 0 0,0 1 1 0 0,-1 0 0 0 0,0 0 0 0 0,0 0 0 0 0,0 0 0 0 0,-1 1-1 0 0,0-1 1 0 0,0 1 0 0 0,-7-6 0 0 0,11 12 24 0 0,0-1 0 0 0,0 0 0 0 0,0 0 1 0 0,0 0-1 0 0,0 0 0 0 0,0 1 0 0 0,0-1 0 0 0,0 0 0 0 0,-1 1 1 0 0,1-1-1 0 0,0 1 0 0 0,0 0 0 0 0,0-1 0 0 0,-1 1 0 0 0,1 0 0 0 0,0 0 1 0 0,-1-1-1 0 0,1 1 0 0 0,0 0 0 0 0,-1 0 0 0 0,1 1 0 0 0,0-1 1 0 0,0 0-1 0 0,-1 0 0 0 0,-1 1 0 0 0,1 1 5 0 0,0-1 0 0 0,0 0 1 0 0,1 1-1 0 0,-1 0 0 0 0,0-1 0 0 0,1 1 0 0 0,0 0 1 0 0,-1-1-1 0 0,1 1 0 0 0,0 0 0 0 0,0 0 0 0 0,0 0 1 0 0,-1 4-1 0 0,-2 7 54 0 0,0 1 0 0 0,1-1 0 0 0,-2 25 0 0 0,2-1 58 0 0,2 1 1 0 0,2-1-1 0 0,1 1 1 0 0,2-1 0 0 0,1 0-1 0 0,3 0 1 0 0,0 0-1 0 0,3-1 1 0 0,23 55 0 0 0,-9-37 9 0 0,2-1 1 0 0,2-1 0 0 0,3-1-1 0 0,2-2 1 0 0,53 59 0 0 0,-49-65-63 0 0,52 62 103 0 0,-77-88-162 0 0,0 2 1 0 0,-1-1 0 0 0,-2 2 0 0 0,11 21 0 0 0,-21-39-9 0 0,1-1 0 0 0,0 1 0 0 0,0-1 0 0 0,0 1 0 0 0,-1-1 0 0 0,1 1 0 0 0,-1 0 0 0 0,1-1 0 0 0,-1 1 0 0 0,0 0 0 0 0,0-1 0 0 0,1 1 0 0 0,-1 0 0 0 0,0-1 0 0 0,-1 1 0 0 0,1 0 0 0 0,0 0 0 0 0,0-1 1 0 0,-1 1-1 0 0,1 0 0 0 0,-1-1 0 0 0,1 1 0 0 0,-1-1 0 0 0,0 1 0 0 0,0-1 0 0 0,0 1 0 0 0,0-1 0 0 0,0 1 0 0 0,0-1 0 0 0,0 0 0 0 0,0 0 0 0 0,0 1 0 0 0,-1-1 0 0 0,1 0 0 0 0,0 0 0 0 0,-1 0 0 0 0,1 0 0 0 0,-1-1 0 0 0,1 1 0 0 0,-1 0 0 0 0,1 0 0 0 0,-4 0 0 0 0,1 0-11 0 0,-1 0 0 0 0,0-1 1 0 0,1 1-1 0 0,-1-1 0 0 0,0 0 0 0 0,0-1 0 0 0,1 1 0 0 0,-1-1 1 0 0,0 1-1 0 0,1-2 0 0 0,-1 1 0 0 0,1 0 0 0 0,-1-1 1 0 0,-7-4-1 0 0,-4-4-22 0 0,1 0 1 0 0,0-2 0 0 0,1 0-1 0 0,0 0 1 0 0,1-2-1 0 0,0 1 1 0 0,1-2-1 0 0,1 1 1 0 0,-12-21 0 0 0,7 8-19 0 0,1-1 0 0 0,1 0 0 0 0,2-1 0 0 0,-15-52 0 0 0,19 51 17 0 0,2 0 1 0 0,1-1-1 0 0,1 0 1 0 0,2 0-1 0 0,1 0 0 0 0,1 0 1 0 0,7-43-1 0 0,-3 50 34 0 0,1 1 1 0 0,1 0-1 0 0,0 0 1 0 0,2 0-1 0 0,1 1 0 0 0,1 0 1 0 0,1 1-1 0 0,0 0 1 0 0,2 1-1 0 0,18-23 0 0 0,-22 31 28 0 0,1 1 0 0 0,0 1 0 0 0,0 0 0 0 0,1 0 0 0 0,1 1 0 0 0,-1 1 0 0 0,1 0 0 0 0,1 0 0 0 0,0 1 0 0 0,0 1 0 0 0,0 0 0 0 0,24-7 0 0 0,-35 13-13 0 0,0-1 0 0 0,0 1 0 0 0,0 0 0 0 0,0 0 0 0 0,0-1 0 0 0,0 1-1 0 0,1 1 1 0 0,-1-1 0 0 0,0 0 0 0 0,0 1 0 0 0,0-1 0 0 0,0 1 0 0 0,0-1-1 0 0,0 1 1 0 0,0 0 0 0 0,0 0 0 0 0,0 0 0 0 0,0 0 0 0 0,-1 0 0 0 0,3 2 0 0 0,-1 0 6 0 0,0 0 0 0 0,0 0 0 0 0,0 1 1 0 0,-1-1-1 0 0,1 1 0 0 0,-1 0 1 0 0,0 0-1 0 0,0 0 0 0 0,2 5 1 0 0,2 10 38 0 0,-1 0 1 0 0,0 0-1 0 0,2 28 1 0 0,-6-39-40 0 0,40 414 615 0 0,-39-401-597 0 0,13 70 115 0 0,-13-84-131 0 0,-1 0 0 0 0,2 0 0 0 0,-1 0 0 0 0,1-1 0 0 0,0 1 0 0 0,0-1 0 0 0,1 0 0 0 0,0 0 0 0 0,0 0 0 0 0,6 6 0 0 0,-10-11-15 0 0,1 0 1 0 0,0 0-1 0 0,-1 0 0 0 0,1 0 1 0 0,0 0-1 0 0,0 0 0 0 0,0-1 0 0 0,0 1 1 0 0,0 0-1 0 0,0-1 0 0 0,0 1 0 0 0,0 0 1 0 0,0-1-1 0 0,0 1 0 0 0,0-1 0 0 0,0 0 1 0 0,0 1-1 0 0,0-1 0 0 0,1 0 1 0 0,-1 0-1 0 0,0 0 0 0 0,0 0 0 0 0,0 1 1 0 0,0-2-1 0 0,1 1 0 0 0,-1 0 0 0 0,0 0 1 0 0,0 0-1 0 0,0 0 0 0 0,0-1 0 0 0,0 1 1 0 0,0-1-1 0 0,1 1 0 0 0,-1-1 1 0 0,0 1-1 0 0,0-1 0 0 0,0 1 0 0 0,0-1 1 0 0,-1 0-1 0 0,1 0 0 0 0,0 0 0 0 0,0 1 1 0 0,0-1-1 0 0,-1 0 0 0 0,1 0 0 0 0,0 0 1 0 0,-1 0-1 0 0,1 0 0 0 0,0-2 0 0 0,4-6 6 0 0,-2 0 0 0 0,1 0 0 0 0,-1-1 0 0 0,3-15 0 0 0,-5 22-7 0 0,7-45 22 0 0,-2-1-1 0 0,-1-78 1 0 0,-5 82-27 0 0,3 0 1 0 0,1 0-1 0 0,12-55 1 0 0,-16 98 4 0 0,0 1 0 0 0,1-1 0 0 0,-1 0 0 0 0,1 1 1 0 0,-1-1-1 0 0,1 0 0 0 0,0 1 0 0 0,-1-1 0 0 0,1 1 1 0 0,0-1-1 0 0,0 1 0 0 0,0-1 0 0 0,0 1 0 0 0,0 0 0 0 0,0 0 1 0 0,1-1-1 0 0,-1 1 0 0 0,3-1 0 0 0,-3 1 2 0 0,0 1 0 0 0,0 0-1 0 0,0 0 1 0 0,0 0 0 0 0,0 0-1 0 0,0 0 1 0 0,0 0 0 0 0,0 0-1 0 0,0 0 1 0 0,0 1 0 0 0,0-1 0 0 0,-1 0-1 0 0,1 1 1 0 0,0-1 0 0 0,0 0-1 0 0,0 1 1 0 0,0-1 0 0 0,0 1-1 0 0,0-1 1 0 0,-1 1 0 0 0,1 0-1 0 0,1 1 1 0 0,5 5 21 0 0,0 1 0 0 0,-1 0 0 0 0,1 0 0 0 0,6 14 0 0 0,-10-18-20 0 0,11 19 46 0 0,1 0 0 0 0,1-1 0 0 0,20 21 0 0 0,-30-37-40 0 0,0 0 0 0 0,0 0 0 0 0,0-1 0 0 0,1 0 0 0 0,0 0 0 0 0,0-1 0 0 0,0 0 0 0 0,1 0 0 0 0,-1 0 0 0 0,1-1 0 0 0,0 0 0 0 0,0-1 0 0 0,0 0 0 0 0,10 2 0 0 0,-13-4-62 0 0,1 0 0 0 0,-1-1 0 0 0,0 1-1 0 0,0-1 1 0 0,0 0 0 0 0,0-1 0 0 0,0 1-1 0 0,0-1 1 0 0,0 0 0 0 0,0 0 0 0 0,-1 0-1 0 0,1-1 1 0 0,-1 0 0 0 0,1 0 0 0 0,-1 0-1 0 0,0 0 1 0 0,0-1 0 0 0,6-7 0 0 0,3-4-1945 0 0,-1 0 0 0 0,0-1 0 0 0,15-29 0 0 0,-2 0-2099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56:20.2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211 1562 2512 0 0,'-18'-90'1984'0'0,"5"0"0"0"0,4-1 0 0 0,3-134 0 0 0,6 224-1881 0 0,0-1 1 0 0,0 1 0 0 0,0 0 0 0 0,0-1 0 0 0,0 1-1 0 0,-1-1 1 0 0,1 1 0 0 0,0-1 0 0 0,-1 1 0 0 0,1 0-1 0 0,-1-1 1 0 0,1 1 0 0 0,-1 0 0 0 0,-1-3-1 0 0,2 4-54 0 0,0 0 0 0 0,-1 0 0 0 0,1-1 0 0 0,-1 1 0 0 0,1 0 0 0 0,0 0 0 0 0,-1 0 0 0 0,1 0 0 0 0,-1-1-1 0 0,1 1 1 0 0,-1 0 0 0 0,1 0 0 0 0,0 0 0 0 0,-1 0 0 0 0,1 0 0 0 0,-1 0 0 0 0,1 0 0 0 0,-1 0 0 0 0,1 0-1 0 0,-1 1 1 0 0,1-1 0 0 0,0 0 0 0 0,-1 0 0 0 0,1 0 0 0 0,-1 0 0 0 0,1 1 0 0 0,0-1 0 0 0,-1 0 0 0 0,0 1-1 0 0,-2 2 122 0 0,-1 0-1 0 0,1 0 0 0 0,-1 0 0 0 0,1 0 1 0 0,0 1-1 0 0,-5 7 0 0 0,-13 22 373 0 0,1 2 0 0 0,1 0-1 0 0,-14 40 1 0 0,28-63-447 0 0,1 0-1 0 0,0 1 0 0 0,0 0 1 0 0,2 0-1 0 0,0 0 1 0 0,0 0-1 0 0,1 0 1 0 0,1 0-1 0 0,0 0 0 0 0,1 1 1 0 0,0-1-1 0 0,1 0 1 0 0,4 14-1 0 0,-3-18-51 0 0,1 0 0 0 0,1-1-1 0 0,-1 1 1 0 0,1-1 0 0 0,1-1 0 0 0,0 1-1 0 0,0-1 1 0 0,0 0 0 0 0,1 0 0 0 0,0 0-1 0 0,0-1 1 0 0,1 0 0 0 0,15 9 0 0 0,10 3 82 0 0,0-1 0 0 0,41 15-1 0 0,-73-32-120 0 0,106 36 243 0 0,5 0-9 0 0,-97-30-188 0 0,0 1-1 0 0,0 1 1 0 0,-1 0-1 0 0,25 18 0 0 0,-34-22-40 0 0,0 1-1 0 0,0 1 1 0 0,0-1-1 0 0,0 0 1 0 0,-1 1-1 0 0,0 0 0 0 0,0 0 1 0 0,-1 0-1 0 0,1 1 1 0 0,-1-1-1 0 0,-1 1 1 0 0,1 0-1 0 0,-1 0 0 0 0,0 0 1 0 0,-1 0-1 0 0,0 0 1 0 0,0 0-1 0 0,0 0 1 0 0,-1 0-1 0 0,0 0 1 0 0,0 1-1 0 0,-1-1 0 0 0,0 0 1 0 0,-1 0-1 0 0,1 0 1 0 0,-1 0-1 0 0,0 0 1 0 0,-1-1-1 0 0,0 1 0 0 0,0-1 1 0 0,0 1-1 0 0,-1-1 1 0 0,0 0-1 0 0,0 0 1 0 0,0-1-1 0 0,-1 1 0 0 0,0-1 1 0 0,0 0-1 0 0,0 0 1 0 0,-1 0-1 0 0,-8 5 1 0 0,13-9-27 0 0,0-1 1 0 0,-1 1 0 0 0,1 0 0 0 0,0 0 0 0 0,0 0 0 0 0,-1-1 0 0 0,1 1 0 0 0,0 0 0 0 0,-1-1 0 0 0,1 1 0 0 0,-1-1 0 0 0,1 0 0 0 0,-1 0 0 0 0,1 1 0 0 0,-1-1 0 0 0,1 0-1 0 0,-1 0 1 0 0,1 0 0 0 0,-1-1 0 0 0,1 1 0 0 0,-1 0 0 0 0,1 0 0 0 0,-2-1 0 0 0,1 0-20 0 0,0-1 0 0 0,1 1 0 0 0,-1 0 0 0 0,0-1 0 0 0,1 1 0 0 0,0-1-1 0 0,-1 1 1 0 0,1-1 0 0 0,0 0 0 0 0,0 1 0 0 0,0-1 0 0 0,0 0 0 0 0,0 0 0 0 0,-1-3 0 0 0,-2-6-192 0 0,1-1 0 0 0,0 0 0 0 0,1 0 0 0 0,-1-15 0 0 0,0-20-600 0 0,3 0 0 0 0,1 0 0 0 0,9-48 0 0 0,32-137-1695 0 0,-37 211 2373 0 0,0 1-1 0 0,1 1 0 0 0,2-1 0 0 0,11-22 1 0 0,-19 42 155 0 0,0-1 0 0 0,0 1 0 0 0,0 0 0 0 0,0 0 0 0 0,0 0 1 0 0,0 0-1 0 0,0-1 0 0 0,0 1 0 0 0,0 0 0 0 0,0 0 0 0 0,0 0 1 0 0,1 0-1 0 0,-1-1 0 0 0,0 1 0 0 0,0 0 0 0 0,0 0 0 0 0,0 0 0 0 0,0 0 1 0 0,0 0-1 0 0,0-1 0 0 0,0 1 0 0 0,1 0 0 0 0,-1 0 0 0 0,0 0 0 0 0,0 0 1 0 0,0 0-1 0 0,0 0 0 0 0,0 0 0 0 0,1 0 0 0 0,-1 0 0 0 0,0-1 1 0 0,0 1-1 0 0,0 0 0 0 0,0 0 0 0 0,1 0 0 0 0,-1 0 0 0 0,0 0 0 0 0,0 0 1 0 0,0 0-1 0 0,0 0 0 0 0,1 0 0 0 0,-1 0 0 0 0,0 0 0 0 0,0 0 0 0 0,0 0 1 0 0,0 0-1 0 0,1 1 0 0 0,-1-1 0 0 0,0 0 0 0 0,0 0 0 0 0,0 0 1 0 0,0 0-1 0 0,0 0 0 0 0,1 0 0 0 0,-1 0 0 0 0,0 0 0 0 0,0 1 0 0 0,5 14 272 0 0,-2 30 370 0 0,-3-41-530 0 0,1 19 445 0 0,1-1 1 0 0,1 0 0 0 0,1 1-1 0 0,1-1 1 0 0,10 31-1 0 0,-12-46-387 0 0,0 0 0 0 0,1 1 0 0 0,0-1 0 0 0,0 0 0 0 0,0-1 0 0 0,0 1 0 0 0,1-1 0 0 0,1 0 0 0 0,-1 0 0 0 0,1 0 0 0 0,0-1 0 0 0,0 0 0 0 0,0 0 0 0 0,1 0 0 0 0,-1-1 0 0 0,1 0 0 0 0,0-1-1 0 0,16 6 1 0 0,-11-5-32 0 0,1-1 0 0 0,0 0-1 0 0,1-1 1 0 0,-1-1 0 0 0,0 0-1 0 0,1 0 1 0 0,-1-2 0 0 0,0 0-1 0 0,20-3 1 0 0,-29 3-124 0 0,-1 0 0 0 0,1 1 0 0 0,-1-1-1 0 0,1-1 1 0 0,-1 1 0 0 0,0 0 0 0 0,0-1 0 0 0,1 0 0 0 0,-1 1-1 0 0,0-1 1 0 0,0 0 0 0 0,-1-1 0 0 0,1 1 0 0 0,0 0 0 0 0,-1-1-1 0 0,1 0 1 0 0,-1 1 0 0 0,0-1 0 0 0,0 0 0 0 0,0 0 0 0 0,0-1 0 0 0,-1 1-1 0 0,1 0 1 0 0,-1 0 0 0 0,0-1 0 0 0,0 1 0 0 0,0-1 0 0 0,0 1-1 0 0,-1-1 1 0 0,1 1 0 0 0,-1-1 0 0 0,0 1 0 0 0,0-1 0 0 0,0 0-1 0 0,-1 1 1 0 0,1-1 0 0 0,-1 1 0 0 0,0-1 0 0 0,-2-5 0 0 0,0-2 2 0 0,-1 0 1 0 0,0 0 0 0 0,-1 0-1 0 0,-1 1 1 0 0,0 0 0 0 0,0 0 0 0 0,0 0-1 0 0,-2 1 1 0 0,1 0 0 0 0,-1 0-1 0 0,0 1 1 0 0,-15-12 0 0 0,-10-5 28 0 0,-2 1 0 0 0,-42-22 0 0 0,36 23 1 0 0,39 22-50 0 0,0 0-1 0 0,1 0 1 0 0,-1 0-1 0 0,0 0 1 0 0,1 0 0 0 0,-1 0-1 0 0,0-1 1 0 0,1 1-1 0 0,-1 0 1 0 0,1-1-1 0 0,0 1 1 0 0,0-1-1 0 0,-1 0 1 0 0,1 1-1 0 0,0-1 1 0 0,0 0-1 0 0,0 0 1 0 0,1 0-1 0 0,-1 0 1 0 0,0 0-1 0 0,1 1 1 0 0,-1-1-1 0 0,1 0 1 0 0,0 0 0 0 0,0 0-1 0 0,-1 0 1 0 0,1-1-1 0 0,0 1 1 0 0,1 0-1 0 0,-1 0 1 0 0,0 0-1 0 0,1 0 1 0 0,-1 1-1 0 0,1-1 1 0 0,-1 0-1 0 0,1 0 1 0 0,0 0-1 0 0,0 0 1 0 0,0 0-1 0 0,0 1 1 0 0,0-1-1 0 0,0 0 1 0 0,2-1 0 0 0,2-2-6 0 0,-1 0 1 0 0,1 1 0 0 0,0-1 0 0 0,0 1 0 0 0,0 0 0 0 0,0 0-1 0 0,1 1 1 0 0,-1 0 0 0 0,1 0 0 0 0,0 0 0 0 0,0 0 0 0 0,10-2-1 0 0,-8 3 3 0 0,-1 1 0 0 0,0 0-1 0 0,1 0 1 0 0,0 0 0 0 0,-1 1 0 0 0,1 0-1 0 0,-1 1 1 0 0,1-1 0 0 0,-1 2-1 0 0,1-1 1 0 0,-1 1 0 0 0,0 0-1 0 0,0 0 1 0 0,0 1 0 0 0,0 0-1 0 0,0 0 1 0 0,0 1 0 0 0,-1 0 0 0 0,1 0-1 0 0,-1 1 1 0 0,0-1 0 0 0,-1 1-1 0 0,1 0 1 0 0,5 7 0 0 0,16 21-7 0 0,-1 0 0 0 0,31 51 0 0 0,-31-44 24 0 0,-23-34-11 0 0,1-1 0 0 0,0 1 0 0 0,0-1 0 0 0,0 0 1 0 0,1 0-1 0 0,0-1 0 0 0,0 1 0 0 0,0-1 0 0 0,9 5 1 0 0,-12-8-5 0 0,0 0 0 0 0,0 0 0 0 0,0-1 0 0 0,0 1 0 0 0,1-1 0 0 0,-1 1 0 0 0,0-1 0 0 0,0 0 0 0 0,1 0 0 0 0,-1 1 1 0 0,0-2-1 0 0,0 1 0 0 0,1 0 0 0 0,-1 0 0 0 0,0-1 0 0 0,0 1 0 0 0,0-1 0 0 0,1 0 0 0 0,-1 0 0 0 0,0 0 0 0 0,0 0 0 0 0,0 0 0 0 0,0 0 0 0 0,0 0 1 0 0,-1-1-1 0 0,1 1 0 0 0,0-1 0 0 0,-1 1 0 0 0,1-1 0 0 0,2-3 0 0 0,6-7-19 0 0,-1 0 0 0 0,-1-1 0 0 0,1 0-1 0 0,-2-1 1 0 0,0 0 0 0 0,-1 0 0 0 0,0 0 0 0 0,-1-1 0 0 0,0 0 0 0 0,3-27-1 0 0,0-13-91 0 0,1-90 0 0 0,-8 120 90 0 0,-5-156-194 0 0,-1 48-97 0 0,4 164 326 0 0,2 0 0 0 0,1 0 0 0 0,2 0 1 0 0,1 0-1 0 0,9 31 0 0 0,-12-53-3 0 0,1-1 1 0 0,0 0-1 0 0,1 0 1 0 0,0 0 0 0 0,0 0-1 0 0,0-1 1 0 0,1 1-1 0 0,0-1 1 0 0,0 0 0 0 0,1-1-1 0 0,0 1 1 0 0,0-1-1 0 0,1 0 1 0 0,0-1 0 0 0,0 0-1 0 0,0 0 1 0 0,0 0-1 0 0,1-1 1 0 0,0 0 0 0 0,0 0-1 0 0,0-1 1 0 0,0 0-1 0 0,9 2 1 0 0,-7-3-10 0 0,-1-1 0 0 0,0 0 0 0 0,1 0 0 0 0,-1 0 0 0 0,0-1 1 0 0,1-1-1 0 0,-1 0 0 0 0,1 0 0 0 0,-1-1 0 0 0,0 0 0 0 0,0 0 0 0 0,0-1 0 0 0,0 0 0 0 0,0-1 1 0 0,9-6-1 0 0,-6 3-22 0 0,0-1 0 0 0,-1-1 0 0 0,0 1 0 0 0,0-2-1 0 0,-1 0 1 0 0,0 0 0 0 0,-1-1 0 0 0,-1 0 0 0 0,13-20 0 0 0,36-82-197 0 0,-38 71 54 0 0,-19 42 162 0 0,0 0-1 0 0,0 0 1 0 0,0 0-1 0 0,0 0 0 0 0,0 0 1 0 0,0 0-1 0 0,0 0 1 0 0,0 1-1 0 0,0-1 1 0 0,0 0-1 0 0,0 0 0 0 0,0 0 1 0 0,0 0-1 0 0,1 0 1 0 0,-1 0-1 0 0,0 0 1 0 0,0 0-1 0 0,0 0 0 0 0,0 0 1 0 0,0 0-1 0 0,0 0 1 0 0,0 0-1 0 0,0 0 1 0 0,0 0-1 0 0,0 0 1 0 0,1 0-1 0 0,-1 0 0 0 0,0 0 1 0 0,0 0-1 0 0,0 0 1 0 0,0 0-1 0 0,0 0 1 0 0,0 0-1 0 0,0 0 0 0 0,0 0 1 0 0,0 0-1 0 0,0 0 1 0 0,0 0-1 0 0,1 0 1 0 0,-1 0-1 0 0,0 0 1 0 0,0 0-1 0 0,0 0 0 0 0,0 0 1 0 0,0-1-1 0 0,0 1 1 0 0,0 0-1 0 0,0 0 1 0 0,0 0-1 0 0,0 0 0 0 0,0 0 1 0 0,0 0-1 0 0,0 0 1 0 0,0 0-1 0 0,1 15-48 0 0,-4 20 33 0 0,-2-21 36 0 0,0 0 1 0 0,0 0 0 0 0,-2-1 0 0 0,1 0-1 0 0,-10 13 1 0 0,14-23-6 0 0,0 1 1 0 0,-1-1-1 0 0,1 1 0 0 0,-1-1 0 0 0,0 0 0 0 0,1 0 1 0 0,-2 0-1 0 0,1-1 0 0 0,0 1 0 0 0,0-1 0 0 0,-1 1 0 0 0,1-1 1 0 0,-1 0-1 0 0,0 0 0 0 0,0-1 0 0 0,0 1 0 0 0,0-1 1 0 0,0 0-1 0 0,0 0 0 0 0,0 0 0 0 0,0-1 0 0 0,-4 1 1 0 0,5-2-3 0 0,0 0 1 0 0,0 0-1 0 0,0 0 1 0 0,0 0-1 0 0,1 0 1 0 0,-1-1-1 0 0,0 1 1 0 0,1-1-1 0 0,-1 0 1 0 0,1 0-1 0 0,-1 0 1 0 0,1 0-1 0 0,0 0 1 0 0,0-1-1 0 0,0 1 1 0 0,0 0-1 0 0,1-1 1 0 0,-1 0 0 0 0,1 1-1 0 0,-1-1 1 0 0,1 0-1 0 0,0 0 1 0 0,0 0-1 0 0,0 0 1 0 0,-1-4-1 0 0,-2-11 38 0 0,0-1 0 0 0,-2-33 0 0 0,6 46-38 0 0,-2-32 56 0 0,2 0 0 0 0,2 0 0 0 0,1 0-1 0 0,2 1 1 0 0,2-1 0 0 0,1 1 0 0 0,2 1 0 0 0,1-1 0 0 0,2 2 0 0 0,24-48-1 0 0,-10 33-952 0 0,1 0-1 0 0,41-53 1 0 0,-27 49-5035 0 0,69-69 1 0 0,-78 92 2159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1:56:20.7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162 693 2304 0 0,'-31'-30'3018'0'0,"28"28"-2745"0"0,-1 0 0 0 0,0-1 0 0 0,1 1-1 0 0,-1 1 1 0 0,0-1 0 0 0,-1 0 0 0 0,1 1-1 0 0,0 0 1 0 0,0 0 0 0 0,-1 0 0 0 0,-7 0-1 0 0,10 1-161 0 0,0 1 0 0 0,-1-1 0 0 0,1 1 0 0 0,0 0 0 0 0,0 0 0 0 0,0-1 0 0 0,0 1-1 0 0,-1 1 1 0 0,1-1 0 0 0,1 0 0 0 0,-1 0 0 0 0,0 1 0 0 0,0-1 0 0 0,0 1 0 0 0,1 0-1 0 0,-1-1 1 0 0,1 1 0 0 0,-1 0 0 0 0,1 0 0 0 0,0 0 0 0 0,0 0 0 0 0,0 0-1 0 0,-2 3 1 0 0,-3 10 368 0 0,1-1 0 0 0,0 1 0 0 0,1 0 0 0 0,0 0 0 0 0,1 0 0 0 0,-1 26 0 0 0,5 94 1954 0 0,0-118-2243 0 0,1 0-1 0 0,0-1 1 0 0,2 1 0 0 0,0 0 0 0 0,0-1 0 0 0,2 0 0 0 0,0 0 0 0 0,14 26 0 0 0,-15-34-120 0 0,0 1 0 0 0,1-1-1 0 0,0 0 1 0 0,1-1 0 0 0,0 1-1 0 0,0-1 1 0 0,0-1 0 0 0,1 1-1 0 0,0-1 1 0 0,0-1 0 0 0,0 1-1 0 0,1-1 1 0 0,0-1 0 0 0,0 0-1 0 0,0 0 1 0 0,11 3 0 0 0,-9-4-21 0 0,0-1 0 0 0,0 0 0 0 0,0 0 0 0 0,0-1 0 0 0,0 0 0 0 0,0-1 1 0 0,1 0-1 0 0,-1-1 0 0 0,0 0 0 0 0,19-5 0 0 0,-22 3-32 0 0,0 0 1 0 0,0 0-1 0 0,0-1 0 0 0,0 0 0 0 0,-1 0 0 0 0,1-1 1 0 0,-1 0-1 0 0,0 0 0 0 0,-1-1 0 0 0,1 0 1 0 0,-1 0-1 0 0,0 0 0 0 0,-1-1 0 0 0,7-11 1 0 0,1-3 7 0 0,-1-1 0 0 0,-1 0 0 0 0,-1-1 1 0 0,-1 0-1 0 0,-2 0 0 0 0,0-1 1 0 0,-1 0-1 0 0,3-30 0 0 0,-5 16-5 0 0,-1-1-1 0 0,-2 1 0 0 0,-2-1 0 0 0,-9-61 1 0 0,6 74-14 0 0,-1 0 0 0 0,-2 0 1 0 0,-10-27-1 0 0,15 47-3 0 0,0 0 0 0 0,0 0-1 0 0,-1 0 1 0 0,0 0-1 0 0,0 1 1 0 0,-1-1-1 0 0,0 1 1 0 0,0 0 0 0 0,0 0-1 0 0,0 0 1 0 0,-1 1-1 0 0,1-1 1 0 0,-1 1-1 0 0,-1 0 1 0 0,1 1 0 0 0,0-1-1 0 0,-1 1 1 0 0,-9-4-1 0 0,13 6 2 0 0,-1 0-1 0 0,1 1 1 0 0,-1-1-1 0 0,0 1 1 0 0,1 0-1 0 0,-1 0 1 0 0,1 0-1 0 0,-1 0 0 0 0,0 0 1 0 0,1 1-1 0 0,-1-1 1 0 0,1 1-1 0 0,-1 0 1 0 0,1-1-1 0 0,-1 1 1 0 0,1 0-1 0 0,0 1 1 0 0,-3 0-1 0 0,1 1 4 0 0,0 0 1 0 0,0 0-1 0 0,0 1 0 0 0,1-1 1 0 0,0 1-1 0 0,0 0 0 0 0,0 0 1 0 0,0 0-1 0 0,-2 5 0 0 0,-2 3 16 0 0,2 0 0 0 0,0 0-1 0 0,0 1 1 0 0,1 0-1 0 0,1 0 1 0 0,-3 18 0 0 0,4-14 3 0 0,0 0 1 0 0,1 1 0 0 0,1-1-1 0 0,1 0 1 0 0,0 1 0 0 0,2-1-1 0 0,4 20 1 0 0,-5-29-15 0 0,1-1 0 0 0,-1 0 0 0 0,1 1 0 0 0,1-1 1 0 0,-1 0-1 0 0,1 0 0 0 0,1-1 0 0 0,-1 1 0 0 0,1-1 0 0 0,0 0 0 0 0,1 0 0 0 0,-1 0 0 0 0,1-1 1 0 0,0 0-1 0 0,1 0 0 0 0,-1-1 0 0 0,15 8 0 0 0,-11-7 4 0 0,1-1 1 0 0,0 0-1 0 0,0-1 1 0 0,0 0-1 0 0,0-1 0 0 0,0 0 1 0 0,1-1-1 0 0,-1 0 1 0 0,18-1-1 0 0,-10-1 6 0 0,0-2-1 0 0,0 0 0 0 0,0-1 1 0 0,-1-1-1 0 0,21-8 1 0 0,8-8-8 0 0,0-2 0 0 0,-2-2 1 0 0,53-38-1 0 0,182-150-1880 0 0,101-156-9751 0 0,-254 228 7260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4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726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51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2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707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75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127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46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9A10D549-DC03-433E-A28D-FFFF3E487D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2060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48DF-81FC-C3A1-B5F1-F460EF05F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387" y="1563759"/>
            <a:ext cx="4936575" cy="21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Spring Security </a:t>
            </a:r>
            <a:r>
              <a:rPr lang="en-US" dirty="0" err="1"/>
              <a:t>với</a:t>
            </a:r>
            <a:r>
              <a:rPr lang="en-US" dirty="0"/>
              <a:t> JDBC</a:t>
            </a:r>
            <a:endParaRPr lang="vi-V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6A1D82-D8A4-20D6-EBF2-93EB1E67F493}"/>
                  </a:ext>
                </a:extLst>
              </p14:cNvPr>
              <p14:cNvContentPartPr/>
              <p14:nvPr/>
            </p14:nvContentPartPr>
            <p14:xfrm>
              <a:off x="941760" y="3580920"/>
              <a:ext cx="3134160" cy="278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6A1D82-D8A4-20D6-EBF2-93EB1E67F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400" y="3571560"/>
                <a:ext cx="3152880" cy="28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13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4B854-D06D-704D-E498-18AF9875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table Users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26254-33E9-D6F5-6497-AF6C90ABDD3B}"/>
              </a:ext>
            </a:extLst>
          </p:cNvPr>
          <p:cNvSpPr txBox="1"/>
          <p:nvPr/>
        </p:nvSpPr>
        <p:spPr>
          <a:xfrm>
            <a:off x="1897625" y="1832095"/>
            <a:ext cx="7492181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users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username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vi-VN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password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vi-VN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enabled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TINYINT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</a:p>
          <a:p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463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F028-7550-D529-B9C8-BBF5D837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table authorities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DF1F-DDB2-4F0A-F5C9-F672AA53E7C5}"/>
              </a:ext>
            </a:extLst>
          </p:cNvPr>
          <p:cNvSpPr txBox="1"/>
          <p:nvPr/>
        </p:nvSpPr>
        <p:spPr>
          <a:xfrm>
            <a:off x="1729999" y="1858974"/>
            <a:ext cx="843655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authorities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username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authority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UNIQUE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username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authority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CONSTRAINT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fk_username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FOREIGN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username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REFERENCES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users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username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17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F7EF-879B-F3A4-5DEB-089E288E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Dependency</a:t>
            </a:r>
            <a:br>
              <a:rPr lang="vi-VN" dirty="0"/>
            </a:br>
            <a:br>
              <a:rPr lang="vi-VN" dirty="0"/>
            </a:br>
            <a:r>
              <a:rPr lang="vi-VN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16021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7A0759-17AC-3BDA-3077-0E88022B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1" y="491271"/>
            <a:ext cx="11133373" cy="58754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BBCA0B-0E15-5566-D611-66C2F8A6F43F}"/>
              </a:ext>
            </a:extLst>
          </p:cNvPr>
          <p:cNvGrpSpPr/>
          <p:nvPr/>
        </p:nvGrpSpPr>
        <p:grpSpPr>
          <a:xfrm>
            <a:off x="7338890" y="1663181"/>
            <a:ext cx="2220120" cy="2299320"/>
            <a:chOff x="7338890" y="1663181"/>
            <a:chExt cx="2220120" cy="22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B7EBD4-BF32-A055-F825-97D1AD423D0D}"/>
                    </a:ext>
                  </a:extLst>
                </p14:cNvPr>
                <p14:cNvContentPartPr/>
                <p14:nvPr/>
              </p14:nvContentPartPr>
              <p14:xfrm>
                <a:off x="7338890" y="3048821"/>
                <a:ext cx="143640" cy="913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B7EBD4-BF32-A055-F825-97D1AD423D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30250" y="3040181"/>
                  <a:ext cx="16128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D07F6F-DD2D-BB76-DCDE-DCA06CDF271B}"/>
                    </a:ext>
                  </a:extLst>
                </p14:cNvPr>
                <p14:cNvContentPartPr/>
                <p14:nvPr/>
              </p14:nvContentPartPr>
              <p14:xfrm>
                <a:off x="7425290" y="2546981"/>
                <a:ext cx="326880" cy="521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D07F6F-DD2D-BB76-DCDE-DCA06CDF27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16290" y="2537981"/>
                  <a:ext cx="3445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FA64C2-7E92-2D73-D743-232C45061FFD}"/>
                    </a:ext>
                  </a:extLst>
                </p14:cNvPr>
                <p14:cNvContentPartPr/>
                <p14:nvPr/>
              </p14:nvContentPartPr>
              <p14:xfrm>
                <a:off x="7723010" y="2432861"/>
                <a:ext cx="576000" cy="62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FA64C2-7E92-2D73-D743-232C45061FF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4010" y="2423861"/>
                  <a:ext cx="5936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3E13FD-4A06-5F38-8973-F991D2CC66DC}"/>
                    </a:ext>
                  </a:extLst>
                </p14:cNvPr>
                <p14:cNvContentPartPr/>
                <p14:nvPr/>
              </p14:nvContentPartPr>
              <p14:xfrm>
                <a:off x="8239610" y="1831661"/>
                <a:ext cx="715680" cy="730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3E13FD-4A06-5F38-8973-F991D2CC66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30970" y="1822661"/>
                  <a:ext cx="7333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CEEA25-EC5B-9711-1312-56C49DF21AE8}"/>
                    </a:ext>
                  </a:extLst>
                </p14:cNvPr>
                <p14:cNvContentPartPr/>
                <p14:nvPr/>
              </p14:nvContentPartPr>
              <p14:xfrm>
                <a:off x="8957090" y="1663181"/>
                <a:ext cx="601920" cy="44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CEEA25-EC5B-9711-1312-56C49DF21A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48090" y="1654181"/>
                  <a:ext cx="619560" cy="46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879714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01-01. Chào mừng các bạn đến với khóa học</Template>
  <TotalTime>113</TotalTime>
  <Words>90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Lato</vt:lpstr>
      <vt:lpstr>Montserrat</vt:lpstr>
      <vt:lpstr>Focus</vt:lpstr>
      <vt:lpstr>Thực hành Spring Security với JDBC</vt:lpstr>
      <vt:lpstr>Tạo table Users</vt:lpstr>
      <vt:lpstr>Tạo table authorities</vt:lpstr>
      <vt:lpstr>Dependency  mysql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dự án  Spring Boot Security</dc:title>
  <dc:creator>Le Nhat Tung</dc:creator>
  <cp:lastModifiedBy>Le Nhat Tung</cp:lastModifiedBy>
  <cp:revision>1</cp:revision>
  <dcterms:created xsi:type="dcterms:W3CDTF">2023-07-21T09:57:12Z</dcterms:created>
  <dcterms:modified xsi:type="dcterms:W3CDTF">2023-07-21T14:32:54Z</dcterms:modified>
</cp:coreProperties>
</file>