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5CE1E-C2A8-4738-BE95-8FD07078B825}" v="1" dt="2023-07-22T07:03:23.790"/>
    <p1510:client id="{BBB4E8B4-0026-446F-95D6-9F9F60CA15A7}" v="20" dt="2023-07-21T22:19:07.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95" autoAdjust="0"/>
    <p:restoredTop sz="94660"/>
  </p:normalViewPr>
  <p:slideViewPr>
    <p:cSldViewPr snapToGrid="0">
      <p:cViewPr varScale="1">
        <p:scale>
          <a:sx n="82" d="100"/>
          <a:sy n="82" d="100"/>
        </p:scale>
        <p:origin x="12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BBB4E8B4-0026-446F-95D6-9F9F60CA15A7}"/>
    <pc:docChg chg="undo custSel addSld modSld">
      <pc:chgData name="Le Nhat Tung" userId="77b0905b33e1f80d" providerId="LiveId" clId="{BBB4E8B4-0026-446F-95D6-9F9F60CA15A7}" dt="2023-07-21T22:47:25.750" v="534" actId="403"/>
      <pc:docMkLst>
        <pc:docMk/>
      </pc:docMkLst>
      <pc:sldChg chg="modSp new mod">
        <pc:chgData name="Le Nhat Tung" userId="77b0905b33e1f80d" providerId="LiveId" clId="{BBB4E8B4-0026-446F-95D6-9F9F60CA15A7}" dt="2023-07-21T21:59:29.429" v="51" actId="20577"/>
        <pc:sldMkLst>
          <pc:docMk/>
          <pc:sldMk cId="396156855" sldId="256"/>
        </pc:sldMkLst>
        <pc:spChg chg="mod">
          <ac:chgData name="Le Nhat Tung" userId="77b0905b33e1f80d" providerId="LiveId" clId="{BBB4E8B4-0026-446F-95D6-9F9F60CA15A7}" dt="2023-07-21T21:59:29.429" v="51" actId="20577"/>
          <ac:spMkLst>
            <pc:docMk/>
            <pc:sldMk cId="396156855" sldId="256"/>
            <ac:spMk id="2" creationId="{17553CA0-9F52-DCF7-FEDE-AB8BA4B7CAF5}"/>
          </ac:spMkLst>
        </pc:spChg>
        <pc:spChg chg="mod">
          <ac:chgData name="Le Nhat Tung" userId="77b0905b33e1f80d" providerId="LiveId" clId="{BBB4E8B4-0026-446F-95D6-9F9F60CA15A7}" dt="2023-07-21T21:59:19.163" v="1"/>
          <ac:spMkLst>
            <pc:docMk/>
            <pc:sldMk cId="396156855" sldId="256"/>
            <ac:spMk id="3" creationId="{CBC7F589-87A3-986F-C2EA-CB3F704BEA67}"/>
          </ac:spMkLst>
        </pc:spChg>
      </pc:sldChg>
      <pc:sldChg chg="addSp delSp modSp new mod modClrScheme chgLayout">
        <pc:chgData name="Le Nhat Tung" userId="77b0905b33e1f80d" providerId="LiveId" clId="{BBB4E8B4-0026-446F-95D6-9F9F60CA15A7}" dt="2023-07-21T22:09:27.356" v="126" actId="1076"/>
        <pc:sldMkLst>
          <pc:docMk/>
          <pc:sldMk cId="734660603" sldId="257"/>
        </pc:sldMkLst>
        <pc:spChg chg="del mod ord">
          <ac:chgData name="Le Nhat Tung" userId="77b0905b33e1f80d" providerId="LiveId" clId="{BBB4E8B4-0026-446F-95D6-9F9F60CA15A7}" dt="2023-07-21T21:59:36.759" v="53" actId="700"/>
          <ac:spMkLst>
            <pc:docMk/>
            <pc:sldMk cId="734660603" sldId="257"/>
            <ac:spMk id="2" creationId="{702B55AA-E26A-B917-8973-8073F5B3E367}"/>
          </ac:spMkLst>
        </pc:spChg>
        <pc:spChg chg="add mod ord">
          <ac:chgData name="Le Nhat Tung" userId="77b0905b33e1f80d" providerId="LiveId" clId="{BBB4E8B4-0026-446F-95D6-9F9F60CA15A7}" dt="2023-07-21T21:59:44.380" v="102" actId="20577"/>
          <ac:spMkLst>
            <pc:docMk/>
            <pc:sldMk cId="734660603" sldId="257"/>
            <ac:spMk id="3" creationId="{3E66D9FF-7D5A-8AD9-581D-987953B93DB1}"/>
          </ac:spMkLst>
        </pc:spChg>
        <pc:spChg chg="add del mod ord">
          <ac:chgData name="Le Nhat Tung" userId="77b0905b33e1f80d" providerId="LiveId" clId="{BBB4E8B4-0026-446F-95D6-9F9F60CA15A7}" dt="2023-07-21T22:01:22.434" v="103" actId="478"/>
          <ac:spMkLst>
            <pc:docMk/>
            <pc:sldMk cId="734660603" sldId="257"/>
            <ac:spMk id="4" creationId="{0D959EA4-D335-23D1-2E36-AD8D4EFD08E3}"/>
          </ac:spMkLst>
        </pc:spChg>
        <pc:spChg chg="add del mod ord">
          <ac:chgData name="Le Nhat Tung" userId="77b0905b33e1f80d" providerId="LiveId" clId="{BBB4E8B4-0026-446F-95D6-9F9F60CA15A7}" dt="2023-07-21T22:09:12.813" v="119" actId="478"/>
          <ac:spMkLst>
            <pc:docMk/>
            <pc:sldMk cId="734660603" sldId="257"/>
            <ac:spMk id="5" creationId="{F5B63423-2072-6F1F-239C-326127E764B6}"/>
          </ac:spMkLst>
        </pc:spChg>
        <pc:picChg chg="add mod">
          <ac:chgData name="Le Nhat Tung" userId="77b0905b33e1f80d" providerId="LiveId" clId="{BBB4E8B4-0026-446F-95D6-9F9F60CA15A7}" dt="2023-07-21T22:09:27.356" v="126" actId="1076"/>
          <ac:picMkLst>
            <pc:docMk/>
            <pc:sldMk cId="734660603" sldId="257"/>
            <ac:picMk id="7" creationId="{39541659-9853-E097-E0D2-BFC99B5E0EB7}"/>
          </ac:picMkLst>
        </pc:picChg>
        <pc:picChg chg="add del mod">
          <ac:chgData name="Le Nhat Tung" userId="77b0905b33e1f80d" providerId="LiveId" clId="{BBB4E8B4-0026-446F-95D6-9F9F60CA15A7}" dt="2023-07-21T22:09:12.195" v="118" actId="478"/>
          <ac:picMkLst>
            <pc:docMk/>
            <pc:sldMk cId="734660603" sldId="257"/>
            <ac:picMk id="1026" creationId="{C41C2528-70D5-8C87-278D-F0C11799C620}"/>
          </ac:picMkLst>
        </pc:picChg>
        <pc:picChg chg="add mod">
          <ac:chgData name="Le Nhat Tung" userId="77b0905b33e1f80d" providerId="LiveId" clId="{BBB4E8B4-0026-446F-95D6-9F9F60CA15A7}" dt="2023-07-21T22:09:25.355" v="125" actId="1076"/>
          <ac:picMkLst>
            <pc:docMk/>
            <pc:sldMk cId="734660603" sldId="257"/>
            <ac:picMk id="1028" creationId="{7DB8DACE-5D07-E013-6509-ACF02EB21644}"/>
          </ac:picMkLst>
        </pc:picChg>
      </pc:sldChg>
      <pc:sldChg chg="addSp modSp new mod">
        <pc:chgData name="Le Nhat Tung" userId="77b0905b33e1f80d" providerId="LiveId" clId="{BBB4E8B4-0026-446F-95D6-9F9F60CA15A7}" dt="2023-07-21T22:15:36.323" v="144" actId="1076"/>
        <pc:sldMkLst>
          <pc:docMk/>
          <pc:sldMk cId="4193777904" sldId="258"/>
        </pc:sldMkLst>
        <pc:spChg chg="mod">
          <ac:chgData name="Le Nhat Tung" userId="77b0905b33e1f80d" providerId="LiveId" clId="{BBB4E8B4-0026-446F-95D6-9F9F60CA15A7}" dt="2023-07-21T22:13:04.485" v="134"/>
          <ac:spMkLst>
            <pc:docMk/>
            <pc:sldMk cId="4193777904" sldId="258"/>
            <ac:spMk id="2" creationId="{CF2D38A9-3492-C0B0-FC17-740B9B22E1E6}"/>
          </ac:spMkLst>
        </pc:spChg>
        <pc:spChg chg="mod">
          <ac:chgData name="Le Nhat Tung" userId="77b0905b33e1f80d" providerId="LiveId" clId="{BBB4E8B4-0026-446F-95D6-9F9F60CA15A7}" dt="2023-07-21T22:14:10.419" v="140" actId="14100"/>
          <ac:spMkLst>
            <pc:docMk/>
            <pc:sldMk cId="4193777904" sldId="258"/>
            <ac:spMk id="3" creationId="{80533E3A-77D3-B16A-DE7D-1886A627824C}"/>
          </ac:spMkLst>
        </pc:spChg>
        <pc:picChg chg="add mod">
          <ac:chgData name="Le Nhat Tung" userId="77b0905b33e1f80d" providerId="LiveId" clId="{BBB4E8B4-0026-446F-95D6-9F9F60CA15A7}" dt="2023-07-21T22:15:36.323" v="144" actId="1076"/>
          <ac:picMkLst>
            <pc:docMk/>
            <pc:sldMk cId="4193777904" sldId="258"/>
            <ac:picMk id="2050" creationId="{7D43EAFA-5862-E14D-679C-2881DF60B75D}"/>
          </ac:picMkLst>
        </pc:picChg>
      </pc:sldChg>
      <pc:sldChg chg="modSp new mod">
        <pc:chgData name="Le Nhat Tung" userId="77b0905b33e1f80d" providerId="LiveId" clId="{BBB4E8B4-0026-446F-95D6-9F9F60CA15A7}" dt="2023-07-21T22:17:46.334" v="149" actId="123"/>
        <pc:sldMkLst>
          <pc:docMk/>
          <pc:sldMk cId="12612462" sldId="259"/>
        </pc:sldMkLst>
        <pc:spChg chg="mod">
          <ac:chgData name="Le Nhat Tung" userId="77b0905b33e1f80d" providerId="LiveId" clId="{BBB4E8B4-0026-446F-95D6-9F9F60CA15A7}" dt="2023-07-21T22:17:25.019" v="146"/>
          <ac:spMkLst>
            <pc:docMk/>
            <pc:sldMk cId="12612462" sldId="259"/>
            <ac:spMk id="2" creationId="{A9203A1A-BD1F-F979-2A6D-C9F292FDE9E4}"/>
          </ac:spMkLst>
        </pc:spChg>
        <pc:spChg chg="mod">
          <ac:chgData name="Le Nhat Tung" userId="77b0905b33e1f80d" providerId="LiveId" clId="{BBB4E8B4-0026-446F-95D6-9F9F60CA15A7}" dt="2023-07-21T22:17:46.334" v="149" actId="123"/>
          <ac:spMkLst>
            <pc:docMk/>
            <pc:sldMk cId="12612462" sldId="259"/>
            <ac:spMk id="3" creationId="{78703186-C72F-849B-0E74-FD18F98639D0}"/>
          </ac:spMkLst>
        </pc:spChg>
      </pc:sldChg>
      <pc:sldChg chg="addSp modSp add mod">
        <pc:chgData name="Le Nhat Tung" userId="77b0905b33e1f80d" providerId="LiveId" clId="{BBB4E8B4-0026-446F-95D6-9F9F60CA15A7}" dt="2023-07-21T22:19:02.612" v="155" actId="1076"/>
        <pc:sldMkLst>
          <pc:docMk/>
          <pc:sldMk cId="2387449348" sldId="260"/>
        </pc:sldMkLst>
        <pc:spChg chg="mod">
          <ac:chgData name="Le Nhat Tung" userId="77b0905b33e1f80d" providerId="LiveId" clId="{BBB4E8B4-0026-446F-95D6-9F9F60CA15A7}" dt="2023-07-21T22:18:57.628" v="153" actId="14100"/>
          <ac:spMkLst>
            <pc:docMk/>
            <pc:sldMk cId="2387449348" sldId="260"/>
            <ac:spMk id="3" creationId="{78703186-C72F-849B-0E74-FD18F98639D0}"/>
          </ac:spMkLst>
        </pc:spChg>
        <pc:picChg chg="add mod">
          <ac:chgData name="Le Nhat Tung" userId="77b0905b33e1f80d" providerId="LiveId" clId="{BBB4E8B4-0026-446F-95D6-9F9F60CA15A7}" dt="2023-07-21T22:19:02.612" v="155" actId="1076"/>
          <ac:picMkLst>
            <pc:docMk/>
            <pc:sldMk cId="2387449348" sldId="260"/>
            <ac:picMk id="3074" creationId="{8A4D8F76-DCF2-ED87-1603-24BED2EC9A99}"/>
          </ac:picMkLst>
        </pc:picChg>
      </pc:sldChg>
      <pc:sldChg chg="modSp add mod">
        <pc:chgData name="Le Nhat Tung" userId="77b0905b33e1f80d" providerId="LiveId" clId="{BBB4E8B4-0026-446F-95D6-9F9F60CA15A7}" dt="2023-07-21T22:20:06.068" v="157"/>
        <pc:sldMkLst>
          <pc:docMk/>
          <pc:sldMk cId="2053821365" sldId="261"/>
        </pc:sldMkLst>
        <pc:spChg chg="mod">
          <ac:chgData name="Le Nhat Tung" userId="77b0905b33e1f80d" providerId="LiveId" clId="{BBB4E8B4-0026-446F-95D6-9F9F60CA15A7}" dt="2023-07-21T22:20:06.068" v="157"/>
          <ac:spMkLst>
            <pc:docMk/>
            <pc:sldMk cId="2053821365" sldId="261"/>
            <ac:spMk id="3" creationId="{78703186-C72F-849B-0E74-FD18F98639D0}"/>
          </ac:spMkLst>
        </pc:spChg>
      </pc:sldChg>
      <pc:sldChg chg="addSp modSp new mod">
        <pc:chgData name="Le Nhat Tung" userId="77b0905b33e1f80d" providerId="LiveId" clId="{BBB4E8B4-0026-446F-95D6-9F9F60CA15A7}" dt="2023-07-21T22:26:16.478" v="255" actId="6549"/>
        <pc:sldMkLst>
          <pc:docMk/>
          <pc:sldMk cId="3950473199" sldId="262"/>
        </pc:sldMkLst>
        <pc:spChg chg="mod">
          <ac:chgData name="Le Nhat Tung" userId="77b0905b33e1f80d" providerId="LiveId" clId="{BBB4E8B4-0026-446F-95D6-9F9F60CA15A7}" dt="2023-07-21T22:20:37.620" v="167" actId="20577"/>
          <ac:spMkLst>
            <pc:docMk/>
            <pc:sldMk cId="3950473199" sldId="262"/>
            <ac:spMk id="2" creationId="{ABE23782-7964-7030-85FF-B20149DF6EFD}"/>
          </ac:spMkLst>
        </pc:spChg>
        <pc:spChg chg="mod">
          <ac:chgData name="Le Nhat Tung" userId="77b0905b33e1f80d" providerId="LiveId" clId="{BBB4E8B4-0026-446F-95D6-9F9F60CA15A7}" dt="2023-07-21T22:26:16.478" v="255" actId="6549"/>
          <ac:spMkLst>
            <pc:docMk/>
            <pc:sldMk cId="3950473199" sldId="262"/>
            <ac:spMk id="3" creationId="{0928B81F-2D5F-5752-E80B-1B58CF56CB23}"/>
          </ac:spMkLst>
        </pc:spChg>
        <pc:spChg chg="add mod">
          <ac:chgData name="Le Nhat Tung" userId="77b0905b33e1f80d" providerId="LiveId" clId="{BBB4E8B4-0026-446F-95D6-9F9F60CA15A7}" dt="2023-07-21T22:25:13.468" v="241" actId="403"/>
          <ac:spMkLst>
            <pc:docMk/>
            <pc:sldMk cId="3950473199" sldId="262"/>
            <ac:spMk id="5" creationId="{A19B8C0E-6DC5-DDB7-B6C8-C5154BE71872}"/>
          </ac:spMkLst>
        </pc:spChg>
      </pc:sldChg>
      <pc:sldChg chg="modSp new mod">
        <pc:chgData name="Le Nhat Tung" userId="77b0905b33e1f80d" providerId="LiveId" clId="{BBB4E8B4-0026-446F-95D6-9F9F60CA15A7}" dt="2023-07-21T22:45:28.454" v="432" actId="20577"/>
        <pc:sldMkLst>
          <pc:docMk/>
          <pc:sldMk cId="1072690576" sldId="263"/>
        </pc:sldMkLst>
        <pc:spChg chg="mod">
          <ac:chgData name="Le Nhat Tung" userId="77b0905b33e1f80d" providerId="LiveId" clId="{BBB4E8B4-0026-446F-95D6-9F9F60CA15A7}" dt="2023-07-21T22:35:57.172" v="287" actId="20577"/>
          <ac:spMkLst>
            <pc:docMk/>
            <pc:sldMk cId="1072690576" sldId="263"/>
            <ac:spMk id="2" creationId="{CAB48832-DB2B-19B6-41FB-68CFC6A5CD36}"/>
          </ac:spMkLst>
        </pc:spChg>
        <pc:spChg chg="mod">
          <ac:chgData name="Le Nhat Tung" userId="77b0905b33e1f80d" providerId="LiveId" clId="{BBB4E8B4-0026-446F-95D6-9F9F60CA15A7}" dt="2023-07-21T22:45:28.454" v="432" actId="20577"/>
          <ac:spMkLst>
            <pc:docMk/>
            <pc:sldMk cId="1072690576" sldId="263"/>
            <ac:spMk id="3" creationId="{56615871-D222-6514-1DBF-C54BE33A3127}"/>
          </ac:spMkLst>
        </pc:spChg>
      </pc:sldChg>
      <pc:sldChg chg="addSp delSp modSp new mod">
        <pc:chgData name="Le Nhat Tung" userId="77b0905b33e1f80d" providerId="LiveId" clId="{BBB4E8B4-0026-446F-95D6-9F9F60CA15A7}" dt="2023-07-21T22:40:10.385" v="410" actId="1076"/>
        <pc:sldMkLst>
          <pc:docMk/>
          <pc:sldMk cId="533978954" sldId="264"/>
        </pc:sldMkLst>
        <pc:spChg chg="del">
          <ac:chgData name="Le Nhat Tung" userId="77b0905b33e1f80d" providerId="LiveId" clId="{BBB4E8B4-0026-446F-95D6-9F9F60CA15A7}" dt="2023-07-21T22:39:23.202" v="395" actId="478"/>
          <ac:spMkLst>
            <pc:docMk/>
            <pc:sldMk cId="533978954" sldId="264"/>
            <ac:spMk id="2" creationId="{8669FD24-9E1F-08DD-60C4-71996AE53E9E}"/>
          </ac:spMkLst>
        </pc:spChg>
        <pc:spChg chg="del">
          <ac:chgData name="Le Nhat Tung" userId="77b0905b33e1f80d" providerId="LiveId" clId="{BBB4E8B4-0026-446F-95D6-9F9F60CA15A7}" dt="2023-07-21T22:39:23.202" v="395" actId="478"/>
          <ac:spMkLst>
            <pc:docMk/>
            <pc:sldMk cId="533978954" sldId="264"/>
            <ac:spMk id="3" creationId="{5D35F4F9-C642-F707-A682-88A339F3A4D8}"/>
          </ac:spMkLst>
        </pc:spChg>
        <pc:spChg chg="add del">
          <ac:chgData name="Le Nhat Tung" userId="77b0905b33e1f80d" providerId="LiveId" clId="{BBB4E8B4-0026-446F-95D6-9F9F60CA15A7}" dt="2023-07-21T22:39:25.266" v="397" actId="22"/>
          <ac:spMkLst>
            <pc:docMk/>
            <pc:sldMk cId="533978954" sldId="264"/>
            <ac:spMk id="5" creationId="{DD47F922-6774-6A23-F935-19C335B763F3}"/>
          </ac:spMkLst>
        </pc:spChg>
        <pc:spChg chg="add mod">
          <ac:chgData name="Le Nhat Tung" userId="77b0905b33e1f80d" providerId="LiveId" clId="{BBB4E8B4-0026-446F-95D6-9F9F60CA15A7}" dt="2023-07-21T22:39:41.321" v="406" actId="1076"/>
          <ac:spMkLst>
            <pc:docMk/>
            <pc:sldMk cId="533978954" sldId="264"/>
            <ac:spMk id="7" creationId="{8F1541DB-9820-6494-93BD-F2585D0D8720}"/>
          </ac:spMkLst>
        </pc:spChg>
        <pc:picChg chg="add mod">
          <ac:chgData name="Le Nhat Tung" userId="77b0905b33e1f80d" providerId="LiveId" clId="{BBB4E8B4-0026-446F-95D6-9F9F60CA15A7}" dt="2023-07-21T22:40:10.385" v="410" actId="1076"/>
          <ac:picMkLst>
            <pc:docMk/>
            <pc:sldMk cId="533978954" sldId="264"/>
            <ac:picMk id="9" creationId="{504889D8-4C1E-137F-4A8C-4FFA3BF1D91B}"/>
          </ac:picMkLst>
        </pc:picChg>
      </pc:sldChg>
      <pc:sldChg chg="addSp delSp modSp new mod">
        <pc:chgData name="Le Nhat Tung" userId="77b0905b33e1f80d" providerId="LiveId" clId="{BBB4E8B4-0026-446F-95D6-9F9F60CA15A7}" dt="2023-07-21T22:40:59.830" v="416" actId="1076"/>
        <pc:sldMkLst>
          <pc:docMk/>
          <pc:sldMk cId="1208796439" sldId="265"/>
        </pc:sldMkLst>
        <pc:spChg chg="del">
          <ac:chgData name="Le Nhat Tung" userId="77b0905b33e1f80d" providerId="LiveId" clId="{BBB4E8B4-0026-446F-95D6-9F9F60CA15A7}" dt="2023-07-21T22:40:48.956" v="412" actId="478"/>
          <ac:spMkLst>
            <pc:docMk/>
            <pc:sldMk cId="1208796439" sldId="265"/>
            <ac:spMk id="2" creationId="{99497BE5-5281-0FF6-E371-7F07A8E12F60}"/>
          </ac:spMkLst>
        </pc:spChg>
        <pc:spChg chg="del">
          <ac:chgData name="Le Nhat Tung" userId="77b0905b33e1f80d" providerId="LiveId" clId="{BBB4E8B4-0026-446F-95D6-9F9F60CA15A7}" dt="2023-07-21T22:40:48.956" v="412" actId="478"/>
          <ac:spMkLst>
            <pc:docMk/>
            <pc:sldMk cId="1208796439" sldId="265"/>
            <ac:spMk id="3" creationId="{CBCA0886-365D-C8AD-FA07-9AADE17C1325}"/>
          </ac:spMkLst>
        </pc:spChg>
        <pc:picChg chg="add mod">
          <ac:chgData name="Le Nhat Tung" userId="77b0905b33e1f80d" providerId="LiveId" clId="{BBB4E8B4-0026-446F-95D6-9F9F60CA15A7}" dt="2023-07-21T22:40:59.830" v="416" actId="1076"/>
          <ac:picMkLst>
            <pc:docMk/>
            <pc:sldMk cId="1208796439" sldId="265"/>
            <ac:picMk id="5" creationId="{625557FB-927B-0E94-B23A-D3EB2375FFE6}"/>
          </ac:picMkLst>
        </pc:picChg>
      </pc:sldChg>
      <pc:sldChg chg="modSp new mod">
        <pc:chgData name="Le Nhat Tung" userId="77b0905b33e1f80d" providerId="LiveId" clId="{BBB4E8B4-0026-446F-95D6-9F9F60CA15A7}" dt="2023-07-21T22:47:25.750" v="534" actId="403"/>
        <pc:sldMkLst>
          <pc:docMk/>
          <pc:sldMk cId="2773165703" sldId="266"/>
        </pc:sldMkLst>
        <pc:spChg chg="mod">
          <ac:chgData name="Le Nhat Tung" userId="77b0905b33e1f80d" providerId="LiveId" clId="{BBB4E8B4-0026-446F-95D6-9F9F60CA15A7}" dt="2023-07-21T22:47:09.154" v="453" actId="20577"/>
          <ac:spMkLst>
            <pc:docMk/>
            <pc:sldMk cId="2773165703" sldId="266"/>
            <ac:spMk id="2" creationId="{8286BE1C-9685-AB68-2A16-48D9FA2DFD74}"/>
          </ac:spMkLst>
        </pc:spChg>
        <pc:spChg chg="mod">
          <ac:chgData name="Le Nhat Tung" userId="77b0905b33e1f80d" providerId="LiveId" clId="{BBB4E8B4-0026-446F-95D6-9F9F60CA15A7}" dt="2023-07-21T22:47:25.750" v="534" actId="403"/>
          <ac:spMkLst>
            <pc:docMk/>
            <pc:sldMk cId="2773165703" sldId="266"/>
            <ac:spMk id="3" creationId="{B8893C70-6839-774B-C313-9BA223475F94}"/>
          </ac:spMkLst>
        </pc:spChg>
      </pc:sldChg>
    </pc:docChg>
  </pc:docChgLst>
  <pc:docChgLst>
    <pc:chgData name="Le Nhat Tung" userId="77b0905b33e1f80d" providerId="LiveId" clId="{9E75CE1E-C2A8-4738-BE95-8FD07078B825}"/>
    <pc:docChg chg="modSld">
      <pc:chgData name="Le Nhat Tung" userId="77b0905b33e1f80d" providerId="LiveId" clId="{9E75CE1E-C2A8-4738-BE95-8FD07078B825}" dt="2023-07-22T07:03:23.784" v="0"/>
      <pc:docMkLst>
        <pc:docMk/>
      </pc:docMkLst>
      <pc:sldChg chg="addSp">
        <pc:chgData name="Le Nhat Tung" userId="77b0905b33e1f80d" providerId="LiveId" clId="{9E75CE1E-C2A8-4738-BE95-8FD07078B825}" dt="2023-07-22T07:03:23.784" v="0"/>
        <pc:sldMkLst>
          <pc:docMk/>
          <pc:sldMk cId="734660603" sldId="257"/>
        </pc:sldMkLst>
        <pc:inkChg chg="add">
          <ac:chgData name="Le Nhat Tung" userId="77b0905b33e1f80d" providerId="LiveId" clId="{9E75CE1E-C2A8-4738-BE95-8FD07078B825}" dt="2023-07-22T07:03:23.784" v="0"/>
          <ac:inkMkLst>
            <pc:docMk/>
            <pc:sldMk cId="734660603" sldId="257"/>
            <ac:inkMk id="2" creationId="{7DF7D5BD-DC8A-D836-6BF0-B2CF5687DA23}"/>
          </ac:inkMkLst>
        </pc:inkChg>
      </pc:sldChg>
      <pc:sldChg chg="addSp">
        <pc:chgData name="Le Nhat Tung" userId="77b0905b33e1f80d" providerId="LiveId" clId="{9E75CE1E-C2A8-4738-BE95-8FD07078B825}" dt="2023-07-22T07:03:23.784" v="0"/>
        <pc:sldMkLst>
          <pc:docMk/>
          <pc:sldMk cId="4193777904" sldId="258"/>
        </pc:sldMkLst>
        <pc:inkChg chg="add">
          <ac:chgData name="Le Nhat Tung" userId="77b0905b33e1f80d" providerId="LiveId" clId="{9E75CE1E-C2A8-4738-BE95-8FD07078B825}" dt="2023-07-22T07:03:23.784" v="0"/>
          <ac:inkMkLst>
            <pc:docMk/>
            <pc:sldMk cId="4193777904" sldId="258"/>
            <ac:inkMk id="4" creationId="{9ED5731B-92F9-F2BA-E850-8E5644800060}"/>
          </ac:inkMkLst>
        </pc:inkChg>
      </pc:sldChg>
      <pc:sldChg chg="addSp">
        <pc:chgData name="Le Nhat Tung" userId="77b0905b33e1f80d" providerId="LiveId" clId="{9E75CE1E-C2A8-4738-BE95-8FD07078B825}" dt="2023-07-22T07:03:23.784" v="0"/>
        <pc:sldMkLst>
          <pc:docMk/>
          <pc:sldMk cId="2387449348" sldId="260"/>
        </pc:sldMkLst>
        <pc:inkChg chg="add">
          <ac:chgData name="Le Nhat Tung" userId="77b0905b33e1f80d" providerId="LiveId" clId="{9E75CE1E-C2A8-4738-BE95-8FD07078B825}" dt="2023-07-22T07:03:23.784" v="0"/>
          <ac:inkMkLst>
            <pc:docMk/>
            <pc:sldMk cId="2387449348" sldId="260"/>
            <ac:inkMk id="4" creationId="{E0D80DEA-36E1-E3FD-DAB1-27DA457D11D6}"/>
          </ac:inkMkLst>
        </pc:inkChg>
      </pc:sldChg>
      <pc:sldChg chg="addSp">
        <pc:chgData name="Le Nhat Tung" userId="77b0905b33e1f80d" providerId="LiveId" clId="{9E75CE1E-C2A8-4738-BE95-8FD07078B825}" dt="2023-07-22T07:03:23.784" v="0"/>
        <pc:sldMkLst>
          <pc:docMk/>
          <pc:sldMk cId="3950473199" sldId="262"/>
        </pc:sldMkLst>
        <pc:inkChg chg="add">
          <ac:chgData name="Le Nhat Tung" userId="77b0905b33e1f80d" providerId="LiveId" clId="{9E75CE1E-C2A8-4738-BE95-8FD07078B825}" dt="2023-07-22T07:03:23.784" v="0"/>
          <ac:inkMkLst>
            <pc:docMk/>
            <pc:sldMk cId="3950473199" sldId="262"/>
            <ac:inkMk id="4" creationId="{76CC9DA2-3D1B-5A0C-30C8-8A8FC161C12B}"/>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2T06:48:07.879"/>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FF00"/>
    </inkml:brush>
  </inkml:definitions>
  <inkml:trace contextRef="#ctx0" brushRef="#br0">23224 4147 1007 0,'2'0'169'0,"-1"0"13"0,1 0 9 16,1 0 5-16,2-2 4 0,-2 0 9 16,2-2 5-16,-1-3 4 0,0 1 0 0,0-6 4 15,0 2 5-15,-1-5 0 0,-1-1 0 16,1-2 0-16,-2-2 3 0,-1 2 1 0,0-2-4 16,2 0-156-16,-4-3-9 0,2 0-14 15,-1 1-9-15,-3 0-5 0,0 1-4 0,-2 1-4 16,-3 0-6-16,-2 4-3 0,-3 4-1 15,-3 3 0-15,-2 5-5 0,-2 0 1 0,-4 1-2 16,3 7 0-16,-1 1-3 0,0 4-1 0,2 0 5 16,0 3-1-16,4-1-3 0,2 1 0 15,4 3 0-15,2 3-4 0,5-3 5 16,0 2-5-16,2-2-4 0,4 2 1 16,4-1-1-16,4 0 1 0,2 2-1 0,6 0-3 15,5-3 4-15,1 1 2 0,5 3-1 16,5-1 1-16,0-1 0 0,3 1 1 15,-4 0 3-15,0-1 1 0,0 2-5 0,-6 1 5 16,-2 2-1-16,-5-3 1 0,-5 3 3 16,-4 2 0-16,-5 0 0 0,-3 2 1 0,-5 1-6 15,-5-1 5-15,-4 0-5 0,-4 3 0 16,-3-4-1-16,-1 2 1 0,-6-6-1 0,1 0 0 16,-2-4-5-16,0-2-4 0,5-5 0 15,3 0-5-15,2-6-5 0,6-3 1 16,2-1-5-16,6-3 0 0,-1-4 1 0,4-3-6 0,6-4 6 15,2-4-4-15,4-2-2 16,3-5 2-16,6-5-1 0,2-3-4 0,5-3 0 16,5 0 1-16,3-5-1 0,0 2 6 15,3-5 3-15,2 0 5 0,2-1 5 0,1 0-5 16,-2-3 5-16,1-1-1 0,-3 0 5 16,0-4 0-16,-4 3-4 0,-2 0 5 0,-4 1 0 15,-5-1 4-15,-4 3-3 0,-3 2 3 16,-4 3 5-16,-4 2 0 0,-5 2 5 0,-2 4-1 15,-3 3 5-15,-1 4 3 0,-2 5-3 16,-3 4 4-16,-3 1 5 0,-2 6 0 0,-1 1-5 16,-3 5-1-16,1 2 5 0,-4 2 0 15,-1 1-1-15,1 0-4 0,0 4 3 16,-2 6 0-16,2-1-4 0,2 7 0 0,-2 3-5 16,1 7 0-16,2 6-5 0,1 7-4 0,-1 8 0 15,3 6-1-15,-1 6-8 16,3 3 0-16,0 4-5 0,4 0-4 0,1 0-8 0,0-1 0 15,0-3 0-15,3-4-4 16,1-7-5-16,0-3 0 0,0-9 0 0,1-4 0 16,-2-5-4-16,1-3 0 0,0-6-1 15,0-5 1-15,0-2-1 0,0-5-3 0,0-4 4 16,0-2-1-16,0-1 5 0,0-3 5 16,0-3 8-16,3-3 4 0,0-6 5 0,0-1 4 15,3-3 6-15,0-2 3 0,2-4 6 16,-1 2 0-16,1-3 9 0,1 5 0 0,-1 2 5 15,-1 4 5-15,-1 5-1 0,0 4 10 16,0 3-1-16,0 5 6 0,1 5 0 16,-3 3 0-16,0 6 0 0,0 3-5 0,4 3-4 0,-4 4-1 15,2 2 0-15,-2 3-5 0,2-2 0 16,0-2-4-16,2 0-10 0,-1-3 1 16,4-3-10-16,0-4-8 0,2-4-4 0,2-2-5 15,4-6-4-15,2-5-5 0,2 1-4 16,2-6-10-16,1-1 1 0,1-4 0 15,2-3-4-15,-1-2-5 0,0 1 0 0,1-4 0 16,-3 0-5-16,-1-5 0 0,-1 3 0 16,0-1-4-16,-3 0-5 0,-1 1-4 0,-2 0-5 15,-2-1-4-15,-1-1-5 0,0 1-9 16,-2 0-3-16,-1 2 8 0,-1-1 5 0,-2 1 0 16,0 0 9-16,-2 1 18 0,-1 1 19 15,-1 1 8-15,-2 1 9 0,-2 2 10 0,1 2 8 16,-2 0 9-16,0 3 13 0,0 1 10 15,0-1 7-15,0 2 6 0,-2 2 12 0,2-2 5 16,0 2 8-16,0 0 0 0,0 0-1 16,0 2-4-16,0-1-4 0,0 1-14 0,0 0-14 15,0 0-8-15,0 0-9 16,0 0-5-16,0 0-4 0,0 0-4 0,0 0-5 16,0 0 0-16,0 0 1 0,0 0 3 15,0 0-4-15,0 0 0 0,0 0 0 0,0 0 5 16,0 0-4-16,0 0 4 0,0 0-4 15,0 0-1-15,0 0 1 0,0 0 0 0,0 0-5 16,0 0 5-16,0 0 0 0,0 0-1 16,0 0 0-16,0 0 1 0,0 0-1 0,0 0-3 15,0 0-1-15,0 0 5 0,0 0 0 16,0 0-5-16,0 0 0 0,0 0 1 0,0 0 3 16,0 0 1-16,0 0-5 0,0 0 0 15,0 0 0-15,0 0 1 0,0 0-1 0,0 0 0 16,0 0 0-16,0 0 0 0,0 1 0 15,0-1 0-15,0 0 0 0,0 2-4 0,0 0 4 16,0 0 0-16,0-2 0 0,0 1-5 16,0 0-4-16,0 1-4 0,0-1-9 0,0-1-9 15,0 1-14-15,0-1-21 0,0 0-46 16,0 0-128-16,0 1-574 0,0-1 0 0,0 1 0 16,0 1 0-16</inkml:trace>
  <inkml:trace contextRef="#ctx0" brushRef="#br0" timeOffset="1367.57">24346 4204 794 0,'0'-2'145'0,"-2"1"14"0,0-3 14 15,1 0 3-15,-2-1 10 0,1-1 4 0,-3 1 5 16,0-1 3-16,-1-1 5 0,1 4 0 16,-4-1 5-16,2 1 4 0,-1 2-1 15,-2 1 0-15,3 1 1 0,-2 4-1 0,1 2 1 16,-2 3-1-16,1 2-145 0,2 4-14 16,1 1-12-16,0 2-10 0,2 4-13 0,1 0-5 15,2 0-8-15,-1 0-10 0,2-3-3 16,0-3-1-16,0 0-5 0,2-5-8 0,-2-1-5 15,1-3 0-15,2-4 5 0,3-1 0 16,1-2-1-16,2-4 1 0,-1-2 4 0,2-3 0 16,0-2 5-16,2-2 4 0,-2-3 9 15,-1-1 5-15,-2-3 9 0,0-1 5 16,0-3 5-16,-1 3 4 0,-4 1 5 16,0 1 5-16,0 2 5 0,0 2-1 0,-1 3-4 15,-1 3 1-15,0 5 0 0,0-3 4 0,2 8-4 16,-4 7 4-16,2 3-10 0,0 5 1 15,0 3-1-15,0 4-4 0,0 2-5 16,4 3-6-16,-2 1-4 0,4-1-4 0,2-3-5 16,3-4-5-16,1-3 1 0,4-9-1 0,3-2-4 15,0-3-4-15,2-6-9 0,-1-4-18 16,1-5-27-16,0-5-66 0,1-4-802 16,0-3 0-16,-1-4 0 0,1 0 0 0</inkml:trace>
  <inkml:trace contextRef="#ctx0" brushRef="#br0" timeOffset="1780.47">24752 4256 1054 0,'2'-2'189'0,"2"-6"17"0,3-3 10 0,2-5 8 16,5-6 0-16,-1-3 0 0,6-6 0 16,1-6 5-16,1-6 0 0,2-2-1 0,-2-2-4 15,0-2 5-15,0 1-1 0,-2-5 1 16,0 1-4-16,-2 0 4 0,-1 1 1 0,1 5 0 16,-7 4-189-16,2 6-18 0,-3 6-4 15,-4 6-9-15,1 7 1 0,-6 9 0 16,2 3-1-16,-2 3 1 0,0 6 0 0,-2 5-1 15,2 4 6-15,-4 6-6 0,1 6 1 16,-1 5-1-16,0 7 4 0,-3 7-4 0,2 7-1 16,-5 4-1-16,2 5 0 0,0 4 1 15,-2 3-6-15,2 1 5 0,-1-1-4 0,3-1-1 16,0-2 0-16,0-2-5 0,3-4-4 16,2-7-9-16,0-4-9 15,-1-7-13-15,2-6-22 0,0-4-32 0,0-6-61 0,0-5-841 16,2-4 0-16,-2-5 0 0,1-3 0 15</inkml:trace>
  <inkml:trace contextRef="#ctx0" brushRef="#br0" timeOffset="1967.97">24756 4614 1012 0,'0'0'182'0,"2"0"17"16,1 0 14-16,1 0 9 0,8-2 9 15,-1 1 5-15,4-2-1 0,5 1 0 16,4-3 5-16,4 0-1 0,2 0 1 0,4-3-8 16,-1 2-10-16,1-4-26 0,1 5-44 15,1-4-1009-15,-3 3 0 0,-1 2 0 0,-2-1 0 16</inkml:trace>
  <inkml:trace contextRef="#ctx0" brushRef="#br0" timeOffset="6411.35">999 13791 265 0,'0'0'47'16,"0"2"8"-16,-3-2 4 0,2 1 5 0,1 1-1 16,-6 0 5-16,4-1 0 0,1 1 5 15,-1 0-1-15,0-1 1 0,-5 1 4 0,7 0 4 16,-1 4 0-16,-2-1 1 16,3-2-1-16,-3 3 0 0,1 0 5 0,2-1-46 15,-5 2-5-15,5-2-18 0,-1 0-26 16,-1-1-54-16,2-3-236 0,-1 3 0 0,-1-3 0 15,2-1 0-15</inkml:trace>
  <inkml:trace contextRef="#ctx0" brushRef="#br0" timeOffset="6829.24">937 13508 182 0,'0'-2'43'0,"0"-2"23"0,0 0 27 0,0-3 21 16,0-3 19-16,0-1 14 0,0-3 8 16,0-3 9-16,-4-1 9 0,3 1 9 0,-1 0 9 15,2-2 0-15,-2 1 5 0,0-1 8 16,-1 1 10-16,-1 2 8 0,2 0 5 15,2 2 0-15,-4 3-40 0,4 0-17 0,-2 6-27 16,2-1-22-16,-1 4-18 0,1-2-10 16,0 4-8-16,-4 3-9 0,4 4-4 0,0 10-10 15,-1 9-3-15,2 12-2 0,-1 8-4 16,0 10-10-16,0 11-8 0,0 10-5 0,0 6-8 16,4 0-1-16,1 0-4 0,1-8-1 15,3-4-4-15,1-12 0 0,1-4 0 0,-1-10-4 16,3-9-5-16,-5-8-4 0,5-6-14 15,-5-8-9-15,1-7-12 0,-5-3-13 0,3-2-23 16,-1-6-31-16,1-5-57 0,2-5-675 16,-2-5 0-16,-3-4 0 0,5-5 0 15</inkml:trace>
  <inkml:trace contextRef="#ctx0" brushRef="#br0" timeOffset="7026.71">616 13818 704 0,'-2'1'126'16,"2"-1"9"-16,0 0 0 0,0 0 0 16,-2 1 0-16,2-1 5 0,0 0 8 0,0 0 10 15,0 0 0-15,4 0 4 0,3 0 0 16,6 0 0-16,3 0 1 0,7 0-10 0,3 0-13 16,4 0-14-16,5 0-17 0,6 0-24 15,0 0-165-15,1 0-551 0,-2 0 0 0,-2 0 0 16,-6 2 0-16</inkml:trace>
  <inkml:trace contextRef="#ctx0" brushRef="#br0" timeOffset="7559.8">1328 13929 590 0,'4'0'121'0,"1"0"22"16,6 0 13-16,1-1 10 0,3-3 4 0,0 0 8 15,2-1 1-15,-2-3 4 0,2 1 4 16,-5-4 4-16,-3 3 10 0,-4-4 4 15,-4 1 0-15,1 4 0 0,-2-2 0 0,-3 3 0 16,-4 1 0-16,0 0 0 0,-3 1-121 0,0 4-23 16,-4-2-12-16,1 2-10 0,-4 0-4 15,-2 0-8-15,6 2-1 0,0 2-7 0,3-2-6 16,4 4-3-16,2 1-10 0,3 2-8 16,-1 1-5-16,2 2 0 0,0 2 0 15,0 1 1-15,0-1-1 0,2 2 0 0,-2-1 0 16,1-1 0-16,5-1-1 0,3-1-4 15,2-1 1-15,3-1-6 0,2-1-8 0,6-2-1 16,1-2-9-16,3-3-9 0,5 1-18 16,1-2-14-16,1-4-9 0,-3-1-8 15,3-5-1-15,-4-4-3 0,-1 1-1 0,-4-3 5 16,-3-4 9-16,-5-2 19 0,-7-1 17 16,-2-1 18-16,-2 0 13 0,-5 2 14 0,0 0 18 15,-6 0 9-15,-3 3 13 0,3-1 18 16,-4 5 22-16,-1 3 18 0,5 5 13 0,-3 2 14 15,3 0-1-15,-3 10 0 0,4-1 1 16,2 8-1-16,1 2-10 0,0 3-17 0,2 1-22 16,0 2-8-16,4 2-14 0,1-1-9 15,-1-2-14-15,9 3 1 0,-3-3-4 16,4-1-9-16,-1 0-4 0,3 0 0 0,3-3 0 16,-1-3-4-16,-2 1 0 0,1-1 5 15,-3-3-1-15,1-1-9 0,-1-2-3 0,0-4-10 16,-1-1-4-16,-2 0-23 0,0-2-27 15,-3-2-35-15,3 0-59 0,-1-2-615 16,-1-3 0-16,-4-1 0 0,1-2 0 0</inkml:trace>
  <inkml:trace contextRef="#ctx0" brushRef="#br0" timeOffset="7776.22">1993 13790 690 0,'-5'0'128'0,"-2"3"14"15,-1 0 9-15,-2 2 4 0,-3 2 5 16,-1 3 4-16,-4 4 5 0,1 2 0 0,-4 4 4 16,-3 3-5-16,4 4 5 0,-3 1 0 15,0 3-5-15,3-2-9 0,-1-1-23 0,2 0-44 16,6-3-726-16,-3-4 0 0,5-2 0 15</inkml:trace>
  <inkml:trace contextRef="#ctx0" brushRef="#br0" timeOffset="8092.88">2121 13362 966 0,'0'0'165'0,"0"0"10"0,0 0 4 0,-2 0 1 16,-1 3 0-16,0 4-1 0,-3 1 1 16,1 6 4-16,0 4 0 0,0 3-4 0,0 7 4 15,1 4 0-15,1 3 0 0,0 4 0 16,2 1-1-16,2 1 1 0,3 4 0 0,-1 0 0 15,3-3-166-15,-2 0-8 0,3-4-5 16,-3-2-1-16,0-4-8 0,3-6-15 16,-2-6-21-16,-3-5-36 0,0-5-63 0,-1-5-657 15,1-3 0-15,-2-2 0 0,0-6 0 16</inkml:trace>
  <inkml:trace contextRef="#ctx0" brushRef="#br0" timeOffset="8259.44">2002 13851 570 0,'0'1'95'0,"0"-1"13"0,0 1 23 16,0 0 22-16,0-1 9 0,5 2 5 15,0-2 8-15,4 1 5 0,-1-1 0 0,5-1 0 16,3-2 0-16,2-2-1 0,5-1-30 16,3-2-91-16,3 0-591 0,1-2 0 0,2-3 0 15,1-1 0-15</inkml:trace>
  <inkml:trace contextRef="#ctx0" brushRef="#br0" timeOffset="9125.65">3110 13877 628 0,'-2'0'113'16,"1"0"14"-16,1 0 9 0,-1 0 4 0,-1 0 5 15,-1 0 9-15,1 0 4 0,0 0 5 16,-2 0-1-16,1 0 5 0,1 0 0 15,-1 0 5-15,0 0-1 0,2 0 0 0,0 0 1 16,-1 3 3-16,2-3 6 0,0 0 4 16,0 0-104-16,0 1-10 0,3-1-4 0,1 0-4 15,2 0-5-15,2 0-5 0,3 1 1 16,2-1-5-16,4-1 0 0,2 0-4 16,1-2 0-16,2 1-5 0,-1 2 1 0,1 0-1 15,1-2 1-15,0 2-1 0,-1-1-5 16,-2 1-9-16,2 0-9 0,1 0 0 0,-3 1-4 15,2-1-6-15,1 0 1 0,-3 0-5 16,3 0-4-16,0 0 0 0,-1 0-4 0,0 0-1 16,-2 0 1-16,0 0-5 0,-1 0-12 0,1 0-10 15,-4 0-13-15,2 0-22 0,-4 0-35 16,0 0-59-16,-1 0-637 0,-1 0 0 16,-4 0 0-16,0 0 0 0</inkml:trace>
  <inkml:trace contextRef="#ctx0" brushRef="#br0" timeOffset="9425.07">3600 13668 444 0,'0'0'82'0,"0"-2"19"16,1 2 18-16,2-2 8 0,1 2 9 15,2 0 5-15,2-2 8 0,0 2 10 16,2 0 4-16,4 0 9 0,-1 6 5 0,2-2-1 16,-2 3 5-16,2 5 0 0,0 1 1 15,0 2 4-15,-1 2 0 0,-1 2 0 0,0 4-83 16,-3 1-17-16,-3-2-18 0,2 2-9 16,-3-3-9-16,-5 1-4 0,2 1-9 15,-3-3-14-15,0 0-8 0,-1-1-19 0,-4 1-18 16,-1-1-26-16,-1-2-45 0,-2-1-81 15,2-2-504-15,-3-2 0 0,0-2 0 0,-1-2 0 16</inkml:trace>
  <inkml:trace contextRef="#ctx0" brushRef="#br0" timeOffset="10508.24">4555 13778 686 0,'0'0'114'0,"0"0"5"0,0 0 13 16,0-2 13-16,3 1 5 0,0 0 9 16,0-1 4-16,0-1 5 0,4 0 8 0,-1-2 5 15,1 2 5-15,2-1 3 0,1-1 5 16,-1-3 0-16,2 2 4 0,5-2 0 0,-1 0 5 15,0-2 3-15,1 0-114 0,3-2-4 16,-1-1-14-16,0-1-13 0,1 0-5 0,-3 0-8 16,1-1-4-16,-4-2-5 0,1 1-8 15,-2-1-5-15,-1 1-4 0,-3 1-4 16,-3-1 0-16,0 2-4 0,-3-1-5 0,-1 1 6 16,0 0-5-16,-2 2-4 0,0 0 0 15,-4 4 0-15,-1-2 0 0,-1 5 0 16,0-1-4-16,-2 3 0 0,-4 1-1 0,-1 1 5 15,-2 1-1-15,0 3-5 0,-1 0 4 0,1 3 0 16,-3-1-4-16,3 5 0 0,-1-2-1 16,2 2-4-16,1 4 0 0,2 0 0 15,2 1-5-15,0 1 4 0,3 1 1 0,0 2 0 16,2 0 4-16,1 1 0 0,1 4 0 16,3 3-4-16,-3 1 0 0,5 6 4 0,-2 1-3 15,4 0 0-15,5 2 0 0,-1-2 0 16,3-1 0-16,4-5-5 0,3-1 0 0,2-7-5 15,4-5 6-15,3-3-6 0,-2-5 1 16,2-3 0-16,0-3-4 0,-1-3 0 0,-1-4 4 16,-1-2-4-16,-2-2 1 0,-1-3-1 15,1-3 0-15,-3-2 4 0,0-5-4 0,-1-2 5 16,-2-2 4-16,0-2 4 0,-1 1 1 16,-2-2 4-16,-2-2-1 0,-1 5 5 15,0 1 0-15,-3 3-1 0,-1 2 5 0,0 4 4 16,-1 5-5-16,-3 4 4 0,2 4 1 15,-2 4-1-15,1 5 5 0,-2 5-5 0,1 4 0 16,1 3 0-16,-2 5-4 0,1-1 1 16,-1 1-5-16,0 2-5 0,1-1 1 0,0-4-4 15,-1-3 0-15,0-5-5 0,1-4-5 16,1-3 1-16,1-3 1 0,-1-4-6 16,-1-5 1-16,4-1 4 0,-1-4 0 0,2-1 5 15,1-8 4-15,0 4 4 0,1-5 4 16,2-4 0-16,-1 3 8 0,2 2 5 0,1-2 4 15,0 3 0-15,-3 4 0 0,3 4 4 16,0 4 5-16,0 1 0 0,-1 7-1 0,-1 7 6 16,2 3-1-16,-3 6-4 0,2 7-5 15,-2 0-8-15,0 5-5 0,0 1-7 0,-3 3-10 16,1-2-13-16,-3-5-26 0,0 1-53 16,-1-6-780-16,2-3 0 0,-4-5 0 15,3-7 0-15</inkml:trace>
  <inkml:trace contextRef="#ctx0" brushRef="#br0" timeOffset="11211.37">5771 13579 962 0,'0'0'169'0,"0"-1"5"0,-1-2 9 16,-1-3 0-16,1 2 0 0,-2-2 4 0,0-2 1 15,-1 2 0-15,-1-3 0 0,1 1 4 16,-3 1 1-16,1 2-1 0,1 2-3 0,-2 0-1 15,3 1 0-15,-3 1 1 0,1 1-1 16,2 3 0-16,0 3-168 0,-1 6-6 0,2 0-9 16,-1 6-5-16,1 2-4 0,-1 4-9 15,2 3-5-15,2 4-8 0,-1-3-5 16,1-1-4-16,0 2-1 0,3-5-4 0,1-3 5 16,2-5-1-16,1-1 1 0,0-3-1 15,2-3 1-15,4-3-1 0,0-2 1 16,3-3-1-16,-2 0 1 0,2-1 4 0,-1-2 9 15,1-3 4-15,0-3 4 0,-1 1 5 16,0-4 4-16,-1-1 4 0,-1 2 0 0,0-8 4 16,-3 3 0-16,1-1 0 0,-2-3 5 15,-1 0-1-15,-2 1 5 0,-2 2 4 0,-1 1 5 16,0 1-1-16,-2 4 1 0,1 0 0 16,-2 5-5-16,2 0 0 0,0 4-4 0,1 4 5 15,0 4-1-15,1 3-3 0,0 1-5 0,1 3-3 16,1 5-5-16,0 1 0 0,1-1-18 15,-3 2-8-15,0 1-9 0,-1-2-4 16,-2-2-5-16,1-2 0 0,0-2 1 16,-2-4 5-16,0 0 4 0,-2-4 0 0,2-3 9 15,-2-2 4-15,1 3 4 0,0-8 10 16,-1 1 8-16,1-3 9 0,-1-4 13 0,-1 0 5 16,3-4 17-16,-1-2 8 0,0-3 10 15,1-4 3-15,0 2 5 0,1-3 0 16,0 1 0-16,4 2-1 0,-1-2-4 0,2 4-1 15,2 1-8-15,1 0-4 0,2 4-5 0,1 0-17 16,0 2-14-16,2 6-17 0,-1-1-27 16,-1 2-49-16,2 3-143 0,-4 3-606 15,0 1 0-15,0 2 0 0,-1 3 0 0</inkml:trace>
  <inkml:trace contextRef="#ctx0" brushRef="#br0" timeOffset="12273.59">6425 13607 742 0,'-1'0'132'0,"-3"0"18"16,3-3 19-16,-2-2 12 0,-1-1 10 16,2 3 8-16,-1-4 6 0,-2 2 3 0,1 0 5 15,1-2 0-15,0 5 5 0,-1 0-1 0,1 0 0 16,0 2 1-16,1 0-1 0,-2 2 1 15,3 2-1-15,-1 5 1 0,1 1-133 0,1 7-18 16,-1 2-18-16,-1 3-13 0,2 5-8 16,0 0-10-16,0 2-4 0,2 0-9 15,0-4-9-15,1-1 1 0,1-4-5 16,1-2-5-16,3-4-4 0,0-4 1 0,2-4-1 16,3-3-1-16,-1-3 1 0,-1 0 0 0,5-7 4 15,-3-1-1-15,1-2 1 0,-1-4-1 16,0 0 1-16,1-2 3 0,-3-1 0 15,-1 0 0-15,-1-1 9 0,-3 2 0 0,-1 1 4 16,0-2 4-16,-3 3 5 0,0 1 4 0,-1 4 0 16,-1-1 1-16,-1 5-1 15,1-2 1-15,-2 5-1 0,2-1-4 0,0 3 0 16,0 1 0-16,0 3 0 0,0 5-5 0,0 2 2 16,0 2 3-16,0 2-3 0,0 2-1 15,0 4-3-15,2-1-5 0,1 0 0 0,0 0-4 16,1-2 1-16,2-3-1 0,2-4-4 15,1-3 0-15,1-3-3 0,2-3 3 16,1-1 1-16,-1-4 0 0,3-6 1 0,-2-2-1 16,3-3 0-16,0-4 0 0,-1-2 4 15,-3 0-4-15,3-3-1 0,-4-1 5 0,-1 2-1 16,0 0 0-16,-2 2 0 0,-2 3 0 16,-3 1 5-16,-2 1 4 0,0 5-1 15,-1 1 0-15,0 3-4 0,0 4 0 0,0-2 0 16,-1 6 0-16,1 5-1 0,0 4 1 15,0 5-5-15,0 6 0 0,0 4-4 0,1 3-5 16,1 4 1-16,0 7-8 0,2 1-10 0,0 1 0 16,2 0 1-16,-2-4-6 0,3 2 1 15,-1-2 0-15,3 0 5 0,-3-1-1 0,-1-2 4 16,1-1-4-16,-2-2 0 16,1 0 4-16,-1-4 1 0,-3 0-1 0,2-5 5 15,-3-4 0-15,2-4-10 0,-1-3-8 16,-1-4-10-16,0-4-8 0,0-2-18 0,2-6-14 15,-2-5-8-15,0-1-10 0,0-4-4 0,0-4-4 16,-2-2-14-16,1-5 1 0,-2-2 4 16,-1-5 5-16,-2-2 4 0,2 0 9 15,-2-5 10-15,0-3 17 0,0 1 18 0,-1-4 23 16,4-1 26-16,1 0 18 0,0 0 22 0,2 1 23 16,0 3 17-16,2 4 27 15,0 5 18-15,4 3 18 0,-1 6 13 0,3 6 9 16,-1 6 0-16,5 6-5 0,-1 2 0 15,1 5-5-15,1 4-4 0,-3 4-14 16,0 2-5-16,0 4-9 0,-1-1-9 0,-3 5-4 0,-5 0-4 16,0 3-9-16,1-1-13 0,-2-1-18 15,-2 1-14-15,0-2-17 0,-3 1-12 16,1-2-15-16,-1-5-13 0,1-1-26 0,-1-4-27 16,2-2-31-16,-2-2-32 0,4-4-39 15,-2 0-640-15,3-4 0 0,0-4 0 0,0 1 0 16</inkml:trace>
  <inkml:trace contextRef="#ctx0" brushRef="#br0" timeOffset="12456.62">7082 13248 406 0,'0'0'81'0,"0"0"22"0,0 0 18 16,0 0 9-16,0 0 8 0,0 0 10 15,0 4 0-15,0 1-1 0,0 2-3 16,0 2-6-16,0 1-21 0,0 1-41 0,0 1-90 16,0 1-362-16,0-1 0 0,0-3 0 15,0 1 0-15</inkml:trace>
  <inkml:trace contextRef="#ctx0" brushRef="#br0" timeOffset="12890.95">6590 13785 82 0,'0'2'13'0,"0"-2"1"0,0 0-9 15,0 1-27-15,0 0 0 0,0 0 0 16,0 2 0-16</inkml:trace>
  <inkml:trace contextRef="#ctx0" brushRef="#br0" timeOffset="13340.76">6600 13811 124 0,'0'0'38'0,"0"-3"18"16,0 1 14-16,0 0 8 0,0-3 5 15,0-3 4-15,0 0 14 0,0-1 13 0,0-4 18 16,0 2 13-16,0-1 9 0,0-1 13 16,-1 1 14-16,1 1 4 0,-2 1 9 0,1 3 4 15,0-1 9-15,-1 5-1 16,1-1-38-16,-1 0-17 0,0 2-14 0,2 0-9 0,0 2-5 15,0 0-8-15,-1 0-14 0,1 2-8 16,0 4-19-16,1-2-12 0,-1 7-10 16,2-1-12-16,0 4-14 0,-1 3-4 0,2 3-13 15,0 6-4-15,2 0-9 0,0 0-4 16,1 2-5-16,-2 1 1 0,0-1 0 0,-1 0 4 16,0 3-4-16,-1-1 4 0,-1 1 4 15,1 1-4-15,-2-1 0 0,0 0 0 0,0 2-1 16,-2 1 0-16,2-1 0 0,-1 1 0 15,1-1 4-15,0-1 1 0,-2-2-1 16,1 1 4-16,-1-4 5 0,-2 1 0 16,-1-2 0-1,0-3-4-15,-3-3 4 0,-1-1 0 0,-2-3 0 0,-3-3 0 0,-2 0 0 0,-3-5 0 16,2-1 5-16,-5-4 5 0,2 0 4 16,0-3 0-16,-3-3 5 0,1 0 0 0,2-4 5 15,0-3 4-15,1-2 0 0,3-3 5 16,2-3-1-16,2-2 5 0,2-5-4 0,1-2 5 15,6-1-6-15,1-6 1 0,2-3 0 16,1-2-5-16,3-1-9 0,6-5-18 16,0-2-23-16,2-1-34 0,7 1-77 0,-2-3-684 15,7 5 0-15,3 3 0 0,1 1 0 16</inkml:trace>
  <inkml:trace contextRef="#ctx0" brushRef="#br0" timeOffset="14038.42">7243 12856 882 0,'0'0'147'0,"0"0"13"0,0 0 10 15,0 0 8-15,0 0 1 0,-2 0-1 0,2 8 5 16,0 3 0-16,0 6 5 0,-1 7-6 16,1 6 1-16,0 7-1 0,0 4 6 0,1 5-5 15,4 6 0-15,-1 0 0 0,3-1 0 16,1-3 1-16,-1-1-148 0,0-3-17 16,3-3-10-16,-1-3-17 0,-2-4-15 0,-2-3-17 15,0-3-27-15,-2-4-44 0,-2-5-90 0,1-3-541 16,-2-4 0-16,0-5 0 0,0-1 0 15</inkml:trace>
  <inkml:trace contextRef="#ctx0" brushRef="#br0" timeOffset="14210.67">7139 13345 704 0,'0'1'126'0,"-2"0"18"0,2 1 9 0,0 1 8 16,2-3 10-16,1 2 9 0,2-2 4 15,4 3 4-15,3-2 1 0,2-1 3 0,5 0 1 16,4-1-4-16,0 1-9 0,6 0-26 16,0 0-68-16,1 0-724 0,1 0 0 0,0 1 0 15,0-1 0-15</inkml:trace>
  <inkml:trace contextRef="#ctx0" brushRef="#br0" timeOffset="14822.07">7913 13598 880 0,'-2'0'155'15,"2"1"5"-15,0-1 5 0,0 0-1 16,0 0 5-16,0 0 4 0,0 1 5 0,0-1 4 15,0 0 5-15,5 0 8 0,-1 0 1 16,2 0 0-16,4 0 4 0,1 2 0 0,4 0 5 16,1-1 0-16,4 1 0 0,1 0 4 15,1 1-155-15,4-1 0 0,2 1-5 0,0-2 0 16,3 1-4-16,2-1 0 0,1-1-10 16,0 2-4-16,1-2-5 0,0-2-5 15,-2 1 1-15,-1-1-5 0,-2 2-5 0,-1 0 0 16,-3-1-4-16,-2-1-4 0,-1 1-9 15,-4 0-14-15,0 0-8 0,-3 0-22 16,-2-1-32-16,-2 0-53 0,-1 0-88 0,-2 1-612 16,-3-1 0-16,0-1 0 0,-3 1 0 0</inkml:trace>
  <inkml:trace contextRef="#ctx0" brushRef="#br0" timeOffset="15106.32">8564 13459 764 0,'0'0'131'16,"0"0"6"-16,0-1 9 0,0-2 8 15,0-1 5-15,0 0 9 0,2-1 4 16,1-2 5-16,1 1-1 0,4-2 1 0,-1 4 4 16,2 1 5-16,3 1-1 0,1 2 1 15,0 2-1-15,2 3 1 0,-1 5 4 0,2 3-5 16,-2 3-126-16,0 1-6 0,1 4-9 15,-1 2-9-15,-2 2-5 0,-3-2-8 0,-1 3-1 16,-3-1-4-16,-1 0-5 0,-4 2 1 16,-3-4-9-16,-4 3-14 0,-6-1-26 0,0 0-44 15,-6 2-81-15,0-1-612 0,-2 0 0 16,-4-2 0-16,1 0 0 0</inkml:trace>
  <inkml:trace contextRef="#ctx0" brushRef="#br0" timeOffset="17602.61">10290 13359 382 0,'0'0'72'0,"0"0"10"0,0-1 4 15,0-3 5-15,0 4-1 0,0-2 1 16,-1 0-1-16,-1-1 0 0,-1 2 1 0,0-2 4 15,-3 0 8-15,0 3 14 0,-2 0 9 16,-2 0 4-16,1 5 5 0,-4-1 4 0,5 1 5 16,-3 7 0-16,0 1-74 0,2 2-4 15,4 5-4-15,-3 3-6 0,6 3 2 16,-1 3-1-16,1-1 0 0,1 3-5 0,2-3-4 16,4 0-10-16,3-3-12 0,-1-1-14 15,4-6-8-15,1-1-5 0,3-3-9 0,0-6 1 16,4 0-5-16,1-4-4 0,1-2 0 15,-4 0 0-15,3-1 6 0,-2-2-1 0,0-4 4 16,-2-4 1-16,3 0 0 0,-3-2 5 16,-1-2 4-16,-2-1 5 0,-2-2 4 15,-1-3 4-15,-2 1-4 0,-1 1 0 0,-5 0 4 16,0 2 0-16,-1 2 0 0,-1 0 4 16,0 1 1-16,0 4-5 0,-1 2-5 0,-1 2-4 15,1 1-5-15,0 3 5 0,-1 3 0 16,0 3 0-16,0 6-5 0,1 0 0 0,1 6-4 15,-2 1-10-15,2 1-4 0,0 1 1 16,0 2-1-16,0-4-4 0,0-1-1 16,3-3-3-16,1-2 8 0,0-7 9 0,2-3 9 15,3 2 18-15,3-4 13 0,-1-2 5 16,4-4 4-16,0-3 4 0,0 0 9 0,2-5 5 16,-1-1 8-16,0-1 5 0,-4-4 8 15,-3-1 5-15,-3 0 0 0,-1 1 0 0,-2 0 0 16,-3-1 5-16,-5 5-10 0,-2-2-8 15,-6 5-13-15,2 1-14 0,-5 1-17 0,3 4-14 16,-5 2-17-16,1 0-18 0,0 4-18 16,4 0-30-16,-2 2-45 0,8 0-80 0,1 0-511 15,2 0 0-15,2 0 0 0,1 2 0 16</inkml:trace>
  <inkml:trace contextRef="#ctx0" brushRef="#br0" timeOffset="18052.41">10972 13548 360 0,'0'0'73'0,"0"-1"9"0,0-1 14 15,-2 1 18-15,-2-1 13 0,-1 0 13 16,-2 2 9-16,-1-1 9 0,-2-2 4 0,-3 2 5 16,0 2-5-16,-1 2 4 0,-1-2 0 15,3 6 4-15,0 2 1 0,1 1-1 0,4 3 4 16,1 3 0-16,1 2-72 0,4 1-10 15,-3 1-10-15,2-4-16 0,4-2-14 0,3-3-14 16,0-2-7-16,1-5-6 0,1-1-3 16,2-5-9-16,-1-3 4 0,3-6 1 0,-1-3-1 15,1-3-8-15,-1-3-4 0,0-7-9 16,0-3-18-16,-3-4-16 0,2-2-10 0,0-6-9 16,-2 2-12-16,-1-2-1 0,0 2 0 15,-2-3 10-15,-2 4 12 0,0-1 9 16,1 2 10-16,-3 2 16 0,0 5 10 0,-3 4-1 15,3 2 9-15,-1 8 5 0,1 5 8 16,0 3 14-16,1 5 13 0,-2 8 21 16,0 6 14-16,-1 6 9 0,-1 6 13 0,0 7 0 15,-1 3 0-15,0 4-9 0,1 5-8 0,-1 7-14 16,2 1-9-16,-1 2-14 0,3 2-8 16,-1 0-5-16,2 3-9 0,2-5 1 15,-1 2-5-15,3-4-4 0,1-3 0 0,-2-4-13 16,4-8-27-16,0-5-44 0,2-8-147 15,-1-5-566-15,0-8 0 0,-3-2 0 0,1-6 0 16</inkml:trace>
  <inkml:trace contextRef="#ctx0" brushRef="#br0" timeOffset="18470.3">11250 13796 900 0,'2'-2'163'0,"0"-1"9"0,2 0 5 15,3-6 4-15,-1-1 0 0,1-4 5 16,4-2-1-16,-2-3 0 0,0-4-1 0,-1 2 6 15,2-3-1-15,-3-1 0 0,-2 3 0 16,-1-2 0-16,-2 3 0 0,-1 1 0 16,-1 4 0-16,-1-1-4 0,-3 3-163 0,-3 2-4 15,0 3-10-15,-4 6-3 0,2 0-1 16,-4 3 1-16,-1 6 0 0,1 4-5 0,-2 6 1 16,2 3 0-16,3 4-5 0,0 3 1 15,3 1-1-15,4 7 1 0,0-3 0 0,1 1-1 16,2-3-3-16,4-3 3 0,3-3 1 15,1-4-1-15,5-3 0 0,0-3 0 16,6-5 0-16,4-1 0 0,-1-4-5 0,6-1 0 16,-1-2-9-16,0 0-23 0,1-3-30 15,2-3-81-15,-3 1-633 0,-5-3 0 0,2 0 0 16,-3 1 0-16</inkml:trace>
  <inkml:trace contextRef="#ctx0" brushRef="#br0" timeOffset="21933.14">995 16760 697 0,'0'0'96'0,"0"0"4"0,0 0 0 0,0 0 5 16,0 0 4-16,0 0 4 0,0 0 5 15,0 0 9-15,0-4 8 0,0-1 6 16,0 0 3-16,0-4 5 0,0-1 0 16,0-3 5-16,0-2 3 0,-6 0 1 0,4 0 5 15,-1-1-96-15,-3 2 8 0,0 0 1 0,-5 4-1 16,1 0 1-16,-1 1-4 0,-3 4-1 15,1 3-8-15,3-1-5 0,2 2-9 16,-1 0-4-16,-1 3-4 0,6 2-5 0,0 5 0 16,1 1 0-16,3 2-5 0,-2 3-4 0,2 2-4 15,0 1 0-15,0 3-5 0,0 1-9 16,4-2 1-16,-3 1-6 0,7-4 5 0,2 1-9 16,1 0 4-16,7-2-4 0,-1 0 1 15,8 1-1-15,2-5 1 0,2 3-4 16,1-2-1-16,-1-2-3 0,5-3-1 0,-5-1 1 15,-2-3 0-15,3-2-4 0,-4 0-5 16,-4-2 4-16,-1-3 0 0,0-3 1 16,-7-4-5-16,0-3 5 0,-3 0-5 0,-4-5 4 15,-1-1 0-15,-3-1-1 0,-2-1 0 16,0-1 9-16,-2 3 0 0,1 5-1 0,0 2-4 16,-1 5 3-16,1 4 1 0,0 0 0 15,0 2 4-15,0-1 0 0,0 7 0 0,0 1-4 16,0 3-4-16,0-1 0 0,0 1-1 15,0 0-4-15,2 2 1 0,1 0 0 0,3-1-1 16,-2-3-3-16,-1-3 9 0,3-2 9 16,-1 0 13-16,-3-2 13 0,5 0 10 0,-5 0 4 15,-1 0 4-15,-1 0 0 0,0 0 5 16,0 0 8-16,0 0 9 0,-1-2 1 0,1 1 3 16,0-2 1-16,0 1-1 0,-3 1-4 15,-3 0 0-15,2-2-5 0,-3 2-23 0,-1 0-21 16,-2 1-28-16,3 6-35 15,-2 0-35-15,3 5-45 0,1 1-86 0,1 0-600 16,1 2 0-16,1-1 0 0,2-1 0 0</inkml:trace>
  <inkml:trace contextRef="#ctx0" brushRef="#br0" timeOffset="22200.43">1787 16581 726 0,'0'0'125'15,"0"-2"23"-15,-1 0 14 0,1 2 3 0,-4 0 6 16,-2-1-1-16,-2 1 0 0,-3 1 0 16,2 6 0-16,-5 0 5 0,3 7-6 0,-2 0 5 15,0 3 0-15,2 5-1 0,1 1-4 16,6-1-4-16,-1 5-1 0,1-5 1 0,2-2-130 16,2 1-23-16,-1-4-17 0,1-2-5 15,1-6-4-15,3 1-1 0,-2-5-3 16,7-4 0-16,1 1 5 0,1-4-5 0,2-5 1 15,2-6-14-15,2-2-4 0,-2-5-13 16,2-5-18-16,-1-4-31 0,0-5-45 0,-3-4-499 16,-1-3 0-16,0-2 0 0</inkml:trace>
  <inkml:trace contextRef="#ctx0" brushRef="#br0" timeOffset="22386.96">1885 16260 450 0,'0'-2'101'0,"-1"-7"28"0,-1-1 26 16,-2-3 19-16,-2-3 7 0,0-3 10 0,-5 1 8 0,-1-4 5 15,0 2-1-15,-3 3 5 0,2 5-1 16,-2 1 0-16,4 5 0 0,-4 3-4 0,8 4 4 15,0 4 0-15,1 7 0 0,2 6 0 16,1 4-102-16,2 7-22 0,1 5-26 0,0 5-23 16,1 7-8-16,5 8-4 15,-5 2-9-15,1 3-4 0,3-2-1 0,1 3-3 16,-1-1 0-16,1-5 0 0,-2-4-8 0,7-4-10 16,-5-5-35-16,2-7-62 0,0-9-699 15,1-5 0-15,-4-6 0 0</inkml:trace>
  <inkml:trace contextRef="#ctx0" brushRef="#br0" timeOffset="22816.33">2113 16833 668 0,'1'1'115'0,"1"-1"1"0,1 0 13 16,1 0 9-16,1 0 18 0,1 0 14 0,2 0 8 15,0 1 5-15,0-2 8 0,1-2 1 16,1-2-1-16,-1-5 0 0,0-2 5 0,0-3-1 16,2-6 0-16,-1-1 0 0,-3-5-1 15,2 0 5-15,-4-1-116 0,-2 0-4 0,0 2-9 16,-2 3-10-16,1 3-16 0,-2 4-15 15,-4 2-8-15,-2 4-4 0,0 5-9 0,-1 1 0 16,0 0-4-16,-2 3 5 0,-1 5-5 16,-3 5-4-16,-1 2 0 0,3 2 1 0,0 4 1 15,2 1-6-15,-2 2-4 0,4 5 5 16,2 1-5-16,1 1 1 0,2-6-1 0,2 2 0 16,0-3 0-16,3-4 5 0,1 1-1 15,5-3 0-15,2-3 5 0,1-1-5 16,0-3 4-16,8-1 0 0,0-3-9 15,2-1-18-15,-1-1-36 0,6-5-93 0,-6-2-625 16,5-7 0-16,-4 0 0 0,2-3 0 16</inkml:trace>
  <inkml:trace contextRef="#ctx0" brushRef="#br0" timeOffset="23282.59">3175 16620 546 0,'-2'0'95'0,"1"0"14"16,0 0 13-16,-3 0 9 0,3 0 9 15,-2 0 9-15,0 0 9 0,2 1 9 0,-3 0 8 16,2 1 9-16,2-1 10 0,0 2 8 16,-1 1 4-16,2-2 1 0,2 0 4 15,6 1 9-15,-1-1 0 0,2 0 4 0,5 2-95 16,3-2-10-16,2 2-12 0,5 1-10 15,1 1-9-15,0 0-8 0,1 1-11 16,1 1-8-16,0-1-9 0,-1 0-9 0,1-2-4 16,1-1-14-16,-3 0-4 0,1-2-4 0,2-2-4 15,-2 0-10-15,0-1-4 0,0 0-9 16,0-3 1-16,2 0-5 0,-3 1-4 16,3 0-9-16,-3-2-4 0,1 0-9 0,-2 1-9 15,0-1-26-15,0-3-36 0,-1 4-57 16,-4-1-646-16,0-2 0 0,-4 2 0 0</inkml:trace>
  <inkml:trace contextRef="#ctx0" brushRef="#br0" timeOffset="23582.69">3901 16476 446 0,'1'0'87'0,"3"0"23"0,0 0 18 16,3 0 14-16,1 0 8 0,3 1 9 16,2 2 8-16,4 5 10 0,-1-1 0 0,4 6 3 15,-1 1 1-15,-3 3 3 0,0 1 1 0,-2 2-5 16,-2 3 4-16,-4-1 0 0,-2 0 0 15,-3 1 0-15,-1-3-87 0,-4 1-23 16,-2 1-18-16,-3-3-22 0,-3 3-27 0,-4 1-39 16,0-3-62-16,-1 0-612 0,-3-1 0 15,-1 1 0-15,-1-1 0 0</inkml:trace>
  <inkml:trace contextRef="#ctx0" brushRef="#br0" timeOffset="24181.95">5060 16404 764 0,'0'0'127'15,"0"0"14"-15,0-3 9 0,-2 3 5 16,-1 0 0-16,0 0 4 0,-3 0 0 0,-1 4 5 15,-4 0 0-15,0 2 0 0,-3 4 0 16,1 4-1-16,-4 2 1 0,4 3-1 0,-2 2 0 0,1 6 5 16,1 1 0-16,1 1-5 15,4-1-128-15,0 3-9 0,4-3-9 0,1-3 1 16,-1-3 3-16,4-2 0 0,6-5 5 16,2-6-4-16,1-1-1 0,4-3 1 0,2-5 0 15,0-3 0-15,3-3-5 0,3-7-8 16,2-3-14-16,-2-4-22 0,-1-7-36 0,3-3-49 15,-3-5-75-15,-1-6-517 0,1-3 0 16,-3-3 0-16,2-2 0 0</inkml:trace>
  <inkml:trace contextRef="#ctx0" brushRef="#br0" timeOffset="24381.42">5230 16098 444 0,'0'-5'100'0,"0"-3"23"15,0-4 21-15,0-3 14 0,-2-4 9 16,-1-1 5-16,0-5 8 0,-3 1 4 0,-2-2 6 16,1 3 4-16,-2 5 4 0,-2 4 0 15,-1 6 5-15,1 1 0 0,0 5 5 16,1 4 3-16,0 7 6 0,3 6-1 0,1 8-96 0,2 6-22 15,0 5-22-15,2 7-13 0,-1 10-10 16,3 9 2-16,-1 7-10 0,1 2-4 16,1 5-5-16,-1-2 0 0,0 0-5 15,3-4 1-15,0-5-10 0,1-7-4 0,2-8-9 16,0-8-13-16,2-10-23 0,0-9-31 0,2-7-75 16,1-6-711-16,-4-8 0 0,1-4 0 15,-1-6 0-15</inkml:trace>
  <inkml:trace contextRef="#ctx0" brushRef="#br0" timeOffset="24931.01">5330 16668 678 0,'0'0'130'0,"2"0"19"16,4-4 8-16,1-1 10 0,2-2 4 16,1-4 9-16,3 0 5 0,0-4 0 0,3-1 4 0,0-6 5 15,1 0 5-15,-3-2-1 16,4 0 1-16,-5-1 0 0,1 1 1 0,-2 0-1 16,-2 3 0-16,0-1 5 0,-3 5-131 15,-2 0-18-15,-2 5-9 0,-2 0-8 0,-1 6-5 16,0 1-9-16,0 1-5 0,-1 2 0 15,-1 2-4-15,-2 0-6 0,1 0-4 0,-2 1 0 16,-3 4 0-16,2 1-1 0,-1 3 1 16,-2 5-1-16,-1 1 1 0,3 4-5 0,0 2 0 15,1 3 0-15,0 1-1 0,3-1 0 16,2 2 1-16,0-4-1 0,-1 2 0 0,1-4 0 16,1-1 0-16,1 0 5 0,1-3-5 15,2-2 0-15,2 0 0 0,1-1 4 0,2-3-3 16,3-4-6-16,0 0-8 0,4-2-18 15,3-3-31-15,1 2-62 0,-2-3-695 16,4-5 0-16,0-2 0 0,1-6 0 0</inkml:trace>
  <inkml:trace contextRef="#ctx0" brushRef="#br0" timeOffset="25530.24">6168 16410 104 0,'0'0'35'0,"0"0"18"0,0 0 19 15,0 0 16-15,0 0 24 0,0 0 22 16,0 0 17-16,0-2 19 0,0-1 12 16,0-1 14-16,0 1 9 0,0-2 9 0,0-1 9 15,0 1 4-15,0 2 4 0,-1-1 1 0,-2 3 4 16,0-1 4-16,-2 2-39 0,-4 0-19 16,-3 0-12-16,-1 3-19 0,-3 0-22 0,0 0-23 15,-4 1-18-15,3 4-17 16,-3-2-14-16,1 4-13 0,3 1-10 0,0 0-8 15,3 2-10-15,2 1-4 0,0 2-9 16,3 1 4-16,4-1-4 0,0 2-5 0,3 0 0 16,-2 1 0-16,7 1 0 0,1-2 0 0,2 0-5 15,5-3 1-15,2-1 0 0,0-3 0 16,4 0 0-16,1-3 1 0,4-2-5 0,-1-4 1 16,0 1-5-16,1-2-13 15,-2-1-18-15,0-4-44 0,3-2-57 0,-4-4-90 0,3-3-520 16,-1 0 0-16,-2-2 0 0,0-2 0 15</inkml:trace>
  <inkml:trace contextRef="#ctx0" brushRef="#br0" timeOffset="25996.99">6581 16371 742 0,'-1'0'137'0,"-1"0"17"0,1 0 10 0,-3-3 9 16,-1 2 4-16,1 1 8 0,0 0 6 15,-2 0-1-15,0 0 0 0,0-1 5 0,2 1 0 16,1 2 0-16,2 5 0 0,-1-1-1 15,1 6 1-15,1 0 4 0,0 4-4 16,0 3-1-16,1 3-136 0,1 4-19 16,-1-2-17-16,1 3-13 0,2-4-10 0,2 0-22 15,-1-3-14-15,3-4-8 0,-1-2-1 0,-1-5-8 16,1-1 0-16,-3-6 4 0,-1 0 9 16,-2-2 9-16,1-2 9 0,-2-3 0 15,0-3 9-15,0 0 5 0,-2-4 5 0,2 0 4 16,0-3 8-16,0-4 10 0,0 0 9 15,0-1 14-15,-1-3 13 0,1 3 8 0,-1 0 5 16,1 1 5-16,0 1 0 0,-2 0-5 16,2 4-8-16,0 0-9 0,0 3-9 0,0 0-5 15,0 6-8-15,2-5-14 0,0 6-27 0,5-2-45 16,0 2-88-16,3 0-700 0,1 0 0 16,2 3 0-16,3-2 0 0</inkml:trace>
  <inkml:trace contextRef="#ctx0" brushRef="#br0" timeOffset="27012.86">7048 16358 744 0,'-2'-1'132'0,"1"-3"19"0,-2-2 13 16,0 0 9-16,-1-3 0 0,1 0 9 0,-1-2 4 15,-1 1 10-15,-1 1-1 0,1-1 5 16,0 6 5-16,-2 0-1 0,4 3 1 0,-1 4-1 15,-1 3 1-15,3 4-1 0,0 5 1 16,1 1-1-16,1 5-132 0,0 2-19 0,4 4-17 16,1 3-9-16,2-1 1 0,1-3-11 15,2 1-4-15,1-3-9 0,3-3-5 0,1-3 0 16,0-6-9-16,-1-3 0 0,1-4-1 16,-1-1 1-16,0-9-1 0,0-1-4 0,1-8 1 15,-1-4-1-15,1-3 5 0,-2-6 0 16,-1 2 5-16,0-5-1 0,-3-1 1 0,-4 1 5 15,0 0 0-15,-2 2 5 0,-2 2 5 16,1 5 3-16,-2 4 6 0,-2 1-1 16,2 6 1-16,-1 3-1 0,0 3 5 0,1 6 4 15,0 2-4-15,-2 8 4 0,2 0-4 0,0 5-5 16,-2 3-5-16,2 2 0 0,0 1 0 16,2 6-4-16,1-4 0 0,1 3-5 15,4-2 1-15,0-2-5 0,2 0-5 0,1-4 1 16,3-1 0-16,1-5 0 0,-1-3-4 15,0-5 0-15,2-2 4 0,-1-1-5 0,-2-6 1 16,3-2-1-16,-3-5 1 0,1-1 0 16,-2-4 0-16,0-2-1 0,-2-2-4 0,0 0 1 15,-1-2 3-15,-3 0-4 0,0-1 5 16,-2 5-1-16,-1 0 1 0,-2 3-1 0,-1 6 1 16,2 0 0-16,-2 5-1 0,0 3 1 15,0 4-5-15,1 8 0 0,-1 5-4 0,1 9-6 16,2 4-8-16,-1 5-18 15,0 5-36-15,0 8-4 0,1 2-5 0,0 3 0 16,1-1 5-16,1-1-1 0,-2 0 6 16,2-4 0-16,0-4-1 0,1-2 1 0,-2-6-1 15,0-4 5-15,2-2 5 0,-5-8-1 0,2-1 9 16,-1-8 0-16,-2-2 5 0,0-5 17 16,0-3 41-16,0-2 4 0,0-2 5 15,-2-6 4-15,2-1 5 0,0-7 9 0,0-1-1 16,0-5 5-16,0-3 4 0,0-7 0 0,0-4 5 15,-1-3-1-15,1-4 5 0,-2 0 5 16,-1-3 7-16,2-2 15 0,-2-1 9 16,0-2 0-16,2 0 5 0,0 2 3 0,-1 1 0 15,2 4-4-15,0 3-8 0,3 4-6 16,1 7-4-16,5 5-4 0,-2 8-4 16,3 6 3-16,5 5 0 0,-3 5 1 0,4 7-6 15,-1 3 6-15,-1 5-5 0,-2 5-4 16,-2 2-6-16,-2 3 1 0,-3 4-5 15,-4 4 0-15,1 1-4 0,-4 3-1 0,-2-3 0 16,0 1-4-16,-5-4 0 0,-1-2-9 0,0-4-9 16,0-1-4-16,-2-8-9 0,-1-3-13 15,2-3-5-15,2-5-12 0,-2-2-10 0,3 1-17 16,2-4-17-16,3-2-32 0,1-3-40 16,0-4-72-16,1-3-587 0,-1-2 0 0,4-1 0 15,-1-6 0-15</inkml:trace>
  <inkml:trace contextRef="#ctx0" brushRef="#br0" timeOffset="27679.59">7378 16356 704 0,'-1'0'121'0,"-1"-4"14"0,0 1 10 16,0-3 4-16,1-2 4 0,-2 0 9 15,-1-2 9-15,-1 1 5 0,-1-3 8 0,2 0 5 16,-3 3 9-16,3 1 4 0,-3 3 5 0,2 1 0 16,-1 1 4-16,-1 2 4 0,3 0 0 15,-2 1 0-15,3 1-122 0,-1 5-8 0,2 1-14 16,1 4-5-16,0 3-4 0,-1 2-5 15,2 4-8-15,0 4-5 0,3 4-8 0,0 2-5 16,0 0-13-16,1 3-5 0,0 0-9 16,2 0 4-16,0-1-4 0,-1 0-4 15,2 0-4-15,-3 0-1 0,-1-1 5 0,-1 2-4 16,-1-2-1-16,-1 2 1 0,0-2 0 0,0 1 0 16,0 2-5-16,-1-4 0 15,-1-1 1-15,-3 1-6 0,1-4 5 0,-3-1 1 16,-2-3 4-16,-1-2-5 0,-1-3 1 0,-5-2-1 15,1-2 0-15,-4-2 4 0,2-3-4 16,-3-2-1-16,-2-2 5 0,2-1 0 0,-5-1 0 16,4-2-5-16,-2 2 5 0,2-5 0 15,2-1 5-15,2-2 8 0,4 0 1 16,3-4-1-16,2-3 1 0,3-3 5 0,4-3-1 16,2-4-3-16,4-4 4 0,2-5 0 15,4-2 0-15,2-4-5 0,3-3-4 0,4-2-5 16,2 0-18-16,2-1-23 0,4 4-49 15,-1 0-88-15,1 5-665 0,-1 1 0 0,1 5 0 16</inkml:trace>
  <inkml:trace contextRef="#ctx0" brushRef="#br0" timeOffset="28114.42">7991 15855 822 0,'0'0'141'0,"0"0"9"0,0 0 14 0,0 0 5 15,0 0 8-15,0 0 5 0,-1 2 4 16,1 0 1-16,0 3 3 0,0 5 6 0,0 4 3 15,0 5 1-15,0 4 0 0,0 7 3 16,-2 7 1-16,2 5-5 0,0 4 1 16,0 4-1-16,0 0-145 0,0 1-13 15,0-4-28-15,0 0-17 0,0-5-27 0,0-5-36 0,2-7-67 16,-1-5-75-16,3-7-557 0,-1-6 0 16,-1-4 0-16,0-3 0 0</inkml:trace>
  <inkml:trace contextRef="#ctx0" brushRef="#br0" timeOffset="28279.4">7893 16248 744 0,'0'0'128'16,"0"0"14"-16,0-1 17 0,1-2 10 0,5-1-1 16,0 2 5-16,4 0 0 0,6-4-9 15,-1 2-36-15,9 1-115 0,2-1-445 0,3 2 0 16,1 0 0-16,3 1 0 15</inkml:trace>
  <inkml:trace contextRef="#ctx0" brushRef="#br0" timeOffset="28794.22">8754 16339 802 0,'-2'0'151'0,"2"0"19"15,0 0 9-15,0 0 4 0,-1 0 9 16,1 0 5-16,0 2 4 0,0-2 1 15,3 1 3-15,2 0 5 0,5 2 5 0,-1 1 0 16,4-1 4-16,3 2-1 0,3 0 5 0,2-3 5 16,6 0-6-16,0-1 5 0,2 2-152 15,-1-3-17-15,2-4-10 0,3 0-4 16,-3-2-10-16,1-2-4 0,-2 0-3 0,-1-1-1 16,-2 0-9-16,-3-1-8 0,0-1-14 15,-1 2-9-15,-5 2-18 0,2-1-12 0,-4 1-27 16,0 0-45-16,-3 1-44 0,-2 0-717 15,-3 1 0-15,-1-2 0 0</inkml:trace>
  <inkml:trace contextRef="#ctx0" brushRef="#br0" timeOffset="29128.33">9257 16053 402 0,'0'0'89'0,"0"0"22"16,0 0 18-16,0 0 14 0,0 0 13 15,0 0 4-15,0 0 9 0,0 0 5 0,0 0 3 16,0 0 5-16,0 0 5 0,3 0 4 16,3 1 9-16,2 2 0 0,2 2 4 15,4 1 5-15,0 2 4 0,5 3 0 0,2 2-89 16,0 3-17-16,1 3-19 0,-4 0-13 15,-2 1-13-15,0 1-5 0,-6 1-8 0,-4 1 0 16,-1 3-9-16,-4-2-4 0,-2 2-5 16,-4 1-8-16,-2 2-14 0,-5-1-8 15,-4 3-10-15,2 0-13 0,-5-1-17 0,-2 0-19 16,-1-1-30-16,0-3-59 0,1 0-632 16,1-5 0-16,2 2 0 0,3-6 0 0</inkml:trace>
  <inkml:trace contextRef="#ctx0" brushRef="#br0" timeOffset="29944.18">10400 15699 958 0,'-2'-1'164'0,"1"-4"4"0,-1-2 6 16,-2-1 8-16,3-3 5 0,0 1 4 16,-1 1-4-16,0-4 8 0,-1 6 10 0,2 0 4 15,0 5 0-15,-1 8 0 0,0 8 4 16,1 11 1-16,-2 8-1 0,2 11 1 16,-1 10-1-16,1 9 0 0,1 6-163 0,-2 8-10 15,2 2-4-15,-1 0-10 0,1-3-4 16,-3-3-8-16,3-6-5 0,0-7-18 0,-1-10-18 15,1-9-22-15,0-5-31 0,-1-11-27 16,2-8-45-16,-1-6-57 0,0-7-607 0,0-6 0 16,0-8 0-16,0-5 0 0</inkml:trace>
  <inkml:trace contextRef="#ctx0" brushRef="#br0" timeOffset="30144.77">10255 16000 898 0,'-3'0'154'0,"2"-3"4"0,-4 1 9 0,2 1 5 15,1-2-1-15,-2 2 1 0,1-2 3 0,0 2 0 16,1-1 1-16,5-1-1 0,3 3 1 16,6 0 0-16,4 4-9 0,4 1-13 15,4 4-18-15,2 0-23 0,4 4-21 16,5 2-27-16,0 2-167 0,1-1-9 16,0 3-8-16,-1-4-9 0,2-2-13 0,-2-4-41 15,1-2-395-15,-1-3 0 0,-1-4 0 0,-2-3 0 16</inkml:trace>
  <inkml:trace contextRef="#ctx0" brushRef="#br0" timeOffset="30743.17">10727 16375 860 0,'0'0'156'0,"0"0"10"0,0 0 4 16,0 0 4-16,2-3 5 0,0-2 0 16,4-5 0-16,0-2 0 0,3-6 4 0,1-2 0 15,4-6-1-15,0-3 1 0,5-6-1 16,-2 0 1-16,0-2-1 0,2-1 1 0,-2 1-1 16,0 1 5-16,-2 1-156 0,-1-1-10 15,-2 3-3-15,-2 5-5 0,-3-1 0 0,-2 4-4 16,-4 3 0-16,0 6 0 0,-3 2 0 15,-3 7 0-15,-3 0-4 0,-1 5 1 0,-1 3 3 16,-2 7 0-16,1 0 1 0,-2 7-6 16,-2 3 5-16,2 3-4 0,2 3-1 0,2 4-1 15,3 5 5-15,0 1 4 0,3 0 0 16,2 1 4-16,0 1 0 0,-2-1 0 16,6-3 1-16,1 0-1 0,0-3 5 0,4-3 0 15,0-4-3-15,4-5 0 0,1-6-5 16,3-3 0-16,1-2-7 0,3-6-6 0,-1-5-8 15,1-2-17-15,0-6-18 0,-1-1-22 16,0-2-35-16,-1 0-36 0,1-2-23 16,-1-4-17-16,-2 1-14 0,2-1 5 0,-5 3 13 15,1-1 17-15,-4 2 23 0,0 0 21 16,-2 2 18-16,-2 1 14 0,-1 1 12 0,-3 3 14 16,1 2 13-16,-1 1 22 0,1 3 18 15,-1 3 22-15,4-1 36 0,-2 8 35 0,1 3 26 16,2 3 23-16,0 4 13 0,3 3 0 15,1 2-8-15,2 2-19 0,4 1-17 16,2 2-23-16,0-5-18 0,1-2-9 0,4-4-8 0,-2-6-14 16,1-1-13-16,-1-3-10 0,-3-3-3 15,-1-5-14-15,-1-3-18 0,-1-4-26 16,0-2-44-16,-3-2-62 0,2-3-585 0,-4-4 0 16,1-3 0-16,0-2 0 0</inkml:trace>
  <inkml:trace contextRef="#ctx0" brushRef="#br0" timeOffset="30927.68">11590 15789 622 0,'-3'0'130'0,"-1"0"22"0,-2 0 14 16,-1 0 5-16,-5 0 3 0,-1 2 5 0,-3 3-1 16,0 6 0-16,-6 4 5 0,-2 5 4 15,3 4 4-15,-3 8 5 0,-1 6 0 0,2 6 4 16,-4 7 4-16,3 0-3 0,-1 0-1 16,1 1 1-16,2 0-130 0,1-3-27 15,1-4-17-15,1-2-10 0,6-8-7 0,0-5-14 16,3-5-18-16,3-5-26 0,4-7-44 15,0-4-72-15,2-4-585 0,2-4 0 0,1-4 0 16,4-7 0-16</inkml:trace>
  <inkml:trace contextRef="#ctx0" brushRef="#br0" timeOffset="31177.44">11682 15564 916 0,'0'1'162'0,"0"0"4"0,0 2 9 0,0 0 10 16,0 6 4-16,-1 0 0 0,-2 5 0 15,0 3 4-15,1 5 5 0,-4 2 0 0,1 6 0 16,1 4 5-16,-2 4-1 0,2 5 1 16,2 4-1-16,-2 3 0 0,4 2 0 0,-2 3 0 15,2-1-162-15,2-2-4 0,2-4-18 16,-2-6-17-16,2-5-32 0,2-8-44 0,1-7-63 15,2-6-707-15,-1-6 0 0,2-5 0 16</inkml:trace>
  <inkml:trace contextRef="#ctx0" brushRef="#br0" timeOffset="31328.04">11619 16082 936 0,'0'0'160'0,"0"0"0"0,0 0 10 0,0 0 4 16,0 0-1-16,2 0 6 0,5 0-1 15,4 0 4-15,2 0 1 0,8 0-5 0,2-4-22 16,8 2-84-16,3-2-652 0,4-3 0 16,5-1 0-16,-2-1 0 0</inkml:trace>
  <inkml:trace contextRef="#ctx0" brushRef="#br0" timeOffset="65386.13">22922 5549 681 0,'12'1'101'0,"4"1"5"16,7 0 4-16,4 1 0 0,8 1 1 15,6 0 4-15,8 2 0 0,6-3 4 0,2 3 10 0,1 0 4 16,6-2 4-16,0 1 5 0,1-1-1 16,2 1 1-16,1 0 0 0,-1 0 0 15,0 2 0-15,2 0-97 0,1 0-4 0,1 0-5 16,3 0-4-16,1-2 0 0,4-1 0 15,0-1 0-15,5 0 9 0,4-2 0 0,1-1-5 16,2 0 0-16,2 0 1 0,-1 1-5 16,-1 1 0-16,0-1 1 0,-3 1 3 15,2 0 1-15,-4 1-5 0,-3 0 0 0,-5-1 0 16,-5 1-4-16,-4-1-13 0,-6 2-18 16,-4-3-39-16,-9 0-112 0,-4 1-519 0,-8-2 0 15,-4 1 0-15,-7-2 0 0</inkml:trace>
  <inkml:trace contextRef="#ctx0" brushRef="#br0" timeOffset="75779.42">22960 7379 408 0,'-3'1'75'0,"3"2"14"0,0-2 9 0,0 2 12 16,0-1 14-16,0 0 13 0,-1 0 18 15,1-1 8-15,0 0 14 0,0 1 13 16,1-2 8-16,3 0 9 0,-1 0 0 0,2-2 5 15,1 2 4-15,-2 2-1 0,2-2 5 16,2 0-62-16,-2 0-9 0,0-2-9 16,0 0-9-16,-1-2-13 0,2-2-8 0,-1-2-10 15,1-2-17-15,-1-1-8 0,-1-3-9 0,1-2-9 16,-2-4-9-16,-1-1-8 0,-2 0 5 16,-1-3-5-16,-3 0 0 0,-4 1 0 15,0-3-4-15,-5 2 0 0,-4 2 0 0,2-1-5 16,-6 1 1-16,-2 3 0 0,-4 1-5 15,-2 2 0-15,1 2-4 0,0 1 0 0,-2 3-5 16,-2 1 0-16,1 6 0 0,0-1-4 16,-2 1-5-16,1 2 5 0,0 1-5 0,-1 5-1 15,2 1-3-15,1 3 3 0,0 0-4 16,3 5 0-16,3 1-4 0,3 4 4 0,3 2 0 16,4 3-5-16,2 1 1 0,4 1-1 15,3 2 0-15,2 0-5 0,4 2-3 16,4-1-2-16,5 1 1 0,2 0-4 0,3-1 0 15,3-1-5-15,4 0 5 0,4-1 0 16,2 1 1-16,1 0-5 0,3-1 5 0,-1 1-4 16,1-1 5-16,0 0-5 0,3 0 5 15,-2 0 0-15,2 2 4 0,1-1 1 0,-1-2 3 16,0 2 6-16,-2-2-1 0,2 1 0 16,-1-1 1-16,-4 0 3 0,-3-2 6 0,-2 2-5 15,-3-3 0-15,-2 1 4 0,-7-1-1 16,-3 0 4-16,-5-1-4 0,-3-1 5 15,0-1-1-15,-6 0-1 0,-4-3 1 0,-4 0-4 16,-2-6-1-16,-6 0 1 0,0-2-1 16,-4-4 0-16,-5-3-5 0,-1 1-4 0,-1-2-4 15,1 1 0-15,1-5-5 0,0 2-4 16,2-3-5-16,4 0-8 0,1-1-8 16,2 0-10-16,3-1-8 0,3-3-18 0,3 0-31 15,3-2-39-15,2 0-97 0,1-3-610 16,2 0 0-16,2 0 0 0</inkml:trace>
  <inkml:trace contextRef="#ctx0" brushRef="#br0" timeOffset="77327.78">23942 7738 576 0,'0'-2'109'0,"0"1"18"16,2-3 22-16,-2-1 18 0,0 0 14 16,0 0 8-16,0-4 9 0,0 0 9 15,-2 0 8-15,-1-4 1 0,-1 3 4 0,-2 0 4 16,-1-2 4-16,-3 4 1 0,-2-2 4 16,-1 3-1-16,-1 2 5 0,-2 3 4 0,-3 1-109 15,1 1-18-15,0 2-23 0,0 4-17 16,-2 3-14-16,0 4-9 0,2 3-8 15,0 3-6-15,2 3-8 0,3 5-4 0,3 3-5 16,0 2-4-16,6-1-10 0,1-1-3 0,1 0-10 16,4-1 1-16,1-4-5 0,4-1-8 15,1-5-5-15,1-2 0 0,3-7 5 0,2-3-4 16,1-2 0-16,4-5 0 0,-2-4 0 16,2-4-3-16,-1-5 0 0,0-3 0 15,-1-4 5-15,-3-2 4 0,-1 1 5 0,-3-7 5 16,-2-1 9-16,-2-1 5 0,-4 4-1 15,3-1 5-15,-4 2 5 0,-1 4 4 0,0 2 0 16,0 4 4-16,0 3 0 0,0 6 0 16,0 2 0-16,0 4 0 0,0 6 0 15,0 2 3-15,-1 3-4 0,1 5-4 0,0 0-1 16,0 5 0-16,0 1-4 0,0 0-5 16,0 4 0-16,1-4-5 0,0-1-4 0,4 0-4 15,1-4-5-15,2-2-4 16,3 1-5-16,2-4 5 0,2-2-1 0,1-1 0 0,3-2-4 15,1-3 0-15,2 0 4 0,0-1 0 16,2-5-5-16,-1-4 0 0,5-3 1 0,-2-5 3 16,0-4-3-16,1-7 3 0,0-2 6 15,-2-6-1-15,1-8 0 0,-1-6 5 16,-4-2 4-16,-3-4 0 0,-1-3 1 0,-5-2 4 16,-1-4 4-16,-4-2 10 0,-4-2 0 15,-2 0 0-15,1 0 4 0,-4-3 5 0,0 2 0 16,0 1-1-16,-5 3 1 0,0 3 0 15,0 2-1-15,-1 8 6 0,0 3-6 0,-4 9 1 16,2 8 0-16,0 5-1 0,-2 9 0 16,3 7-9-16,-2 5 1 0,1 5-5 15,2 8-5-15,1 8-1 0,-3 5-4 0,7 6 1 16,-4 7-1-16,5 6-4 0,-3 6-5 0,4 8-4 16,0 7-4-16,1 3-9 0,-2 5-5 15,2 0-4-15,0 6 0 0,-2-1-8 16,2 0-5-16,0 0 4 0,-1-2 1 0,1-3-5 15,0-5 1-15,0-2 0 0,1-5 4 16,3-7-4-16,0-8 4 0,3-5 1 0,0-6 8 16,6-6 5-16,0-6 3 0,3-6 6 15,1-5 8-15,2-3 5 0,-1-3 0 16,2-5 0-16,-2-4 0 0,0-1-8 0,-1-7-5 16,-1-1-9-16,3-4-12 0,-4-4-14 15,1-1-9-15,3-5-8 0,-5-1-8 0,2-1-6 16,0-1 1-16,3 3 0 0,-5-2 0 15,1-1 0-15,-3 2-1 0,2-1 10 0,-2-1 3 16,-3 0 14-16,0-1 8 0,-2-1 18 16,-3-3 17-16,0 0 22 0,-3-1 22 0,1-1 18 15,-2-4 18-15,0 2 13 0,0 2 9 16,-2 1 9-16,0 3 4 0,-1 6 4 0,-1 1 0 16,2 8 1-16,-1 4 3 0,-4 4-8 15,3 6-5-15,-1 2-8 0,1 3-4 0,-1 2-10 16,2 6-8-16,0 0-13 0,0 6-14 15,1 1-4-15,2 4-5 0,-3 5-4 16,3 5-5-16,0 7-9 0,0 4 0 0,0 3-3 16,0 3-1-16,3 5-1 0,-1 1-8 15,1 4 5-15,0-2-1 0,0 1-4 0,2-1 0 16,0-2 0-16,3-5-4 0,-1-3-1 16,0-1 0-16,0-6 0 0,1-4-4 0,0-4-5 15,1-5-5-15,-2-4 0 0,3-2-8 16,-4-5-5-16,2-3-9 0,-4-4-7 15,1-1-6-15,-3-3-13 0,1-1-18 0,-2-4-18 16,1-2-30-16,-2-3-54 0,0-3-637 16,0-2 0-16,0-4 0 0,-2-1 0 0</inkml:trace>
  <inkml:trace contextRef="#ctx0" brushRef="#br0" timeOffset="77577.12">24498 7547 774 0,'-1'1'137'16,"-1"-1"19"-16,-1 1 12 0,2-1 10 0,1 2 4 16,-3 1 8-16,1-2 10 0,1 2 9 15,1-1 4-15,3 0 8 0,3 0 6 0,5-2 4 16,-1 1 4-16,7-1 0 0,0 2 0 16,4-2 5-16,4 0 4 0,1 0-1 0,4 0-133 15,0 0-17-15,3 0-9 0,-1 0-9 16,2 2-10-16,-3-2-3 0,2 0-10 15,-3 0-13-15,-3 0-13 0,-4 0-14 0,0 0-12 16,-7 0-23-16,-3 0-40 0,-4 0-92 0,-5 0-824 16,0 0 0-16,-2 0 0 0</inkml:trace>
  <inkml:trace contextRef="#ctx0" brushRef="#br0" timeOffset="78261.59">22403 8832 836 0,'0'-2'148'0,"0"1"4"0,0-1 14 16,0-1 4-16,0 1 9 0,4-3 4 0,-1-2 1 15,3 3 3-15,1-2 0 0,2 1 5 0,4 1 5 16,1 1-1-16,4-1 1 16,4 1 4-16,0 1 5 0,4 0 0 0,4 1 0 15,2 0 5-15,4-1-144 0,6-1 0 0,3-1-13 16,7-1-5-16,2-1-4 0,7-3-5 16,4 2 0-16,2-4-8 0,5 3 5 15,5-3-5-15,0-1-4 0,6 3-1 0,2-1 1 16,-1 1-5-16,4 2-4 0,0 1 0 15,3-2 1-15,2 2-1 0,2 0-5 16,-2 0-3-16,1 2-1 0,0-3 1 0,0 2-3 16,-1 0 0-16,-1 1-1 0,-1 0 4 0,-3 1-4 15,-6 2 0-15,-3-1-5 0,-3 2-8 16,-6 0-4-16,-5 0-14 0,-6 0-18 16,-5 0-40-16,-5 0-107 0,-4 2-729 0,-5-2 0 15,-4 0 0-15,-7 1 0 0</inkml:trace>
  <inkml:trace contextRef="#ctx0" brushRef="#br1" timeOffset="187269.62">26099 15679 86 0,'-4'2'12'16,"-3"-2"1"-16,-2 0 8 0,-2 0 0 15,-2 0-4-15,-2 1 4 0,-4 0 1 0,-1 2 18 16,0 2 26-16,-3-1 26 0,0 2 23 0,0 1 18 16,0 1 9-16,-2 1 13 0,2-2 9 15,-2 2 9-15,4-4 4 0,-2 0-8 16,2-2 0-16,2-1 5 0,0 1-4 0,3-3-2 15,1-2 10-15,4-1 0 0,-1-1-1 16,3-1-13-16,0-3-27 0,4 2-26 0,-1-4-19 16,6 0-17-16,-4-3-14 0,4-1-13 0,-1 0-4 15,1-1-9-15,1 0-5 0,0-1-9 16,2 0 5-16,3-1-5 0,-2 0-4 16,2 0 0-16,3 0-5 0,0-1-4 0,2 0 0 15,0-2-4-15,0 1-1 0,3-2 1 16,-3 0-5-16,1-2 1 0,1-2 4 15,0-1 5-15,3-1 0 0,-1-2 0 0,0-2 0 16,3 0 9-16,-1-2-5 0,0-3 5 16,2 2 0-16,-1-1 0 0,2-4 4 0,0 3 1 15,-3-2 3-15,2-1-4 0,2 1-1 16,-1-2 5-16,-5 2-1 0,4 0 1 0,-2-3-4 16,-1 2-1-16,-3-1-4 0,4-2 0 15,-4-1-4-15,1-2-5 0,-1-1 5 0,-2 0-4 16,5-1-1-16,-5-3 1 0,5-7-5 15,-3 1 1-15,-1-1-9 0,-1 1 10 16,0-2 0-16,0 2-4 0,-2-2-5 16,-2 0 5-16,-1 0 4 0,0 7-5 15,-2-3 0-15,0 1-5 0,-2 0 10 0,-1-1-1 16,-1 1-4-16,2 2-4 0,-2-2 4 16,0 0 0-16,0 2 1 0,0-1-1 0,0 0 4 15,-2 1-5-15,1 0 0 0,-1 0 0 16,0 1 4-16,-2-2-4 0,-1 5 0 15,-2 0 0-15,2-1 1 0,-5 3 3 0,0 2-4 16,1-3 5-16,1 2-5 0,-1 0 4 16,-3-2-1-16,5 2 0 0,-3-3 1 0,0 1-1 15,1 2 0-15,-2-4 1 0,2 4 4 16,-2-1-5-16,2 1 1 0,-3 1 4 0,1 1 0 16,1 2 0-16,-2-4 0 0,1 2 0 15,0 1-1-15,-3 1 1 0,3-1 0 0,-1-1-1 16,1 1-3-16,0-1 1 0,-2 1-1 15,2 1 1-15,0 1 0 0,1-3 1 0,-1-1-6 16,2 5 6-16,-2-1-1 0,0-1-4 16,2 1 4-16,-1-1-4 0,1 3 0 15,-1 0 0-15,0-1 5 0,1 0-9 0,-1 3 4 16,0 0 0-16,-1-2 1 0,0 2 3 16,-1 3-4-16,-1-1 0 0,-1 3 1 0,1-2 2 15,0 5-3-15,-3 0 0 0,1 2-1 16,0-1 5-16,0 4-4 0,-3-2-1 0,0 6 0 15,2-1 4-15,-4 1-4 0,0 2 4 16,0-1 0-16,1 6 4 0,0-3 4 0,0 5-4 16,-1-1 3-16,1-1 0 0,2 2 4 15,2 1-4-15,1 1 0 0,1-2 0 16,4 2 5-16,-3-2-5 0,4 0-4 16,3-1-5-16,1-1-17 0,0 2-40 0,2-5-132 15,2-2-687-15,2-2 0 0,-2-5 0 16,0 1 0-16</inkml:trace>
  <inkml:trace contextRef="#ctx0" brushRef="#br1" timeOffset="196703.32">8265 6505 641 0,'-1'0'127'0,"-2"0"17"0,0 0 13 15,2 0 10-15,-3 0 9 0,2 0 4 16,-1 0 0-16,0 0 0 0,0 0 0 15,2 0 0-15,1 0 0 0,0 0 0 0,0 0 0 16,-2 0 5-16,2 0 0 0,0 3-1 16,0-1 5-16,0 4-100 0,2 2-21 15,-1 3-19-15,0 4-13 0,1 3-5 0,-2 6-9 16,3 4-4-16,-1 3-1 0,0 3 5 16,-1 2-1-16,3 5 0 0,-4-1 1 0,1 5-1 15,-1 1 0-15,2-1-4 0,-2 1 0 16,0-1 0-16,0 0-4 0,0 2 0 0,0-2-5 15,0-3 1-15,0-1-1 0,1-1-4 0,0-2-1 16,1-1 1-16,1-2 0 0,1-1-5 16,0-2 0-16,1-1 1 0,-1-3 0 15,2-4-1-15,0-1 1 0,2-2-5 0,-1-5 0 16,4-2 0-16,0-3 0 0,-1-2-1 16,3-3-3-16,3-2-1 0,0-1 0 15,4-2 6-15,0-1-5 0,1 0 0 0,2-1 1 16,0-2 5-16,3 2-1 0,-3-4-4 15,3 1 5-15,-1 0-1 0,-1 0 1 0,2-1 5 16,-1 2-1-16,-1-1-1 0,4-2 1 16,-1 2 0-16,2 0 5 0,0 1-2 0,1-1 1 15,0 2-5-15,2-2-1 0,0 1-3 16,0 1-6-16,0 0-4 0,-1 0-1 0,1 2 2 16,-1-1-6-16,-1 1 1 0,0-1-1 15,-1 1 1-15,0 1 0 0,-2-1 0 0,2 1 0 16,0 1 1-16,1-1-1 15,0 0 1-15,3 1-1 0,-1 0 0 0,2 1 6 16,1 0 3-16,2 1 10 0,0 0-1 0,1 1-4 16,0 1 4-16,0 0 0 0,0-1 1 15,2 5-1-15,-2-4 0 0,1 1 1 0,3 0 4 16,-2 0-1-16,4 0-4 0,1 0 5 16,1-3-1-16,4 0 0 0,1-1-3 0,3 1-1 15,0-3 1-15,4 0-5 0,0 1 0 16,2-2 4-16,2 0 1 0,2 0 3 15,0 0 1-15,2 0-6 0,-1 0 1 0,3 0 4 16,-2 0-4-16,4 0 0 0,-4 0 0 16,3 0 0-16,1 0 0 0,3 0-1 0,-2 0 1 15,3 0-1-15,2 0 1 0,4 0 0 16,-1 0 0-16,7 0 0 0,-1-2 0 0,-1 1-1 16,3 0-3-16,-1-2 4 0,2 2 0 15,-1 1 0-15,-2-1-1 0,3 1-4 0,-3-1 5 16,0 1-1-16,-1 1 1 0,-2-1 0 15,4 1 1-15,-3 3 4 0,2-3-1 0,0 2 0 16,1-2-5-16,0 0 1 0,-1 2 0 16,2-2 1-16,3 0 4 0,2-1-5 15,2 0 4-15,-2 0-5 0,-2 0-3 0,4 0 5 16,-2-2-1-16,1 2 0 0,-1-3 0 16,2 2-5-16,-6-2 5 0,2 2 0 0,-2-3 0 15,-3 2 1-15,1 0 3 0,-4 0 0 16,0 0 5-16,-3-1-5 0,-3-1-5 0,-1 1 6 15,0-2-10-15,-2-1-8 0,0-2-14 16,-2 0-23-16,-1-3-31 0,-4 1-57 0,-1-3-566 16,-3 3 0-16,-2-2 0 0,-2 0 0 15</inkml:trace>
  <inkml:trace contextRef="#ctx0" brushRef="#br1" timeOffset="198343.79">7901 6162 916 0,'0'1'153'0,"0"-1"0"16,0 0 5-16,0 0 4 0,5 0 5 0,-1 0 5 15,3 0 0-15,3 1-1 0,5-1 1 16,1 0 0-16,4 0 1 0,4 0-1 0,2 0 0 16,4 0 0-16,3-1 1 15,-1 0-1-15,6-2-4 0,3 1-1 0,2 0-153 16,2 1 0-16,2 0-9 0,4-1-4 0,1 2-5 16,3 0-5-16,0 0 1 0,1 2-1 15,4-1 1-15,1 2-1 0,2 1-1 16,4-2 0-16,1 1-3 0,3 1 3 0,0 3 1 15,5-4 0-15,7 1 4 0,-2-1 0 0,4 1 0 16,4-3-4-16,1 0-1 0,2-1-3 16,3 1-6-16,4-1 1 0,2-1-10 15,-2 1-4-15,2 0 0 0,-1 0-4 0,0 1 0 16,2-1 1-16,1 0-1 0,-2 0 0 16,-3 0 0-16,3 0-5 0,-1 0 5 15,1 0 1-15,1 0 3 0,3 0 1 0,-2-1 4 16,1 0 9-16,2-3 5 0,3 1 4 0,1 0 4 15,0 0 5-15,-2 0 0 16,3-4 9-16,1 3-4 0,-2 1-1 0,2-4 5 16,-5 3-5-16,2 1 1 0,-4-1 5 0,4-1-6 15,0 0 1-15,-1 1-5 0,-5-1 5 16,3 1 0-16,-3-1-5 0,2 3 5 0,-1-2-10 16,-1 0 1-16,-4 2 0 0,-3 0 0 15,-1 2-4-15,0-1 4 0,-1 1-1 0,-2 0 1 16,-7 0 0-16,-1 0-1 0,-1 1-3 15,-5-1 4-15,1 2 4 0,1-1 0 0,-3 0 0 16,-1-1 0-16,-1 2 4 0,0 0-4 16,0 1 5-16,-2-2 4 0,0 0 0 15,-1 0 0-15,-1 1-5 0,-3-1 0 16,-3 1-4-16,-1 0 4 0,-5-1-4 0,-3 0 0 0,-3 3 4 16,-1-2-4-16,-6 1 0 15,-1 1 0-15,-5 1 0 0,0-1 0 0,-3-1 0 16,0 1 0-16,-2 4 0 0,1-4-1 15,-2 2 4-15,-1 0 0 0,0-1 1 0,-1 0 0 16,1 1 4-16,-3-1 1 0,1 1-1 16,-2 0 1-16,-1-3-1 0,0 1 0 0,-3 0-4 15,2 2-5-15,-5-2 0 0,1 1 4 16,-1 1-3-16,0-2 0 0,-3 1-5 0,1 1 5 16,-3 1-5-16,1-2 1 0,1 2 4 15,-3 0 1-15,1 0 3 0,-1 1-5 0,1 0 5 16,-1 1 0-16,1 1 0 0,1 2 5 15,-1-2 4-15,-2 2 8 0,2 3 6 16,-4 0-1-16,1 2 5 0,-2 0 0 0,1 2 5 16,-2 2-1-16,0 1 1 0,0 2 0 15,-2 0 0-15,0 2 0 0,2 2 1 0,-2-1-1 16,1 3-4-16,1 2 0 0,-1 1 4 0,0 1-4 16,2 1-4-16,-2 1-10 0,2-1 1 15,-1 3-5-15,-1-1-5 0,0-1-3 16,2 1-1-16,-3 1 0 0,-1-1 0 0,1-1-4 15,-2 1 0-15,1-1 4 16,-3-1-4-16,2 0 0 0,-2 0 4 0,0 3 0 0,0-3-5 16,1 0 0-16,-2 2 1 0,1-2 3 15,1 1-3-15,0-3-1 0,2 0 1 0,-3-1-1 16,4-3 0-16,-3 1-4 0,1-4 0 16,-1 1 0-16,0-2-1 0,-1-2-4 15,0-1 0-15,-3-2-4 0,0-1 0 16,-1-2 0-16,-1 0 0 0,0-2 1 0,0-3 0 15,-1 0-1-15,-1-4 0 0,-2 1 0 0,-3-1 0 16,-2 0 5-16,-2-3-1 0,-5 2 4 16,0-2-4-16,-6-1 4 0,-2 0 0 0,-2 1 5 15,-2-3-1-15,-2 1 0 0,-2-2 0 16,-2-1 5-16,-1 1-1 0,-1-2-4 16,0-2-1-16,-2-2 2 0,-2-1-1 0,1-1 0 15,-3-3 0-15,-1 2 1 0,-2-5-1 16,-3 1-3-16,-1-1 4 0,-3 2 0 0,-6-2 0 15,-1 2-5-15,-3 1 1 0,0-1 4 16,-3 0 1-16,0 3-5 0,-2-1 1 0,2 0 4 16,-2 0-4-16,-1-1-15 0,3 2-26 15,0-3-67-15,-2 2-623 0,1-2 0 16,-1-1 0-16</inkml:trace>
  <inkml:trace contextRef="#ctx0" brushRef="#br1" timeOffset="211203.18">8275 6177 232 0,'0'-1'75'0,"0"-2"18"0,2 0 13 16,-2 1 13-16,1-1 9 0,-1 2 9 0,0-1 5 15,0-1 8-15,2-1 10 0,-2 3 8 16,0 0 5-16,0 1 8 0,0 0 5 0,-2 0 5 16,2-2 4-16,0 2-1 0,0 0 6 15,0 0-49-15,0-1-22 0,0 1-18 0,0 0-13 16,0 0-14-16,0 0-8 0,-1 0-10 16,1 1-3-16,0 2-6 0,0 4-8 0,0 0-4 15,0 7-5-15,0 3-5 16,0 9 0-16,-2 3-4 0,2 8-9 0,0 6 0 15,0 5 0-15,0 6-8 0,-1 1-10 0,-1 3-13 16,0 0-18-16,-4-2-40 0,2-3-80 16,-1-2-599-16,0-5 0 0,-3-7 0 15,0-6 0-15</inkml:trace>
  <inkml:trace contextRef="#ctx0" brushRef="#br1" timeOffset="-201623.14">19379 10086 781 0,'-2'2'121'0,"1"0"18"16,0 1 9-16,1-2 9 0,-4 2 5 15,3-1 5-15,-1 1-1 0,1-1 5 0,1 0 1 16,0-2 8-16,0 0 0 0,3-2 5 16,0 0 5-16,3-3-1 0,0-2 5 15,2-4 1-15,2-1-1 0,1-6-116 0,3-2-5 16,0-7-18-16,2-1-9 0,0-4-10 0,1-2 0 15,1-1-4-15,0 0-5 0,2-2-5 16,-2 1 5-16,0 3-9 0,-1 2-1 0,0 3-4 16,-4 3-5-16,0 5 0 0,-3 3-4 15,-1 1-1-15,-1 5 0 0,-3 4 5 16,-1 1 1-16,-2 4 4 0,1 2 0 16,-2 0 4-16,-1 0-4 0,1 2 4 0,-1 4 5 15,0 1 0-15,0 4 0 0,0 3 0 16,0 4 1-16,0 3-1 0,0 9 6 0,0 0-1 15,-1 7 4-15,0 4 1 0,-1 2 0 16,1 3-5-16,-3 1 0 0,3-1-4 0,-2 0 0 16,0-7-4-16,2-2-5 0,-1-6-13 15,1-2-5-15,1-8-14 0,0-2-23 0,0-6-32 16,0-3-51-16,0-2-105 0,0-4-614 16,0-1 0-16,0-1 0 0</inkml:trace>
  <inkml:trace contextRef="#ctx0" brushRef="#br1" timeOffset="-201174.09">19929 9866 712 0,'0'1'127'15,"0"0"10"-15,0-1 13 0,0 0 10 0,0 0 8 16,0-1 6-16,0-3 8 0,0-1 9 15,0-1 10-15,0-6 8 0,0 0 5 0,0-3 5 16,1 0 9-16,3-4 4 0,-2 1 5 16,1 2-1-16,4-2 1 0,-1 2 0 15,3 1-123-15,-2 2-13 0,4 3-14 0,0 1-5 16,-4 3-9-16,3 1-4 0,-3 2-14 16,-1 3-5-16,0 0-8 0,-3 7-10 0,-2 1-9 15,0 5-5-15,-1 1-8 0,0 4-10 16,-2 3-5-16,-1 1-3 0,-2 4-1 15,0 3 0-15,-1 1-9 0,-3-1 4 0,2 1 0 16,0-3-5-16,-1 2 0 0,2-2 1 0,1-5 4 16,1 1-5-16,2-1 5 0,1-4-5 15,-1-3 5-15,2-1 0 0,2-2 5 16,-1 0 4-16,1 0-5 0,2-2 10 0,1-3 0 16,1 2 0-16,3-7 5 0,0 1-1 15,4-2 1-15,0 0 0 0,1-3 0 0,2-3 0 16,1-5-5-16,-1-2-5 0,3-4-17 15,-2 0-15-15,2-3-28 0,0-3-35 0,0-4-42 16,-1 3-740-16,0-3 0 0,0 4 0 16,1-3 0-16</inkml:trace>
  <inkml:trace contextRef="#ctx0" brushRef="#br1" timeOffset="-200657.83">20385 9623 816 0,'-2'0'145'0,"1"0"14"0,0 0 13 15,-2 0 10-15,1 0 4 0,1-3 10 0,-3 2 4 16,3-1 9-16,-1-4 5 0,0 1 4 15,4-2 5-15,0 0 0 0,-1-1 4 0,3-1 0 16,-1 3 0-16,1-2 4 0,1 2 0 16,-1 1-1-16,2 1-144 0,1 2-15 0,-1 2-12 15,-2-2-11-15,0 5-4 0,1-1-9 16,-1 6 0-16,-1-1-10 0,-1 6-8 0,-1-1-5 16,-1 5-5-16,3 4 1 0,-3-2-5 15,0 2-5-15,0 2 2 0,-3-1-6 16,3-1 0-16,0 0 1 0,0-2-1 0,0-2 1 15,0-4 0-15,0-1-5 0,3-1 0 16,-2-6 0-16,2 2-4 0,2-5 0 0,0-1 4 16,4-1 0-16,2 0 4 0,3 0 0 15,0 0-5-15,2 0 9 0,1 2-1 16,-2 2 1-16,2 4 0 0,-3-2-5 0,-1 4 5 16,-3 0 0-16,-3 0 0 0,0 4 4 15,-5 0 0-15,0 0 1 0,0-3 0 0,-4 3-5 16,-1-3-4-16,-3 2-4 0,-3-2-5 0,1 0-4 15,-5 2-4-15,0 0-13 0,-4-1-4 16,-1 1-17-16,-1-1-23 0,1 0-17 0,1-1-27 16,2-2-49-16,0 0-654 0,5-4 0 15,2-3 0-15,0 1 0 0</inkml:trace>
  <inkml:trace contextRef="#ctx0" brushRef="#br1" timeOffset="-200108.75">20940 9552 1002 0,'0'0'171'0,"0"-1"14"0,0-1 8 15,-2-2 10-15,1-3 4 0,1 3 4 0,-2-4 1 16,1-1-1-16,-2 1 5 0,2 1 5 0,-3-1-1 16,0 2 0-16,3 1 5 0,0 2 0 15,-2 2 0-15,0 4-1 0,0 3 1 16,2 1 0-16,-3 5-171 0,1 4-14 0,1 6-8 16,-1 2-10-16,-3 6 1 0,2 4-9 0,0 1 0 15,-1 3-1-15,1-3 1 16,1 0-5-16,0-1-4 0,1-5-1 0,1-1-4 15,1-6 0-15,3-4-5 0,0-4-4 16,4-2-5-16,2-8 1 0,1-2-7 16,0 1 1-16,0-6 0 0,4-1-1 0,0-3-4 0,0-1 0 15,-1-4 0-15,-3 2 4 0,2-1-5 16,-3-3 1-16,-2 0 4 0,-2 2 1 16,1 1 4-16,-2 0 4 0,-2 1 5 0,-2 5 5 15,1 1 8-15,-1 1 1 0,0 1 4 16,-1 2 1-16,1 3 4 0,0 3 1 0,0 2-1 15,0 0 5-15,-2 6-1 0,2 1-3 16,0 3-1-16,0 3 0 0,0 4 1 16,-1 3-1-16,1-3-4 0,0 3-9 0,1 0 1 15,1-5-5-15,1-2-13 0,0 0-14 16,-1-5-18-16,3 0-26 0,-1-7-49 0,3-3-62 16,1-4-721-16,-3 0 0 0,1-2 0 15,0 0 0-15</inkml:trace>
  <inkml:trace contextRef="#ctx0" brushRef="#br1" timeOffset="-199841.46">21335 9676 812 0,'0'-2'148'0,"-1"1"18"16,1-3 13-16,-3 2 9 0,0-1 9 16,-1 1 4-16,0 2 5 0,-1-3 8 0,0 2 5 15,-3 5-1-15,4-1 0 0,-5 5 5 16,6 2 5-16,-1 4-1 0,3 1-5 0,-1 2 5 15,0 1 0-15,4 1-1 0,3 1-148 16,-1 0-17-16,2 0-14 0,3-1-9 16,2 3-8-16,1-2-6 15,2-1-3-15,0-1-5 0,0 2-4 0,0 0 0 0,-1-2 0 0,-3-2-4 16,-3 0-4-16,-1-5 0 16,-2 3 0-16,-1-2-4 0,-3-2-4 0,-2-2-9 0,0 0-13 15,-5-2-18-15,0-1-35 0,0 0-53 16,-1-2-791-16,-2-2 0 0,-1-2 0 15,1-2 0-15</inkml:trace>
  <inkml:trace contextRef="#ctx0" brushRef="#br1" timeOffset="-199658.45">21314 9664 1068 0,'0'0'186'0,"0"0"10"0,0 0 9 0,0-2 8 15,1-1 5-15,4-3 8 0,1 1 0 0,3-3 5 16,5-2 0-16,3-1 5 0,2-1-1 15,3 2-4-15,5-3 0 0,0 1-5 0,2 5-8 16,-1 2-15-16,3 0-17 0,-2 1-26 16,-2 3-241-16,-2 1-114 0,0 2-735 15,-4 4 0-15,-2-3 0 0</inkml:trace>
  <inkml:trace contextRef="#ctx0" brushRef="#br1" timeOffset="-199225.6">21916 9587 938 0,'-3'0'165'0,"0"0"13"0,0-1 13 0,1 0 14 0,-3 1 0 15,-1-1 4-15,0 1 4 0,0-1 5 16,-3 1-1-16,3 1 0 0,-1 1 1 15,-1 7-1-15,0-1 5 0,0 4-5 16,1 3 0-16,1 5 0 0,-1 3 0 0,2 5 1 16,2 4-171-16,0 6-17 0,0-1-18 15,1 2-18-15,1 3-9 0,1-3-8 0,1-1-5 16,4-2-4-16,-1-3 1 0,2-3 0 16,2-7 0-16,3-5 0 0,0-6-5 0,2-2 6 15,2-4 8-15,-1-5 5 0,-2-1 4 16,-1-3 4-16,1-4 10 0,-5-2 9 0,0-3 13 15,-4 1 5-15,0-3 8 0,0 0 9 16,-3-2 5-16,-3-3-1 0,-1 4 0 0,-2 1-1 16,-1 2 0-16,-2-1 5 0,-1 5-6 15,-2 4 1-15,-2-1-10 0,-1 4-9 0,0 2-13 16,-1 2-13-16,-2 3-13 16,4 2-14-16,-2 3-25 0,1 2-31 0,4 1-52 15,0-3-124-15,2 3-644 0,3-2 0 16,2 0 0-16,2-7 0 0</inkml:trace>
  <inkml:trace contextRef="#ctx0" brushRef="#br1" timeOffset="-198808.66">22175 9535 878 0,'-4'2'155'15,"1"-1"13"-15,-1 3 19 0,0-1 8 0,-3-2 5 16,3 0 9-16,-3 2 5 0,4-2 4 16,-2 3 0-16,2-4 0 0,2-3 4 0,1 1 0 15,1-2 1-15,2 2-1 0,0-5 4 16,2 1 1-16,2-2-1 0,0 1 0 0,3-2-155 15,0 0-13-15,4-1-14 0,0 2-9 0,0 0-9 16,3 1-6-16,1 0-3 0,-1 5-5 16,-1-1-1-16,0 6 1 0,-2 4 0 0,0 4-1 15,-3 9-4-15,-1 5 0 0,-5 6-4 16,-2 5 4-16,0 5-5 0,-1 5 1 0,-1 2-1 16,-1 2 0-16,-1-1-3 15,-1 2-6-15,2-3 6 0,0-2-5 0,0-5 0 16,0 2-4-16,0-9-3 0,-1-1-10 0,-2-5-12 15,-1-6-22-15,-1-3-40 0,-2-7-92 16,1-4-725-16,-1-2 0 0,-2-6 0 16,1-4 0-16</inkml:trace>
  <inkml:trace contextRef="#ctx0" brushRef="#br1" timeOffset="-198641.11">22223 9909 896 0,'0'0'153'16,"0"-1"10"-16,0 0 17 0,2 0 14 15,1-2 4-15,3-3 4 0,0 0 9 16,4-2 0-16,2 0-1 0,3 0 1 0,5-2 0 16,3 3-5-16,-2-4-9 0,3 2-22 15,2 3-22-15,2-5-26 0,-1 4-30 0,-1-1-36 16,0 1-237-16,-2-2-600 0,1 3 0 16,1-1 0-16</inkml:trace>
  <inkml:trace contextRef="#ctx0" brushRef="#br1" timeOffset="-198193.31">22755 9528 806 0,'-1'0'143'15,"-2"0"9"-15,-1 0 8 0,-1 0 5 0,-1 0 5 16,-1 3 8-16,-2 0 9 0,-2 0 9 16,1 4 4-16,1 0 5 0,0 3 4 0,2 0 0 15,4 4 0-15,1 4 4 0,0-1 1 16,4 5-1-16,0 0 0 0,4 4 0 15,4-1-143-15,0 3-5 0,0 2-8 0,1 0-10 16,1 1 1-16,3-2-10 0,-4 0-9 0,0-2-8 16,-4-2-4-16,0-3-5 15,-4-2-9-15,0-4-9 0,-3-2-8 0,0-1-13 16,-2-3-5-16,-2-4-8 0,-1-2-9 16,-1-2 0-16,0-2 0 0,-2-2-4 0,3-3 0 15,-4-4 9-15,2-3 4 0,-1-5 14 16,4-2 9-16,-1-2 4 0,2-6 8 0,-2-1 6 15,4 0 8-15,1-1 9 0,-2-1 13 16,2 0 13-16,3 2 9 0,2 0 14 16,-2 1 8-16,5 0 1 0,-4 2 4 0,2 0 0 0,-1 2-5 15,0 3 1-15,-2-1-10 0,-1 6-7 16,-6 2-14-16,-2 3-5 0,-3 5-9 16,-3 0-4-16,-2 4-5 0,-1 2-9 15,0 3-8-15,0 2-10 0,-1 0-16 0,6 2-23 16,1-2-23-16,5 0-35 0,2 0-70 15,5 0-773-15,5-1 0 0,2-3 0 0,4 1 0 16</inkml:trace>
  <inkml:trace contextRef="#ctx0" brushRef="#br1" timeOffset="-197776.42">23194 9569 960 0,'0'-3'168'0,"0"1"15"16,0-2 12-16,-2-4 10 15,0 3 4-15,-4-4 8 0,-2 2 5 0,-3-2 4 0,-2 3 0 16,-3-1 0-16,0 3 4 0,-4 3-1 16,-1 1 1-16,2 5 0 0,-1 5-1 15,2 3 5-15,2 4 0 0,3 3-4 16,-1 6-169-16,5-1-14 0,2 5-13 0,1 1-8 16,5-1-10-16,1-4-8 0,4-2-5 15,2-3-9-15,4-7 0 0,1-4-4 0,4-3 0 16,1-6 0-16,2-5-3 0,3-5-1 0,-2-4 1 15,-1-4 1-15,-2-7-6 0,1 2 5 16,-2-4 1-16,-2 0 4 0,-3-3 0 16,-1 2 0-16,-1 1 4 0,-2 1 1 0,0 4 4 15,-1 2 0-15,-1 3 1 0,0 8 5 0,0 0-1 16,2 5 1-16,-2 9-1 0,2 3 0 16,0 7 4-16,-1 7-4 0,3 2 4 15,-2 5-4-15,3 4 0 0,-4 4-1 0,2 3 0 16,-3 3-5-16,0-1 5 0,-1 0-1 15,-3 1 1-15,-5 0 3 0,-2-7 2 16,-6 1-1-16,-1-1 0 0,-5-7-5 0,-4-5-5 16,0-3-13-16,-3-7-35 0,1-6-119 15,1-3-795-15,6-9 0 0,1-7 0 16,5-6 0-16</inkml:trace>
  <inkml:trace contextRef="#ctx0" brushRef="#br2" timeOffset="-192429.43">23834 9643 174 0,'0'-1'71'0,"0"1"22"0,0-2 23 0,0 1 17 15,0-2 14-15,0 3 13 0,0-2 9 16,0 1 4-16,-2 0 9 0,1 1 9 0,-1 0 8 16,-1 0 9-16,-2 0 5 0,-1 0 8 15,0 1 5-15,1-1 9 0,-4 0 3 0,0 0-35 16,3 0-22-16,-1 0-18 0,3 0-23 15,-1 0-12-15,2 0-10 0,-1 0-9 0,3 0-8 16,1 0-5-16,0 0-4 0,0 0-9 16,0 0-9-16,1 0-8 0,3 0 0 0,2 1-9 15,2 1-5-15,2 5-8 0,2 0-4 16,5 7-5-16,0 1-8 0,3 5-4 0,0 3-1 16,0 2-4-16,-1 3-5 15,0 0-8-15,-1-5-5 0,-3 1-5 0,-2-6-8 16,2-3-10-16,-5-6-13 0,0-3-13 0,-1-1-22 15,-2-5-23-15,-1-5-34 0,2-4-67 16,-2-5-703-16,-2 2 0 0,1-7 0 0,-1 1 0 16</inkml:trace>
  <inkml:trace contextRef="#ctx0" brushRef="#br2" timeOffset="-192246.92">24140 9456 912 0,'-1'0'169'15,"1"0"18"-15,-4 0 13 0,0 0 9 0,-3 0 9 16,-1 2-1-16,-6 3 6 0,-2 3 3 0,-1 4 1 15,-5 2 0-15,-4 5-1 0,-1 3 1 16,-2 5 5-16,-2 5-6 0,-1 0-8 0,-1 1-5 16,1 1 0-16,1-1-9 0,1-1-178 15,5-4-37-15,5-4-34 0,4-7-54 16,7-2-110-16,2-6-678 0,7-4 0 16,3-1 0-16,5-8 0 0</inkml:trace>
  <inkml:trace contextRef="#ctx0" brushRef="#br2" timeOffset="-191664.48">24419 9633 948 0,'-2'-1'162'0,"2"-2"9"0,-1 1 14 0,0-5 9 16,-2 2 8-16,1 1 5 0,-4-3 4 16,3 2 5-16,-2 1 4 0,0 0 5 15,2 3 0-15,-3-2-1 0,2 2 1 16,0 2 0-16,2 4-1 0,1 2 1 0,0 1 0 15,1 2 4-15,0 2-163 0,0 3-12 0,1 3-14 16,0 1-5-16,5 1-8 0,-2 0-9 16,2-1-5-16,-2-2-4 0,5-3-5 15,1-3-4-15,-1-2-4 0,1-2-1 0,1-2 1 16,1-3 0-16,-3-3-5 0,3 0 0 0,-1-6 0 16,-1 2-4-16,1-1 0 0,-3-3 0 15,0 4 5-15,-1-6-5 0,-1 1 0 0,-2 0 5 16,-2 1 0-16,-2-1 4 15,2 1 1-15,-2 3-1 0,0-1 5 0,-2 4 5 16,2 0-1-16,0 2 0 0,0 1 5 16,2 3 0-16,-2 6 0 0,0-1 3 0,0 6-3 15,0 5 3-15,0-2-4 0,2 7 0 16,-2 3 0-16,0 4-6 0,0 2 1 0,0-1-1 16,0 1 1-16,0 1-5 0,0-1 1 15,0 1 0-15,-2-4-1 0,0-1 1 0,0-1 0 16,-3-6 0-16,-2 1 0 0,0-6-9 15,-1-2 0-15,1-3-9 0,-6-3-8 0,5-5-14 16,-1-2-21-16,3-2-23 0,1-2-44 16,2-5-110-16,-1-7-636 0,6-2 0 0,3-3 0 15,3-6 0-15</inkml:trace>
  <inkml:trace contextRef="#ctx0" brushRef="#br2" timeOffset="-191297.48">24836 9480 906 0,'-1'0'164'0,"-1"0"14"0,-1 0 13 15,3 0 13-15,-2 0 9 0,-1 0 5 0,1 0 8 16,0-1 9-16,1-1 4 0,1-2 5 16,3 1 5-16,4-2-2 0,-2 3 6 15,5-3-5-15,-2 2 0 0,3 0 4 0,1 1 0 16,0 1 1-16,1 1-169 15,-4 0-13-15,1 4-10 0,-4 0-16 0,0 2-14 16,-1-1-4-16,-2 1-14 0,-2 5-12 0,-1-1-9 16,0 1-9-16,0 3-4 0,-1-3-4 0,0 0-5 15,-3-2-4-15,3 0 0 0,-1 0-5 16,-1-6 0-16,0 4 0 0,-1-2 4 16,3-2 1-16,0 1-5 0,1 0 4 0,0-1 4 15,-2-1 0-15,2 1 5 0,0 0 8 0,0 0 0 16,0-1 5-16,2 0-9 15,-1-1-5-15,4 0-12 0,3-1-10 0,3 0-30 16,4-2-45-16,2-2-92 0,5-4-630 0,3-1 0 16,1 0 0-16,1-3 0 0</inkml:trace>
  <inkml:trace contextRef="#ctx0" brushRef="#br2" timeOffset="-190847.68">25571 9303 890 0,'0'0'166'16,"0"0"18"-16,-2 0 13 0,2 0 4 15,-4 0 10-15,1 0 8 0,-1 0 4 0,-2 0 0 16,-4 0 0-16,1 0 4 0,-4 0 5 16,-1 1-1-16,-1 1 1 0,-1 0-1 0,-1 2 1 15,0 2 4-15,2-1-5 0,-1 3 0 16,3 1-165-16,1 1-18 0,-1 1-13 0,5 2-5 15,0 1-8-15,3-1-8 0,1 2-10 16,4 2-7-16,-2-1-1 0,2-1-8 0,0 1-5 16,0-2-4-16,2 1-4 0,2-4 0 0,0-3 1 15,1-2-6-15,5-3 0 0,0 2 5 16,5-9-1-16,-2 2 0 0,3-4-4 16,1-5 4-16,-3-1-1 0,0 0 5 0,-3-1 4 15,0-1 13-15,-2-1 5 0,-3 0 8 16,1 1 4-16,-4 5 5 0,1 1 8 15,-4 4 1-15,0 1 3 0,0 2 2 16,0 2-1-16,0 6 0 0,0 2 0 0,0 6 1 16,0 3-1-16,0 1-4 0,0 3 1 15,0 4-5-15,-2 2-4 0,2-3-5 0,0 1-4 16,0-4-8-16,2-3-14 0,0-3-8 0,3-3-18 16,-3-4-14-16,4-4-30 0,1-2-35 15,0-2-58-15,0 0-735 0,2-2 0 0,-3-1 0 16</inkml:trace>
  <inkml:trace contextRef="#ctx0" brushRef="#br2" timeOffset="-190448.75">25812 9067 860 0,'0'0'156'0,"0"0"14"0,0-2 14 16,0 1 8-16,0 1 9 0,0-1 9 15,0 1 0-15,-3 0 4 0,2 0 5 0,-1 1 0 16,1 5 0-16,-3 2 0 0,-1 4-1 16,0 4 5-16,1 4 0 0,2 9 0 0,-3 2-1 15,1 10 1-15,-3 1-157 0,3 6-14 0,-1-4-17 16,5 4-5-16,-4-4-9 0,3-3-13 16,1-5-4-16,0-6-9 0,5-10-4 15,2-5-1-15,0-7-3 0,1-5-1 0,5-8 0 16,0-4 1-16,5-6 4 0,1-2 0 15,4-6 4-15,0 2 9 0,1-4 0 16,-1 4 0-16,1 1 9 0,-1 5-6 0,-7 4 5 16,2 6 5-16,-5 5 3 0,-5 6 5 15,-2 8 4-15,-6 4 0 0,-6 4 0 0,-7 3 0 16,0 2 5-16,-9 0-4 0,-3 2-8 16,-2 1-5-16,-1-4-9 0,-3-4-8 15,0-3-13-15,2-4-8 0,5-3-18 0,3-6-13 16,1-2-32-16,8-4-43 0,6-4-102 15,-2-2-668-15,5-1 0 0,3-1 0 0,3-1 0 16</inkml:trace>
  <inkml:trace contextRef="#ctx0" brushRef="#br2" timeOffset="-190165.51">26302 9431 854 0,'-3'2'155'0,"1"0"15"16,-4 0 17-16,-4 2 9 0,1 0 9 0,-2 3-1 15,-5 2 5-15,3 2 5 0,-5 3 3 16,3 0 1-16,1 2 0 0,3 2 0 16,2 0-1-16,1 5 1 0,4-3-1 0,2 0 0 15,2 1 5-15,0-2-4 0,4-2-156 16,1-2-14-16,4-4-18 0,2-2-8 0,-2-5-9 15,5 0-4-15,-1-6-9 0,5-1-18 16,0-6-34-16,0 0-108 0,-1-7-745 0,2-2 0 16,-5-1 0-16,1-5 0 0</inkml:trace>
  <inkml:trace contextRef="#ctx0" brushRef="#br2" timeOffset="-189281.83">26827 9340 696 0,'0'0'138'16,"-2"-2"18"-16,0 1 17 0,0 0 14 0,-1 1 4 15,-3-2 4-15,-2 2 5 0,4-1 4 0,-5 2 4 16,1 2 4-16,-2 0 0 0,3 2 1 15,1 2 4-15,1 2 0 0,-1 1-5 16,3 1 1-16,1 3 3 0,0-1 1 0,2 1-138 16,4 0-22-16,-1 1-13 0,4-3-13 0,1 2-4 15,1-1-5-15,3 2-3 0,3 0 0 16,1 0 0-16,2 0-9 0,0 3 6 16,-1-6-1-16,0 4-5 0,-1-2 1 0,-1-2 5 15,-2-1 4-15,-3-1-5 0,-4 1 1 16,-2-2-1-16,-3 0 4 0,-1-1-4 0,-1 3 1 15,-7-5-2-15,-1 2-4 0,-3-2-5 16,-1 1-14-16,-3-3-17 0,1-1-14 0,-4 0-36 16,-1-3-58-16,2-2-772 0,-2-2 0 15,1-2 0-15,0-3 0 0</inkml:trace>
  <inkml:trace contextRef="#ctx0" brushRef="#br2" timeOffset="-189099.33">26706 9428 1086 0,'0'-3'181'0,"4"2"0"16,4-3 9-16,0 0 5 0,5-3 0 0,3-1 0 15,0-1 0-15,4-1 1 0,3-2-1 16,-1 2-4-16,1 0-4 0,1 2-14 0,-3-1-12 16,-2 4-23-16,2-1-22 15,-4 3-30-15,0 1-59 0,1 2-804 0,-5-2 0 0,0 2 0 16,-1 0 0-16</inkml:trace>
  <inkml:trace contextRef="#ctx0" brushRef="#br2" timeOffset="-188650.53">27340 9435 854 0,'0'0'151'0,"-3"0"13"16,-1 0 14-16,1 0 9 0,-2 0 4 16,-1 0 4-16,-1 2 5 0,-1-2 4 15,0 0 0-15,4 1 0 0,-2 3 0 0,1-1 0 16,-1 4 0-16,0-1-4 0,2 4-4 16,1 1-5-16,-3 3-4 0,2-1-5 0,0 2-160 15,3 1-21-15,-3 2-19 0,4-1-8 16,0 2-9-16,0 1-8 0,0-2-5 0,0 1-5 15,0 0 1-15,4-2 0 0,-3 0-1 16,5-1 5-16,0-2 4 0,3-5 13 0,3-2 13 16,1-2 18-16,3-2 14 0,1-3 8 15,0-3 14-15,-2-3 22 0,-1-2 14 0,-1 1 4 16,-1-5 8-16,-5 3 10 0,-1-3 9 16,-2 1 0-16,-3-2 0 0,-1 3 0 0,-5-1 4 15,1 4 1-15,-1-3-9 0,-4 6-10 16,2-1-8-16,-2 3-9 0,-1 0-14 15,-4 4-14-15,5 0-12 0,-2 4-19 16,-1 3-18-16,1 1-19 0,0 2-21 0,0 2-22 16,4 0-50-16,1 0-71 0,0-3-797 15,2 1 0-15,2-3 0 0,1-2 0 0</inkml:trace>
  <inkml:trace contextRef="#ctx0" brushRef="#br2" timeOffset="-188282.99">27591 9303 858 0,'0'1'156'0,"0"-1"18"0,-2 2 13 16,2-2 14-16,-2 1 4 0,2 0 10 15,0 2 3-15,-1 1 5 0,1-2 4 0,3 0 0 16,1 1 5-16,3-2-1 0,4 1 1 16,-2-1 0-16,4 1 0 0,5-4 4 0,3 2-1 15,-2-1 1-15,3-2-156 0,-3 2-19 16,1-1-13-16,-1 2-13 0,-4 0-5 16,2 0-9-16,-4 3 0 0,-2 3-5 0,-5 6-8 15,-1 4 0-15,-5 3 0 0,4 6 0 0,-4 4-4 16,-2 3 0-16,0 5 0 0,-4 2-8 15,-2 1 0-15,4 1-9 0,-1-2-4 0,-3-3-5 16,-1 0-8-16,-1-4-13 0,3-3-19 16,-3-5-34-16,5-4-85 0,-4-4-747 0,3-6 0 15,-1-1 0-15,4-5 0 0</inkml:trace>
  <inkml:trace contextRef="#ctx0" brushRef="#br2" timeOffset="-188115.44">27685 9643 862 0,'0'-1'152'0,"0"-5"14"16,0 2 14-16,0-3 8 0,0-4 5 0,4-2 5 16,-1-1 3-16,6-1 1 0,2 1-1 15,2-2 5-15,6 2-1 0,5-1 1 0,0 6-6 16,4-1-8-16,1 4-18 16,3 1-45-16,-1 2-165 0,-4 1-727 0,2 2 0 15,-6 4 0-15,-3 2 0 0</inkml:trace>
  <inkml:trace contextRef="#ctx0" brushRef="#br2" timeOffset="-187417.24">28386 9552 798 0,'-2'0'141'16,"0"0"15"-16,-3 0 9 0,-2 0 8 0,2-1 1 16,-3 0 3-16,-1 0 6 0,0-1 0 15,0 2 4-15,2-1-4 0,0 1 4 0,3 0 0 16,-1 3 0-16,1 0-4 0,4 5-5 16,0-2-4-16,-2 3-4 0,2 0-10 0,0 2-150 15,0 0-18-15,2-2-14 0,-2 1-13 16,2-2-5-16,0-1-8 0,1-3-5 15,0 0-1-15,3-4-8 0,0 0 4 0,-1 0 1 16,1-5-1-16,1-2 0 0,2 1 9 16,-4 1 14-16,3-5 12 0,-3 4 15 15,2-3 12-15,-2 4 18 0,-1 0 8 0,1 2 6 16,-3 6 3-16,0 2 5 0,0 3 5 0,-2 4-1 16,0 2 0-16,1 3 1 0,-1-1-1 15,0 0-4-15,2-2-4 0,0 0-1 0,2-5-3 16,-2-2-10-16,2-3-9 0,1-1-4 15,0-3-5-15,1-4 0 0,-1-2 5 16,6-2 4-16,-4-2 5 0,2-1 4 16,0-5 5-16,2 0 4 0,1-8-1 0,2-1 5 15,0-3 0-15,-2-2 5 0,1-1 4 16,-1-4-4-16,-1-4 3 0,-2 0 1 0,-3-1 0 16,-3 1-4-16,-2 0 0 0,-2 0-9 15,-5 2-5-15,-4 3-8 0,-4 2-4 0,-5 8-5 16,-2 3 0-16,-2 5-3 0,-3 6-5 15,-2 2 0-15,0 5 1 0,-1 5-5 0,2 7 0 16,-2 1 5-16,1 10-4 0,1 2 4 16,-1 8-1-16,3 6-4 0,-1 8 0 0,2 9 4 15,1 6-4-15,-1 3 0 0,4 6 0 16,2 3 4-16,1 3-5 0,2 0 0 0,4 0-1 16,4-4 5-16,2-5-1 0,4-3 1 15,3-7-1-15,6-3 1 0,6-11 4 0,4-8-4 16,6-7 1-16,4-8 4 0,7-7 0 15,6-6-4-15,5-7-9 0,9-8-13 16,2-4-32-16,8-9-103 0,0-2-765 16,6-4 0-16,0-2 0 0,-1-7 0 0</inkml:trace>
  <inkml:trace contextRef="#ctx0" brushRef="#br2" timeOffset="-186350.01">24001 10480 1010 0,'-5'3'148'0,"-3"5"1"0,-2-3-1 16,-3 2 5-16,-1 2 0 0,-3-2 0 0,-1 0 0 15,-4 2-4-15,4-7 4 0,0 1 0 16,0-1-5-16,1-2 1 0,-1 0 0 16,0 0 3-16,2 0 1 0,-2 0-1 0,2 0 0 15,-3 0-144-15,3 0 4 0,-1 0 5 0,1 0 8 16,2 0 0-16,0 0 4 0,2 0 5 15,3 0-1-15,1 0 10 0,3 0-5 0,1-4 1 16,1 2 3-16,3-1 1 16,4-1 0-16,3-2-5 0,3 4 1 0,4-2 0 15,6-4 0-15,4 4-4 0,3 0-4 16,8 1-4-16,3-2-7 0,6 3-6 0,4-5-3 16,6 3-5-16,3-3 0 0,7 0 0 15,4-1-4-15,4 0 0 0,6-2 0 0,2-1 0 16,5 1 5-16,5 1-1 0,2 0-3 15,3-2-1-15,0 4 1 0,2-1 0 0,5 0-1 16,3 2 1-16,3-1-2 0,-1 2 6 16,1 1-1-16,2 0 0 0,4 0 0 0,3 1 1 15,3 3 4-15,1 0-5 0,-5-3 0 0,8 3 5 16,-3 3-5-16,3-3 1 16,1 0-1-16,-1 0 5 0,1 0 0 0,-1 0-2 15,3 0 2-15,-4 0-1 0,1 0 4 0,1 0 1 16,1 0-5-16,-2 2 0 15,2-2 5-15,-3 1-5 0,1 0 0 0,11 2 4 16,-3 1 1-16,-2 0-1 0,-4 0-3 16,-5 4 3-16,-3 0 4 0,-6 1 0 15,-5 2 5-15,-11 2 1 0,-17 1 3 16,-6 2 1-16,-10 2-5 0,-5 1-5 0,-10 1 5 16,-5-2-5-16,-9-2-10 0,-7 3-22 0,-7-5-30 15,-4-3-95-15,-7-1-796 0,-4-5 0 16,-5-1 0-16,-5-1 0 0</inkml:trace>
  <inkml:trace contextRef="#ctx0" brushRef="#br2" timeOffset="-171691.14">19116 8996 765 0,'-3'-1'135'0,"-1"1"13"16,1-2 9-16,-3-2 5 0,0 3 0 16,-3-1 5-16,-2 1 4 0,-1 0 0 0,1-1-1 15,-5 2 6-15,3 0 4 0,-4 4 4 16,-1 5 0-16,-1-4 4 0,2 5 5 16,-2 2 4-16,2 0-1 0,1 4-116 15,-1 1-14-15,4 2-14 0,-1 1-8 0,5-3-6 16,1 2 0-16,1-1-5 0,5-1-4 0,0 1 0 15,1-1 0-15,2-2-5 0,2 0-4 16,3-2-4-16,-1 1 0 0,1-3-5 16,0 0-3-16,3-1-5 0,1-1 1 0,0-1-5 15,0 0 1-15,1 0 0 0,-1 0 0 16,-1 0 1-16,3 0 0 0,-2 1 1 0,-1 0 0 16,2 1-1-16,-4 3 2 0,2-3-1 15,-1 4 0-15,-1 1 0 0,-3 2 1 0,-3-1-1 16,2 1 0-16,-1 2 1 0,-4 2-1 15,-1 1 0-15,-2-1-1 0,-5 3 0 0,-2 1 0 16,-3 3 0-16,-2 0-1 0,-3 0 0 16,-2-1-1-16,-4 1-1 0,-1-2 5 15,1-1-6-15,0-1 1 0,0-4-1 0,4-2 0 16,-1-1 0-16,1-5 0 0,5-2-1 16,0 0 1-16,3-5-1 0,3 0 1 0,2-3-5 15,4 0-1-15,-1-1 1 0,4-1 0 16,1-1 1-16,-2-1-1 0,3 0 2 0,3-1-5 15,-2 1 10-15,2 0-5 0,0 0 1 16,2 1 4-16,-3 0 0 0,3 0 1 0,1 2-1 16,-1 2 1-16,-1 5 0 0,1-2 1 15,-1 4 4-15,-1 2 0 0,-1 3 0 16,1 2 1-16,-2 6 0 0,0-4 0 0,-1 4 0 16,2 0-1-16,-2 4-4 0,0-1 5 0,-2 0-1 15,1 1-4-15,0 2 0 0,-2 1 0 16,1 0-1-16,1 0 6 0,-1 0-1 15,0-3 0-15,0 2-1 0,0-2 0 0,2-1 5 16,0-1 0-16,2 0-1 0,1-4-4 0,0 1 5 16,2-2 0-16,0 1 0 0,3-5 0 15,1 5 0-15,1-2 0 0,3-3 5 16,-2 0 0-16,0 0-5 0,2-2-5 16,-3-2 5-16,1-1-4 0,0-3 0 0,-2-2-5 15,2-4-3-15,0-2-1 0,1-2-4 16,1-3 5-16,0-4-14 0,3-5-13 0,0-2-24 15,1-3-31-15,-1-1-45 0,1-8-92 16,-2 3-546-16,1-5 0 0,-4 1 0 0</inkml:trace>
  <inkml:trace contextRef="#ctx0" brushRef="#br2" timeOffset="-170778.32">18495 9665 400 0,'-3'0'80'0,"3"0"18"0,-1 0 13 15,-1 0 10-15,-1 0 8 0,0 0 5 0,1-1 9 16,-2-1 4-16,2-2 9 0,-3-1 5 15,2 0 3-15,2-3 1 0,-3 0 0 0,4-4 5 16,-2 3 3-16,2-5 2 0,0 1 3 16,0-1 5-16,2-1-80 0,2 2-13 0,-1-6-14 15,1 2-9-15,2-1-4 0,0-2-4 16,1 1-10-16,3-1-3 0,-1-2-10 0,0-1-4 16,1-1-4-16,-2 1 0 0,1-3 0 15,1 0-4-15,-1 0-5 0,0 1 1 0,-1-3-9 16,2 1-1-16,-3-2 1 0,2 1-8 15,2-1-1-15,-2-1 1 0,0-2-1 0,2 2-4 16,-2-1 0-16,2-2 0 0,-3 0 1 16,3 1 3-16,-2 0 0 0,0 0 1 0,-1-2-1 15,0 1 4-15,-1 1 0 0,-1-2-5 16,-2 2 9-16,0 0-5 0,-1 1 0 16,-2 0 5-16,-1-1-2 0,0 2 1 0,0 0-4 15,0-1 4-15,0 1-1 0,0-1 0 16,0-1 0-16,0 1 0 0,0-2 0 15,0-1 0-15,0 0 0 0,0 1-5 0,0-1 1 16,-1-3 5-16,-2 3-4 0,-1 0 0 16,0 0 0-16,-1 0 0 0,0 2 0 0,-3 1 0 15,-3 0 1-15,1 2-1 0,-2 1 0 16,-1 0 5-16,2-1-1 0,-2 1-3 0,1 0-1 16,-1-1 0-16,0 2-1 0,0-1 0 15,-1 1 0-15,0 0 0 0,-1 1 3 16,2 0 0-16,-5 3-1 0,1-2 1 0,-2 4-2 0,2-1 1 15,-4 3-1-15,0-2 0 16,1 4 0-16,-4 0 0 0,2 2-1 0,-2 0-1 16,1 4 1-16,-1-1-1 0,1 3 4 0,-2-1-1 15,-1 2-3-15,1 1 3 0,1 0-4 16,-1 0-1-16,0 2 1 0,0 1 0 16,2 0-1-16,0 1 5 0,-2 0-5 0,4 0 1 15,2 2 3-15,-3 0-3 0,5-1 0 16,0 1 0-16,2 0 0 0,1 0 0 15,2-3-4-15,0 3 1 0,4 0 4 0,0-1-4 16,3 1-4-16,-1-1-4 0,3 1-10 0,2-1-11 16,0 0-23-16,-1-2-38 0,2 0-49 15,0-1-637-15,0-1 0 0,0 0 0 0,0 1 0 16</inkml:trace>
  <inkml:trace contextRef="#ctx0" brushRef="#br2" timeOffset="-170392.81">17925 6891 700 0,'-2'0'142'0,"-1"0"10"16,0 0 8-16,-1 0 5 0,-2 0 8 0,-1 0 4 15,0 0 5-15,-2 0-1 0,-3 0 4 0,1 0 0 16,1 0 3-16,-5 2-3 0,1 0-2 15,-3 3 5-15,-1 3 0 0,1-1-1 16,-3 3 0-16,2 1 4 0,-1 1-139 0,3 1-9 16,0 0-9-16,2 1-4 0,2-4-9 0,1 1-5 15,4 1-4-15,0-2 1 0,3 0-5 16,2 1 5-16,1 2-4 0,1-4 0 16,1 5 1-16,2 0 0 0,2 2 0 0,3-1-3 15,-1 0 0-15,3 0-3 0,1 1 0 16,4-3-3-16,1 1 0 0,0-1 1 15,1 0 0-15,0-4 1 0,0 3 1 0,-3-2-1 16,2 1 1-16,-1-2-3 0,-3 1-5 0,0-2-4 16,-3 1-25-16,0-3-85 15,-1 0-695-15,-2-2 0 0,-2-3 0 0,-3 0 0 16</inkml:trace>
  <inkml:trace contextRef="#ctx0" brushRef="#br2" timeOffset="-153323.91">25458 7569 910 0,'0'0'134'15,"-1"0"6"-15,1 0 0 0,0 0-5 16,-2 0 5-16,2 0 0 0,0 0 5 0,0 1-1 16,0-2 5-16,3 1 0 0,1-4 5 15,2 1 0-15,1 0-1 0,1-1 5 16,3-2 5-16,4 1-1 0,3-3 1 0,2 1-130 15,2-1-1-15,1 2 1 0,4-2-1 16,0 0 1-16,3 0-1 0,3-1 0 0,-2 1-4 16,1 0 0-16,1 1-4 0,1 0 0 15,-2 2-5-15,3 0 0 0,-1 2 0 0,-1 0 0 16,1 2-5-16,-1 1 0 0,2 0 0 16,-3 0 0-16,3 0-5 0,-1 1-3 0,-1 2-1 15,-1 1 4-15,1 2-4 0,-3 3 4 16,-1 1-4-16,-4 6 0 0,0 2 0 15,-4 2 5-15,-2 6-1 0,1 6-3 16,-6 6 3-16,4 1-2 0,-7 1-1 0,2 3-4 16,-1 1 4-16,-1 3 0 0,1 2-1 15,0 2 1-15,-1-3-1 0,-1 2 0 0,1 2-1 16,-2 2-4-16,0-1 0 0,0 1 5 16,-5 1-1-16,-2-4-9 0,1-1-3 15,-1-5-2-15,-2-4-12 0,0-3-15 16,-4-4-22-16,3-6-30 0,-5 0-72 0,0-8-570 15,-2-1 0-15,1-6 0 0,-3-2 0 16</inkml:trace>
  <inkml:trace contextRef="#ctx0" brushRef="#br2" timeOffset="-153025.18">25988 8380 946 0,'0'1'158'16,"0"2"0"-16,2 0 1 0,2 3 4 16,2-1 1-16,4 3-1 0,-1 3 5 0,6 1 0 15,3 2 4-15,5 2 1 0,4 2-1 16,1 4 5-16,7 1 5 0,-1 5-1 0,4 4 1 15,2 1 0-15,-2 5 4 0,3 1 0 0,-1-4-158 16,0-2 0-16,-1-8 4 0,1-10-4 16,2-16-10-16,6-21-14 0,-1-18-43 0,4-24-116 15,4-22-641-15,3-17 0 0,1-16 0 16,4-12 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2T06:53:12.783"/>
    </inkml:context>
    <inkml:brush xml:id="br0">
      <inkml:brushProperty name="width" value="0.05292" units="cm"/>
      <inkml:brushProperty name="height" value="0.05292" units="cm"/>
      <inkml:brushProperty name="color" value="#FFFF00"/>
    </inkml:brush>
  </inkml:definitions>
  <inkml:trace contextRef="#ctx0" brushRef="#br0">1920 13869 931 0,'0'-3'146'0,"0"-2"10"0,-2 4 9 15,2-2 8-15,0-1 6 0,0 1 4 0,-1-1 4 16,1-3 9-16,0 4 0 16,-1 1 5-16,-3 0-1 0,4-2 5 15,-2 4 0-15,0-1 0 0,0 1 5 0,-2-1-1 16,1 3 5-16,-1 2-133 0,0 0-14 15,3 3-4-15,-2 2-10 0,1 0-8 0,1 3-10 16,-1 3 1-16,4 4-5 0,-1 3-9 16,1 0 0-16,4 5-4 0,-2-1 0 15,1 3-5-15,0 0 1 0,0 0-1 0,3-2-5 16,-2-4 0-16,1-1-4 0,-3-2 0 0,4-4 0 16,-3-2-5-16,0-4 0 0,0-3-5 15,-2-2 1-15,0-3 0 0,0 2-1 16,0-7 1-16,0-5 0 0,1-3-1 0,-1-3 1 15,3-3 0-15,-3-4 0 0,2-4 0 16,1-2 5-16,0-6 1 0,-2 0-1 0,2-2 1 16,-2 0 0-16,2-1 4 0,0-2 1 15,0 0 4-15,3-1 4 0,0 1 0 0,0 2-1 16,4 3 1-16,-1 5-1 0,1 5 1 16,1 1 3-16,-1 8-4 0,3 7-1 0,0 3 5 15,4 7-5-15,-1 5-1 0,-2 11-3 16,2 2 3-16,0 7 1 0,0 9-5 15,-3 3 1-15,-1 5-1 0,-5 6 1 0,0-1-5 16,-2 2 1-16,-2-5 0 0,-2-7 0 16,-3-4 0-16,2-9-9 0,-3-5 0 15,2-7-5-15,-2-7-7 0,5-5 3 0,-5-6 1 16,2-5 4-16,1-2-4 0,-2-5 0 16,1-5 0-16,-1-3 0 0,2-4 0 0,0-5 0 15,0-3 4-15,1-1 1 0,2-2 0 0,2-1-1 16,1 3 1-16,0 3 5 0,5 6 4 15,-1 3 5-15,3 6 4 0,-1 8-4 16,5 5-1-16,-4 8 1 0,1 7 0 0,-1 6 3 16,0 6-3-16,-2 5 0 0,1 2-1 15,-3 5 5-15,-3 4-5 0,-3 1 1 0,0 3-1 16,-3 1 0-16,-2-4-1 0,1 1-8 16,-2-4-9-16,0-4-15 0,0-4-25 0,-2-3-63 15,2-4-807-15,0-8 0 0,2-6 0 0,-1-1 0 16</inkml:trace>
  <inkml:trace contextRef="#ctx0" brushRef="#br0" timeOffset="530.86">3075 13822 896 0,'-3'0'154'0,"0"0"4"0,-5 4 10 15,-1 1 0-15,-1 0 4 0,-4 7 4 0,-2 1 5 16,-1 6 0-16,-2 2-1 0,-2 6 1 0,1 0 4 16,3 5-5-16,1 0 0 15,0 1 0-15,3 0 4 0,3-4 1 0,3-3-6 16,2-5 1-16,1-2-155 0,3-4-4 15,1-4-13-15,0-3-1 0,5-5-4 0,0 0-5 16,2-3-4-16,0-4-1 0,2-4-3 16,4-3-5-16,0-7-8 0,1-5-9 0,2-3-8 15,0-5-13-15,1-6-13 0,-1-4-9 16,-1-2 0-16,-1-4 1 0,-1 2-4 0,0-3 3 16,-3 4 10-16,-2-1 9 0,0 2 9 15,-5-1 13-15,0 7 9 0,-2 0 9 0,-1 0 14 16,-1 2 8-16,1 3 14 0,-2 1 13 15,1 2 12-15,-1 6 19 0,-2 1 12 0,4 2 10 16,-1 4 8-16,0 4 8 0,1 4 10 16,-2 4-5-16,2 2-4 0,0 5-9 15,0 6-5-15,0 7-13 0,0 7-9 0,-1 10-9 16,1 8-4-16,0 5-5 0,0 13-10 0,0 6 1 16,0 4-5-16,0 4-4 0,-2 1-5 15,-1-1 0-15,0-4-4 0,0-4-14 16,2-3-13-16,-2-10-18 0,2-4-23 0,-1-12-39 15,2-6-76-15,0-7-738 0,3-11 0 16,1-3 0-16,1-9 0 0</inkml:trace>
  <inkml:trace contextRef="#ctx0" brushRef="#br0" timeOffset="897.88">3617 13315 938 0,'0'0'165'0,"0"0"4"0,0 0 10 16,0 0 9-16,0 2 4 0,-1 2 1 15,-3 4-1-15,0 1 0 0,-2 5 0 0,-3 2 0 16,-2 5 0-16,-2 6-1 0,-1 3 1 16,1 4 3-16,-2 3 1 0,1-1-6 0,2 4 1 15,4-1-1-15,2-1-160 0,1-3-9 16,5-2-9-16,3-5-9 0,3-3 0 0,5-4 0 15,0-1 5-15,6-4 0 0,-1-3 5 16,4 1 0-16,1-2 0 0,0 1 6 0,-1-1 3 16,-3 0 2-16,-4 1-1 0,-2 3 6 15,-5-1-1-15,-2 4 5 0,-6 2-4 16,-2-1-1-16,-6 1 0 0,-2 3-1 0,-3 0-4 0,-4 1-5 16,0-2-14-16,-3-4-5 0,-1 0-13 15,1-4-10-15,1-4-13 0,1-4-23 16,2-3-17-16,3-8-28 0,3-4-34 0,3-9-45 15,2-4-646-15,1-8 0 16,3-5 0-16</inkml:trace>
  <inkml:trace contextRef="#ctx0" brushRef="#br0" timeOffset="1080.39">3407 13564 658 0,'-1'-5'131'0,"1"-6"27"0,0-3 10 0,0-4 8 16,-2 0 9-16,2-5 9 0,0 0 5 0,0-1 4 16,3-1 4-16,0 4 5 0,4 4 4 15,4 4 0-15,4-1 5 0,4 0 3 16,7 5 6-16,6-5 0 0,3 4 4 0,6 0 0 15,3-3-126-15,3 1-27 0,1-2-14 0,0 3-9 16,0-3-4-16,2 0-9 0,-3 0-10 16,-2 2-12-16,-1-2-15 0,-4 2-13 0,-2 4-26 15,-5 1-45-15,-3 3-106 0,-5 4-714 16,-9 4 0-16,-3 7 0 0,-6 2 0 16</inkml:trace>
  <inkml:trace contextRef="#ctx0" brushRef="#br0" timeOffset="1896.67">2051 15655 1008 0,'-2'-1'172'15,"-1"-3"6"-15,-1 1 0 0,2-1 6 0,-2-4 3 16,-1 1 6-16,1-2 3 0,-1 3 6 0,1-2-1 15,0 4 5-15,2 2 5 0,1-1-1 16,0 2 1-16,2 1 0 0,-1 6-1 0,-1 6 5 16,1 4-4-16,0 9 0 0,0 8-169 15,0 6-4-15,0 10-1 0,0 6-5 0,0 9-4 16,0 2-6-16,0 1-3 0,0-2-5 16,0-3 0-16,-2-4-3 0,1-3-6 0,1-7 0 15,-3-7-4-15,1-7 0 0,2-8 0 16,0-3-14-16,0-8-3 0,0-6-6 0,-1-3-4 15,2-5-5-15,-1-7 1 0,0-4-5 16,0-5-4-16,0-4 0 0,0-7 0 16,-1-5-1-16,1-5 1 0,0-7 3 0,0-5 0 15,-1-4 0-15,-1-3 4 0,-1-1 5 16,1 0 0-16,0 0 9 0,2 3 9 16,-2 0 8-16,2 3 1 0,2 2 4 0,0 5 0 15,6 5 9-15,1 0 8 0,3 4 0 16,2 1 1-16,-1 3-1 0,5 5 4 0,1 1-5 15,-2 5 1-15,1 4 0 0,-5 2 0 16,3 5-5-16,-8 1 4 0,1 5-4 0,0 3 5 16,-6 5-6-16,2 4 1 0,-3 7 0 15,-1 3 0-15,0 4-5 0,-2 4-3 0,2 0-5 16,-1 5-4-16,0 3-4 0,-1-3-4 16,1 0-4-16,-1-3-5 0,1 0-8 0,-2-3-4 15,-1 0-1-15,1 1-12 0,0-4-1 16,-1 0-8-16,-1 0 0 0,1-1 0 15,2-4-1-15,-1 2 0 0,0-2 1 0,2-2-1 16,0 0 4-16,0-2 5 0,0-3 13 16,0 2 4-16,2-2 9 0,1-1 4 0,0 0 14 15,3-1 12-15,1-1 1 0,1 1 14 16,5 0-1-16,2 1 9 0,0-1 0 16,3-1 0-16,2 2 1 0,-1-2-1 0,4 2 1 15,-1-2 0-15,1 0-4 0,-3-2-10 0,1 2-16 16,-4-3-28-16,3 0-43 0,-4-2-108 15,0-2-627-15,-3-1 0 0,-3 2 0 16,0-3 0-16</inkml:trace>
  <inkml:trace contextRef="#ctx0" brushRef="#br0" timeOffset="2262.8">2775 15605 878 0,'0'0'150'0,"0"-1"10"16,0-2 8-16,0 2 9 0,0-1 4 16,0 0 1-16,-2 1-1 0,1 0 5 0,-4 3 0 15,1 2 0-15,-2 6 0 0,-1 4 1 16,-1 6-1-16,-3 3 1 0,0 5 0 0,1 3-1 16,1 4 6-16,-1 1-1 15,4 1-155-15,2 0-9 0,1-4-4 0,0-1-9 0,5-4-5 16,1-1-4-16,2-2 4 0,8-5-5 15,0-2 1-15,4 0-1 0,2-2 0 0,5-2 8 16,5-2 5-16,1-1 0 0,1-1-1 16,1 1 5-16,-3-1 0 0,-3 0 1 15,-3 1 3-15,-3 0 1 0,-4 1 1 0,-7 2 0 16,-3 2-5-16,-3-1 4 0,-5 0-3 16,-1 0 0-16,-4 0-5 0,-6-2-9 15,1 1-4-15,-5-4-17 0,1-1-23 0,-4 0-23 16,1-5-47-16,-2-1-99 0,2 1-640 15,4-4 0-15,1 1 0 0</inkml:trace>
  <inkml:trace contextRef="#ctx0" brushRef="#br0" timeOffset="2713.6">3241 15614 660 0,'0'-3'118'0,"3"-4"24"0,0-2 16 15,3-2 10-15,-3-1 8 16,1 0 10-16,1 2 8 0,-1-1 4 0,-1 2 0 15,-2 2 4-15,1 6 0 0,-2 10 1 0,0 2-1 16,-2 9 1-16,-2 5 0 0,-2 8 4 16,-3 8 1-16,-1 0-1 0,-2 11-118 15,-3 5-23-15,0 1-18 0,-2 3-8 0,-1 0-9 16,3-2-9-16,0-3-9 0,1-5-3 16,2-4-4-16,3-6-6 0,0-8 1 0,3-8-9 15,1-6-9-15,3-9-4 0,0-1-6 16,1-11-8-16,1-6 0 0,0-8-4 0,1-9-1 15,2-5 1-15,0-8-1 0,1-4-5 16,2-7 5-16,2-7 5 0,0-4 4 0,0 0 4 16,4-1 9-16,-2 1 5 0,1 3 4 15,0 1 9-15,-1 5 9 0,0 5 8 0,0 6 10 16,0 6 3-16,0 5-4 0,3 9 8 16,-1 7 1-16,-1 4 0 0,2 12-1 15,1 6 6-15,0 8-5 0,-1 9 0 0,3 5-5 16,0 7-4-16,1 5 0 0,2 4-5 15,-1 6 0-15,1 1-5 0,-1 4 5 16,0 0-5-16,-1-2-4 0,0 0 0 0,-4-1 5 16,-2-3-4-16,-2-5-4 0,-3-2-5 0,-2-4-13 15,-1-6-9-15,-1-5-13 0,0-2-22 16,-2-9-32-16,0-5-57 0,0-8-103 16,-2 2-527-16,0-8 0 0,-1-7 0 0</inkml:trace>
  <inkml:trace contextRef="#ctx0" brushRef="#br0" timeOffset="2897.1">3267 16024 758 0,'-2'0'130'0,"0"-3"10"0,-1-1 4 0,-1 0 14 0,-1 1 8 16,0-1 9-16,0 2 5 0,1-1 4 15,-1 1 4-15,4 0 5 0,0 0 5 16,-1 4-1-16,4-2 5 0,0 2 5 0,6-2 3 16,3 0 5-16,4-2-1 0,5-1 6 15,4-1-132-15,6-1-9 0,6-2-9 0,1-1-18 16,2-3-21-16,3-2-36 0,0 2-53 15,0-4-112-15,1 1-663 0,-4 1 0 0,0 1 0 16,2 2 0-16</inkml:trace>
  <inkml:trace contextRef="#ctx0" brushRef="#br0" timeOffset="5011.54">5455 14866 536 0,'-2'0'97'16,"1"0"19"-16,1 0 13 0,-1 0 9 0,-1 0 8 16,1 0 14-16,-1 0 9 0,1 0 8 15,-1 0 9-15,2 0 9 0,0 0 9 16,0 0 5-16,0 0 4 0,0 0 0 0,0-3 3 16,0 1 1-16,-1 2 0 0,1-3 5 15,-1 0-99-15,-3 0-13 0,-1-2-13 0,1 1-9 16,-1-1-9-16,-1 3-8 0,1-2-10 15,-1 0-8-15,-1 3-10 0,0-1-4 16,2 1-8-16,-1 2-6 0,2 2-8 0,0 1 4 16,2 1-4-16,-1 1-4 0,3 3-1 0,0-2-3 15,5 2-1-15,2 0-3 0,1 1-5 16,3-2 0-16,2 1 5 0,-2-2-5 16,5 0 1-16,0-2 0 0,0 4 5 0,-3-3-1 15,-3 6 6-15,-2 2 0 0,-3 2 4 16,-1 3 0-16,-5 5 1 0,-3 3 4 0,-4 3-1 15,-4 2 1-15,-2 1-1 0,-1-2 0 16,-1-3 4-16,0-1-4 0,-2-6-6 16,1-4 0-16,4-4-4 0,2-4-1 0,5-5-4 15,1-2-5-15,2-2-4 0,5-4-1 16,1-1 0-16,6-3-4 0,3-4 0 0,2-1-4 16,4-2 0-16,1-2 1 0,5-5-1 15,3-4 1-15,3-2 1 0,-1-2 3 0,1-2 1 16,-1-3 0-16,1-2 5 0,-2-3-1 15,-1-2 1-15,0-2-1 0,-2-3 1 0,1 1-1 16,-1-3 1-16,-2 0 3 0,0-1 1 16,0-1-1-16,0 1 4 0,0-1 0 0,-2 0-1 15,-1 1 1-15,-2 1-1 0,0 0 5 16,-4 1 0-16,-2 4 1 0,-2 2-1 16,-2 4 1-16,-2 2 5 0,-1 7 0 15,-4 4-1-15,1 5 1 0,-2 5 0 0,0 2 0 16,0 6-1-16,-2 2 2 0,2 2 0 0,-3 1-1 15,2 2 1-15,-2 4-1 0,-2 3 0 16,0 2-4-16,-1 5 0 0,0 3-1 16,-1 7-5-16,1 4-5 0,1 9-9 0,1 7-8 15,2 3-10-15,1 6-8 0,-1 2-5 16,2 3-13-16,0 1-9 0,0-1-1 0,0-1-4 16,0-2 0-16,0-6 1 0,0-6-5 0,0-3-1 15,0-7-4-15,0-7-4 0,0-6-4 16,0-5-1-16,0-4 6 0,0-5 0 15,0-4 8-15,0-1 14 0,0-1 22 0,0 0 9 16,0-1 13-16,0-2 9 0,0-1 9 16,0-3 4-16,0 1 5 0,0-1 0 0,0-2 9 15,0-3 4-15,0 1 5 0,0 4 5 16,0-1 4-16,0 3 9 0,0 3 1 16,0-1 3-16,2 6 1 0,-1 3-1 0,0 6-13 15,2 5-4-15,0 3-5 0,1 4 0 16,0 2-4-16,1 3-4 0,1 2-5 0,-2-1 1 15,4-3-5-15,1-6-4 0,3-3 0 16,2-3-5-16,1-5 1 0,3-5-5 0,1-2 0 16,3-2 0-16,1-2-4 0,2-6 0 15,-2 0 0-15,1-3 5 0,1-3 0 0,-2-1-1 16,-3-1 9-16,2-4 0 0,-2 1 4 16,-4-3-1-16,1 1 5 0,-3 3 4 15,-3 0-1-15,-2 1 10 0,-2 2 3 0,-3 1 4 16,-1 2 1-16,0 1 0 0,-3 3 8 15,0 0-4-15,0 4 0 0,-1-1-5 0,-1 2 1 16,-1 0 0-16,-3 2-9 0,2-2 1 16,-2 4-5-16,-4 1 0 0,0 3-4 0,0 3-4 15,-3 2-5-15,1 4-9 0,2 3-3 16,-2 4-4-16,2 4-5 0,2 1-4 16,1 2-9-16,2-3-5 0,3-2-3 0,0-3-10 15,0-4 0-15,2-3-4 0,2-5 0 16,2-4 0-16,2-2 0 0,3-6 4 0,1-3 5 15,2-5 4-15,0 2 4 0,3-3 10 16,2 2-2-16,-3 0 0 0,1 1 5 0,-2 1 4 16,1 4 4-16,-3 0 4 0,-2 5 5 15,-1 2 3-15,-3 4-4 0,2-1 5 0,-3 5-5 16,-1-3-4-16,0 1-10 0,-2-1-17 16,0 2-22-16,3-5-13 0,0 0-9 15,0-1-5-15,-1-3 1 0,1 0 0 0,2-2-5 0,0-3 5 16,-2 0 0-16,3-1 5 0,-3-2 4 15,3-1 14-15,-2-4 8 0,1-3 10 16,1-3 12-16,-1-2 10 0,-2-4 17 16,4-3 18-16,-3-2 22 0,4-2 9 0,-2-3 9 15,3-1 4-15,0-3 1 0,2 0 0 16,1 1 5-16,0 0-1 0,2 1 6 0,-1 1-1 16,0 1-4-16,-1 1-9 0,-3 2 0 15,-1 0-8-15,-2 2-5 0,1 3-5 16,-6 1-4-16,0 3-4 0,-1 2-4 0,-1 6-1 15,0 2 0-15,-1 5-1 0,1 2 1 16,0 5-6-16,-2 8 1 0,4 7-4 0,-2 8-5 16,0 9-5-16,0 4-4 0,0 8 0 15,-2 5 0-15,2 9-1 0,0 6-8 0,0 1 0 16,0 2-10-16,0-2 1 0,0 2 0 16,0-2 1-16,0-4 0 0,-1-3-5 0,1-8-14 15,0-6-12-15,0-7-18 0,0-7-28 0,0-8-35 16,0-7-71-16,-1-7-696 15,1-4 0-15,0-3 0 0,-2-2 0 0</inkml:trace>
  <inkml:trace contextRef="#ctx0" brushRef="#br0" timeOffset="5161.89">6660 15155 780 0,'-2'0'147'0,"1"-1"14"0,-3 1 13 16,3-3 9-16,0 1 4 0,0-2 5 0,-1 0 3 16,0-2 6-16,2-1 3 0,4-1 1 15,1 0 0-15,5 0 4 0,3 0 0 0,3-1 0 16,3 1 1-16,3 1-1 0,1 2 1 0,1 0-9 15,2 0-162-15,-3 0-48 0,0 0-120 16,-5-1-709-16,-3 0 0 0,-3 1 0 16,-1-1 0-16</inkml:trace>
  <inkml:trace contextRef="#ctx0" brushRef="#br0" timeOffset="6177.43">5993 14336 396 0,'0'0'70'16,"0"0"0"-16,0-1 1 0,0-1 4 0,0 1 0 16,0-1 4-16,0 2 5 0,0-2 8 0,0 0 10 15,0 2 8-15,0-1 5 0,0 1 4 16,0-1 0-16,0 1 0 0,-1-2-1 16,0 1 1-16,-2 1 0 0,3-1 0 15,-1-2-70-15,-1 0-1 0,0-1-4 0,0-1-4 16,1-4 3-16,-1 1-4 0,0 0-4 15,1-1 0-15,-1-1-1 0,1 1 0 16,0-1 6-16,-2 0 3 0,0 1 10 0,0 2 8 16,-3 0 5-16,2 0-1 0,-2-2 6 0,2 0-1 15,-2 1 5-15,1 0-1 0,-1-1 5 16,-1 0 1-16,2 1 0 0,2-1 4 0,-3 2 1 16,3 0-1-16,-1 2-4 0,1-1-4 15,0 4-9-15,2 1-4 0,-1-2-9 0,1 3-5 16,1 0-4-16,0 0 0 0,-1 0-5 15,1 3 1-15,0-3-5 0,0 2 0 16,0 3 0-16,0 2 4 0,-2 4-5 0,0 5-4 16,1 6 0-16,-2 4-9 0,2 7-4 15,-2 5-5-15,0 4 1 0,2 5-5 0,-4 3 0 16,4 2-4-16,-1 0 0 0,2 4 0 16,-1-3 0-16,1 2-1 0,0-1 0 15,0-3 1-15,0 1-5 0,0-3-5 0,0-1 1 16,0-3-5-16,0-2 1 0,0-4-1 15,0-3 0-15,0-5-4 0,0-4-5 0,0-4-5 16,0-3-4-16,0-6-13 0,0-1-18 16,0-5-35-16,0-4-58 0,0 0-676 0,0-3 0 15,0-1 0-15,0 0 0 0</inkml:trace>
  <inkml:trace contextRef="#ctx0" brushRef="#br0" timeOffset="48032.1">23860 18468 652 0,'0'3'98'0,"0"5"-1"15,0 1 0-15,0 2 4 0,0 1 5 0,0 1 3 16,0-1 9-16,0 1 8 0,0 0 9 15,0-3 3-15,0-4 5 0,0-2 5 16,0-1 4-16,0 2-1 0,0-5 1 0,0 1 3 16,0-1 5-16,0 0-93 0,0 0-8 15,0 0-1-15,-2 0 5 0,1-1-9 0,-1-6-3 16,0 0-5-16,-1-5-2 0,2 0-10 16,-3-8-7-16,1-4-3 0,2-5 0 15,0 0-4-15,1-1-3 0,-2-2-1 16,2-5 1-16,0 0-4 0,0-4-4 0,0-2 5 15,0 1 4-15,2 1 1 16,-1 3-6-16,2 3 6 0,2-3-2 0,-1 3 6 16,3 0-5-16,-3 2-4 0,2 7 3 15,0 3-1-15,-1 4-3 0,1 4-1 0,-3 1-1 16,-2 8 1-16,2 0-1 0,-1 3 0 16,-2 2-1-16,1 1-3 0,-1 0-1 15,0 0 0-15,0 0 0 0,0 1 0 0,0-1 1 16,0 3-6-16,0 2-9 0,0-3-14 15,0 2-22-15,0 3-30 0,0-3-33 0,0 4-101 16,0-4-457-16,0 1 0 0,-1-4 0 16</inkml:trace>
  <inkml:trace contextRef="#ctx0" brushRef="#br0" timeOffset="48398.12">23554 17950 736 0,'0'0'127'0,"1"0"0"16,2 0 0-16,1 0 9 0,4 0 9 16,0 0 9-16,2-3 4 0,3-2 0 0,2-7 5 15,-1-4 4-15,2-5 5 0,0-8-4 16,1-6 5-16,-1-10 0 0,1-2 4 15,1-7 2-15,-1-3-1 0,3 2 0 0,-1-1-122 16,3 5 0-16,-1 8 0 0,-1 6-4 16,1 5-10-16,0 3-8 0,-2 9-5 0,0 4 1 15,-1 7-5-15,-1 2-1 0,1 4-4 16,-3 6 4-16,0 6-4 0,-2 8-1 0,0 3-4 16,-2 7-1-16,-1 5 0 0,0 5 0 15,-3 3-9-15,-1 13-9 0,0 2-9 16,0 3-13-16,1-3-23 0,-2-1-35 0,1-3-66 15,2-9-613-15,-1-5 0 0,0-6 0 0,-1-7 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2T06:55:07.235"/>
    </inkml:context>
    <inkml:brush xml:id="br0">
      <inkml:brushProperty name="width" value="0.05292" units="cm"/>
      <inkml:brushProperty name="height" value="0.05292" units="cm"/>
      <inkml:brushProperty name="color" value="#FFFF00"/>
    </inkml:brush>
  </inkml:definitions>
  <inkml:trace contextRef="#ctx0" brushRef="#br0">2580 6064 361 0,'0'-4'78'0,"0"0"12"0,0-1 28 16,0-4 22-16,0 2 13 0,0-5 14 16,0-2 13-16,0-1 14 0,0 0 8 0,0-1 9 15,0 2 5-15,-2-1 4 0,1 1 5 16,-2 2-5-16,-3-1 0 0,1 5 4 0,-4 0 1 15,-2 1-61-15,-4 5-17 0,-1-2-14 16,-4 3-21-16,-3 2-24 0,0 4-13 0,-2 0-14 16,-3 5-13-16,1 1-13 0,-6 4-9 15,1 3-10-15,0 4-3 0,-3 3-5 0,1 2-5 16,1 3 5-16,-2 2 0 0,0 3-4 16,1 0-1-16,3 5 1 0,1-1 0 15,1 4 0-15,2 0-4 0,1 3-1 0,1 1 1 16,2 1 0-16,-2 1 0 0,4 4 0 15,1 2-1-15,2 1 1 0,4 3-1 0,-3 1 0 16,8 2 1-16,2-1-6 0,-2 2 5 16,5-1 1-16,2-2-1 0,6-3-3 15,0-3-5-15,4 1-1 0,7-3-3 0,4-2-6 16,0-1-3-16,3-2-5 0,6-2-1 0,7-1-3 16,-7-2-4-16,6-3 0 0,-1-3 1 15,3-3 0-15,2-5-1 0,2-2 5 16,1-4-5-16,-1-4 0 0,3-2 0 0,0-6 4 15,0 1 5-15,1-5 0 0,1-4 4 16,-2 2 5-16,3-3 5 0,0-3 8 0,1-3 1 16,2 0 3-16,0-4 4 0,0 0 1 15,1-3-2-15,-1-2 1 0,0-4 0 0,-2 1 0 16,-4-4 5-16,-1 1 4 16,-2-2 1-16,0-1-1 0,-6 0 5 0,0-1-1 15,-3-1 0-15,0 1 0 0,-1-3 0 0,0 0-5 16,-1-3 0-16,-2-2 0 0,2 0 0 0,-1-2 5 15,-2-2 0-15,-3 0-4 0,1 0 0 16,-4 1 0-16,-2-3-5 0,-2 1-4 16,-3 1-1-16,-6-2 1 0,-3-1-1 0,0 2 5 15,-4-1 0-15,-4-2 0 0,-4 0 4 16,-4-2 1-16,0-1 0 0,-6 0-1 0,-1-1 1 16,-2 0 1-16,-5 0-1 0,-3-1 0 15,-3 1 6-15,0-1-1 0,-1 2 0 0,-3-1 0 16,-1 1 0-16,-3 3 0 0,1 0-4 15,-4 1-5-15,1 0 0 0,-3 3 1 0,-2 1-5 16,0 2 0-16,-1 1-4 16,-1 1 0-16,0 1-5 0,-1 0-12 0,1 3-19 15,-3-2-22-15,0-1-90 0,0-2-676 0,-3-1 0 16,-1 0 0-16,-3-4 0 0</inkml:trace>
  <inkml:trace contextRef="#ctx0" brushRef="#br0" timeOffset="6728.15">20636 8211 734 0,'0'0'122'0,"-1"0"9"0,-1 0 9 16,1 0 5-16,-2 0 9 0,2 0 4 15,-1 0 4-15,1 1 1 0,-1-1 4 16,1 0 0-16,1 0 4 0,0 0 1 0,0 0 4 16,3 0 4-16,0 2 5 0,1-2 0 0,2 0-1 15,1 0-103-15,5 0-10 0,0 0-9 16,1 0-8-16,5 0-6 0,0 0-4 0,2 0-5 16,3-2-4-16,-1 2-1 0,3-1-4 15,3-2 4-15,-2 1-9 0,1 1 0 16,4 0-5-16,0 0 0 0,3 1-6 15,-1-2 1-15,6 2-2 0,-2 0-4 0,4 0 0 16,2 0-4-16,0 2-1 0,3-2 5 0,-1 0-5 16,3 0 4-16,-2 0-3 0,0 0 3 15,1 1 1-15,-4 0 0 0,2 2 4 16,-2 0 0-16,0 1 5 0,-2 0-5 0,-2 0 1 16,0 4 0-16,-3-4 0 0,0 2 5 0,-4 1-4 15,-1-2 5-15,-3 3 0 16,-2-2-4-16,-3 0 0 0,0 2-4 0,-3-3 4 0,-2 0-4 15,-1 1 1-15,-4-2-5 16,0 0-4-16,-3-2-9 0,-2 0-12 0,-2 0-22 0,-3-2-44 16,-1 1-127-16,0-2-621 0,-2-3 0 15,0-1 0-15</inkml:trace>
  <inkml:trace contextRef="#ctx0" brushRef="#br0" timeOffset="8632.14">29971 6792 681 0,'-3'-4'105'0,"-3"0"1"0,-3-1-1 16,-2-3 10-16,1 1 8 0,-5-4 5 15,1 0 4-15,-2-1 9 0,0-2 9 16,0 2 5-16,3-2-1 0,0 1 5 0,0 1 9 15,3-2 4-15,-2 3 0 0,1 0 4 16,1 0 9-16,0 1-96 0,1 2-1 0,0 1 0 16,2 2 5-16,-3 0-4 0,2 2-10 15,0 0-3-15,-2 0-5 0,3 2-4 0,0 1-10 16,-2-1 1-16,-1 1-4 0,3 1-1 16,-2 2-9-16,3 2-3 0,-4 2 0 15,4 3-5-15,-3 4-8 0,2 0-1 0,-1 7-4 16,1 1 0-16,1 5-4 0,-2 3-1 15,0 0 0-15,2 6 0 0,2 0 0 0,-1 1-5 16,3-1 0-16,-2 5-4 0,2-1 5 16,-1 0-5-16,-1 0 1 0,2 0-1 0,1-1-1 15,0 0 1-15,-1 0 5 0,1-1-5 16,1 1-5-16,0-3 0 0,0 0 5 0,3-1-4 16,-1-2-5-16,1-1 0 0,3 0 0 15,-2-1 4-15,0 0-4 0,4-3 0 16,-1 1 0-16,0 0 4 0,-1-2-4 0,-2 3 0 15,2-3 0-15,0 0 0 0,-1 1 0 16,1-2-5-16,-2-2 0 0,2 0-4 0,1-4-9 16,-2-3-9-16,2 0-13 0,-3-3-18 15,2-2-23-15,-1-2-39 0,0 0-32 0,-1-1-44 16,1-1-579-16,-2-3 0 0,-2 1 0 16,1-1 0-16</inkml:trace>
  <inkml:trace contextRef="#ctx0" brushRef="#br0" timeOffset="9275.41">29462 7833 860 0,'-1'4'147'0,"1"3"2"0,0 1 3 16,0 6 1-16,-1 1 0 0,1 2 4 0,0 3 0 16,0 5 0-16,-2 1 0 0,4-1 0 15,-1-1 4-15,0 1 0 0,5-2 0 16,1 1 1-16,2-3-1 0,5-1 0 0,1-1 0 15,5-1 0-15,4-2-143 0,4-2 4 0,4-1-5 16,1-3 0-16,5 3 0 0,4-2-4 16,2 0-1-16,1 0 1 0,4-1 1 15,0 1-1-15,3 0-4 0,0 2 1 0,2-1-1 16,-2 0 0-16,3 0 5 16,-1 0 0-16,2 0-5 0,0 0 1 0,2-1-6 0,-1 0 2 15,2-3-5-15,1 0 0 0,1-2 0 16,2-1 5-16,2-1-1 0,0-3-5 15,1 0 1-15,3-1 4 0,1 3 0 0,-1-3-5 16,2-3 1-16,-1 3 4 0,1 0-4 16,-4 0-1-16,1 3 1 0,-5-3 4 0,0 0 0 15,-4 1-5-15,0-1 1 0,-6 0 0 16,-2 1-5-16,-6-1-17 0,-1 1-14 0,-5-1-21 16,-4 0-42-16,-2 0-84 0,-3-2-535 15,-5-2 0-15,-2 1 0 0,-6-3 0 0</inkml:trace>
  <inkml:trace contextRef="#ctx0" brushRef="#br0" timeOffset="10026.45">29682 6587 892 0,'1'0'153'0,"7"0"1"0,2 0 4 0,7 0-4 16,5 0 0-16,4 0 0 0,6 0 5 15,6 0-4-15,7 0 0 0,2 0 0 16,5 0 5-16,-1 0 0 0,7-2-5 0,1 1 5 15,3 1-1-15,4-1 0 0,-1-2 1 16,1 1-4-16,4 0-150 0,1 0 0 0,2 0 1 16,2-1 4-16,-3 0-1 0,4 1 0 15,1-2-5-15,0 2 5 0,2-2 0 0,6 1-1 16,0 0-4-16,-1-1 0 0,3 0 4 16,-5 0-4-16,3 2 1 0,-4-1 0 0,1 0-1 15,-5 0 5-15,1 1-5 0,-4 2 0 16,-8-2-5-16,2 2-4 0,-6-1 1 15,-4 1-1-15,-6 0 1 0,-3 0-5 0,-4 1 5 16,-4 1-1-16,-6 0 0 0,-5 4 1 16,-2 1 0-16,-7 3 0 0,1 1-1 0,-3 4 1 15,-2 2-1-15,-4 5 0 0,-1 0 4 16,-1 4 0-16,1-1-4 0,-5 5 4 16,0 2 5-16,-4 2-1 0,3 2-4 0,-3 4 4 15,-2 0-5-15,-1 6 5 0,0 2-4 16,0 2 0-16,-3 3 0 0,0 3 4 0,-1 5 0 15,-1 1 0-15,-3 2 0 0,-2 1 5 16,-1 0-5-16,1 2 1 0,-3-1 0 0,0 0 4 16,1-2-3-16,-2-1-1 0,2-1 4 15,-4 0 1-15,5 0-1 0,-4-1-4 0,1-5 0 16,2 0-18-16,-1-5-46 0,4-2-708 16,2-5 0-16,-1-6 0 0,3-5 0 15</inkml:trace>
  <inkml:trace contextRef="#ctx0" brushRef="#br0" timeOffset="22283.48">26441 10702 1260 0,'0'0'159'0,"-5"0"-13"15,5 0-4-15,0 0-10 0,-2 0-3 16,2-2-1-16,-2 1 1 0,0-1 0 15,4 0-1-15,2-5 1 0,3 3 0 16,0-1-1-16,2-2 1 0,5 2 0 0,-3 1-1 16,4-1 1-16,-1 2 4 0,-1 1-173 15,1 2 23-15,-8 0 13 0,1 0 4 0,-3 6 13 16,-2 2 0-16,-1 4 0 0,-1 7 0 16,0 6 0-16,0 5 5 0,-1 11 0 0,2 6 4 15,-1 6 4-15,5 8 0 0,-3 3 0 0,2 1 0 16,1 0 0-16,3 2-4 0,4-4-4 15,-1-3-5-15,2-5 0 0,1-4 0 16,1-2-5-16,2-7 5 0,0-1-5 16,-1-1 5-16,0-3-1 0,-2-2-5 0,-1 4-3 15,0-2-4-15,-6 0-1 0,2 3 1 16,-3-1-5-16,2 1 1 0,-6-1 4 0,2 0 0 16,-4 0 0-16,3-4-4 0,-1-2 5 15,-2-5-1-15,2-4-4 0,-2-5 0 0,0-5 0 16,2-4-8-16,-2-1-1 0,2-6 1 15,0-1 3-15,1-2 1 0,0-2-4 0,1-1-1 16,2-2 5-16,-1-1 0 0,3 0-5 16,-3 0 0-16,3-1 1 0,-2 0 4 0,0 0-5 15,1 2 1-15,-3 2 4 0,0 2-5 16,0-2 5-16,-2 3 0 0,-2 3 0 0,4-3-4 16,-1 0-5-16,-3 0 4 0,4 0 0 15,0 0 0-15,1 0 1 0,2-3 4 0,-2 3 4 16,3-2 0-16,1 0 0 0,3-3 5 15,-2 2-1-15,1-1 1 0,4-2-1 16,-2 0 5-16,1 4 0 0,1-2 9 16,1 2-5-16,1-1 5 0,0 3 4 0,0 0 0 15,1 0 0-15,-1 0-5 0,2 0 0 16,0 0 0-16,0 0-5 0,1 0 0 0,1-3 0 16,2-1-4-16,-1 0-1 0,1-1 1 0,3-3-5 15,0 0 1-15,0-2 4 0,-1 1-5 16,2 0 1-16,0-1 0 0,0 1 0 15,0 2 1-15,2 2-5 0,-2 3 4 0,2 0 1 16,0 0-1-16,-2 2 1 0,2 2-4 16,3 0 4-16,-1 0-1 0,5 1 1 0,-2 1 0 15,0-1 4-15,4-1 0 0,2-1-5 16,-1 1 0-16,3 0 0 0,-2-2 0 0,6-2 5 16,-4-1-5-16,5-2 4 0,-2 1 1 15,2 0-1-15,-2 1-4 0,3-4 0 0,0 2 4 16,1 1-5-16,-3 2 1 0,3-1 0 15,-2 3 0-15,0 0 0 0,0 3 1 16,-1 1-1-16,0 1 0 0,0 2 5 0,1 0 0 16,3-1-5-16,2 4 0 0,0 0 0 15,2-2-1-15,0 2 2 0,1-4-1 16,1-3 0-16,1-1 1 0,2 1 1 0,-1-3-1 16,-1 2-1-16,4-4 1 0,0 2-1 0,-1-5 1 15,1 3-1-15,1-1 0 0,-3 1 0 16,2-2 1-16,-2 0 0 0,-1-2 0 0,0 4 0 15,-3 2-1-15,2-2 0 0,-1 1 0 16,1 1 0-16,0 0 0 0,6-1 0 16,-1 0 0-16,-2 1 1 0,1-3-1 15,-1 1 5-15,0 2-5 0,-2 0 0 0,1-2 0 16,-1 0 5-16,-5 2-1 16,-1 0-5-16,0 0 1 0,0 0 0 0,2-2 5 15,0 1-5-15,0 0 1 0,-1 0 3 0,1-4 1 16,1 5-1-16,-3-4-5 0,1 4 1 15,-1-3 4-15,-1 2-5 0,-2 1 1 0,0-1 1 16,-4 1-1-16,-2 0-4 0,-1 1 1 16,-3 3 3-16,-3-2 1 0,0 3-1 15,-4 0-4-15,0 1 4 0,0 0-5 0,-5 0-13 16,-4 0-8-16,-1-2-23 0,-2 0-22 16,-1-2-36-16,-4 1-66 0,1-1-491 0,0 3 0 15,-7-5 0-15,0 2 0 0</inkml:trace>
  <inkml:trace contextRef="#ctx0" brushRef="#br0" timeOffset="23351.85">27057 10910 1084 0,'0'0'185'15,"2"0"-12"-15,0 0-9 0,5 0-5 0,-1 0 1 16,5 0 4-16,5 2 1 0,1-1-1 16,4-1 0-16,8 2 5 0,5-2-1 0,5 3 1 15,5-3 0-15,6 0-1 0,4 0 1 0,4 0 5 16,7 0 0-16,8 0 4 0,0-3-186 16,4 1 13-16,1 1 10 0,3 1 3 15,0 0 0-15,2-2 1 0,1 2 0 0,5 0-1 16,-6 0 0-16,3 0-4 0,1 0 1 0,0 2-1 15,1-1-4-15,5-1 4 16,-2 2 0-16,1-2-5 0,1 3-4 0,2-3 1 16,0 0-1-16,2 0 0 0,4 0 0 0,5 0-4 15,-4 0 3-15,2 0-3 0,3 0-1 16,0 0 1-16,1 0-1 0,12 0 1 16,-3 2-1-16,-3 0 1 0,-2-2 3 15,1 2-3-15,-1 1-1 0,-5 1-4 16,-1-4 4-16,-5 5-4 0,-8-5 0 15,-2 2-1-15,-1-2 1 0,-5 0 5 0,-5-2-5 16,-2 0-5-16,-3-3 1 0,-7 0 4 0,-1-1 0 16,-5-2 0-16,-5 2-4 0,-3-4 4 15,-7 3 0-15,-1 0 0 0,-6 3-1 0,-3 2 5 16,-3 0 0-16,-1 1 0 0,-3 1-4 16,-2 0-1-16,-1 1 1 0,2 0 5 0,-5-1-5 15,2-1 4-15,-2 1 0 16,0-3-5-16,-5 3 1 0,-2 0-5 0,2 0 1 0,-7-3-5 15,0 3 0-15,-3 0 0 16,0-2 0-16,-1 2 1 0,1 2-1 0,-3-2 5 0,1 3-1 16,0-3 5-16,2 2 0 0,-5 3-1 15,5-1 5-15,-3 4 0 0,-1 0 0 16,0 2 5-16,1 2-1 0,-3 1 5 16,1 3 4-16,-3 4-1 0,1 0 0 0,-2 5 1 15,0 3-1-15,2 2 0 0,-2 3 5 16,-2 3-5-16,2 4 6 0,0 1-6 0,0 6 6 15,0 4-5-15,0 3 0 0,0 7 4 16,0 7 1-16,0 8-5 0,0 3-5 0,0 8-13 16,0 2-30-16,2 4-161 0,0 0-636 15,7-3 0-15,0-2 0 0</inkml:trace>
  <inkml:trace contextRef="#ctx0" brushRef="#br0" timeOffset="52914.59">26544 11017 750 0,'0'-2'137'0,"0"-3"30"0,0-2 14 15,0 0 13-15,0 2 5 0,0-1 0 16,0-2 4-16,0 2 0 0,0 1 0 16,0 0 0-16,0 3 0 0,0 0 5 0,0 2 4 15,0 2-5-15,0 2 5 0,0 4 0 16,0 8 5-16,-2 3-120 0,-4 11-17 16,0 4-32-16,-2 13-13 0,1 10-13 0,-4 8-4 15,-1 10 0-15,-1 10-1 0,-3 4 1 0,3 5-5 16,1-2 0-16,1 3-4 15,3-4-5-15,1-5-8 0,2-5-1 0,1-7-4 0,3-11 0 16,-1-6-9-16,2-8 0 0,0-7 0 16,0-7 1-16,0-3-1 0,2-9 0 15,-4-2-5-15,2-5 1 0,0-5-10 0,-2-3-8 16,0-4 0-16,0-4-5 0,0-9 0 16,1-4 0-16,1-9 5 0,-2-3 4 15,0-8 0-15,0-8 1 0,2-4 4 0,0-10 1 16,2-3-1-16,2-7 0 0,-1-4 5 0,3-3-5 15,1-4 5-15,2 1 0 0,-2-1 4 16,2 2 9-16,0 3 5 0,-4 2 5 16,-1 10 8-16,-2 5 4 0,0 5 0 15,0 10 5-15,-4 5 4 0,-2 6 4 0,0 5-1 16,1 9 6-16,-4 4 3 0,0 4 5 16,1 4-4-16,-3 4 4 0,-1 6 0 0,0 9 0 15,1 9 0-15,-3 8 1 0,1 8-1 0,1 7 5 16,0 10-5-16,-3 9-4 0,4 6-5 15,-1 1 0-15,2 3-3 0,1-6-10 0,1-3 0 16,0-1-8-16,2-11-9 0,2-6-14 16,-1-9-12-16,1-9-19 0,0-5-17 15,0-8-22-15,-2-8-14 0,2-5-14 16,1-9-8-16,1-6-5 0,0-5 0 0,-2-6 1 16,2-4 9-16,0-5 5 0,0-5 12 0,0-5 10 15,2-7 8-15,-2-4 9 0,5-3 8 16,-1-5 14-16,5 0 8 0,1-4 19 15,1-1 22-15,4-1 22 0,-1 0 14 0,1 4 13 16,3-2 9-16,-5 6 3 0,3-1 5 16,-3 8 4-16,0 6 5 0,-3 7-5 0,-1 8-4 15,1 10 0-15,-6 10-4 0,0 12-1 16,-2 14-4-16,-2 16-4 0,-4 13 4 16,-2 12 0-16,-4 14-5 0,-1 11 1 0,-4 8-5 15,-3 7-5-15,1 4 1 0,-4-6-5 0,0-3-3 16,0-10-10-16,4-6-9 0,1-12-5 15,5-12-13-15,4-17-22 0,0-8-9 0,3-13-9 16,4-11-8-16,0-8-5 0,4-8 0 16,1-12 0-16,0-4 0 0,1-9 5 0,1-2 4 15,2-11 13-15,2-3 14 0,0-7 9 16,1-5 4-16,1-6 9 0,0 0 9 16,3-6 0-16,-1 0 10 0,2 0 17 0,1 0 5 15,-1 2 8-15,2 8 5 0,-2 2 4 16,-1 7 0-16,-2 7 4 0,2 11 0 15,-8 12 0-15,-1 13 0 0,-3 15-5 0,-1 22-13 16,-6 19-9-16,-8 21-4 0,0 15-5 0,-7 19-13 16,-4 13-9-16,2 9-13 0,-3 5 0 15,1-3-5-15,2-6-8 0,6-9-5 0,3-14-5 16,4-14-3-16,5-14-4 0,4-14-5 16,3-13-14-16,1-14-3 0,1-11-6 15,-1-8 1-15,4-14 0 0,-4-7 4 0,3-12 0 16,1-9 9-16,-3-7 13 0,3-9 14 15,-1-8 4-15,3-10 17 0,-3-10 10 0,5-5 13 16,-3-9 9-16,2-2 4 0,3-8 5 16,1 3 4-16,1-5 8 0,3 4 5 15,-1 8 0-15,2 7-1 0,1 11 1 0,-3 13-5 16,0 17 5-16,-9 22-5 0,-1 17-4 16,-4 27 0-16,-8 25-5 0,-5 25-14 0,-9 20-3 15,-6 17-5-15,-2 15-9 0,-1 7 4 0,0 3-8 16,2-1 0-16,4-12-4 0,4-16 0 15,5-12 0-15,5-19-4 0,3-18-5 16,9-17 4-16,-1-17-4 0,5-8 0 0,1-16-1 16,-1-8-3-16,0-10 0 0,1-10 0 15,0-6-1-15,1-8 6 0,-1-5 8 16,2-9 0-16,-3-4 8 0,0-11 0 0,3-3 4 16,-1-2 5-16,4-3 4 0,-2-3 1 15,3 0 5-15,0 4-1 0,0 4 0 0,-3 10 1 16,1 14-5-16,-5 11 5 0,-3 20-1 15,-4 17 1-15,-4 19 0 0,-4 21-5 0,-6 15-4 16,-5 15-5-16,-4 8-4 0,-3 8 0 16,4 2 0-16,0 2-4 0,0-6-5 0,0-6-1 15,5-6 1-15,3-6-4 0,2-8 5 16,5-9-6-16,-1-8 5 0,4-9-13 16,-2-6 0-16,2-7 0 0,0-8-4 0,0-9 0 15,0-9-1-15,2-10 1 0,2-11-1 16,1-9 1-16,2-9-1 0,4-8 0 0,-2-6 5 15,4-8 4-15,1-3 5 0,-1 2 4 16,1 1 0-16,-1 8 4 0,-1 3 0 0,-5 9 13 16,1 10 0-16,-1 7 0 0,-5 11 0 15,0 6 4-15,-2 12 0 0,-4 9 1 0,1 14 0 16,-7 13-1-16,1 15-3 0,-7 13-5 16,-3 14-13-16,0 14-13 0,-6 12-27 15,0 9-67-15,-4 3-712 0,2 0 0 0,0-4 0 16,3-6 0-16</inkml:trace>
  <inkml:trace contextRef="#ctx0" brushRef="#br0" timeOffset="54044.71">26547 12499 595 0,'10'2'89'16,"6"-2"14"-16,5 0 8 0,5 0 6 15,8 0-1-15,5 0 4 0,7 0 5 0,6 0 5 16,5 0 4-16,1 0 1 0,3 0 4 16,4 0-1-16,0-2 1 0,4-2-1 0,1 2 1 15,4-6 0-15,-2 3-1 0,3-3-84 16,0 2-5-16,-3-2-13 0,3 1-4 15,0 0-10-15,0 2 0 0,-1 0-3 0,-2-1-6 16,4 2-4-16,0 0-4 0,2-2-1 16,0-1 1-16,1 2-5 0,10-2 0 15,1-2 1-15,0 2-1 0,0-1 0 16,3 0 0-16,-2-2 0 0,1 3 0 0,-3 0 0 16,2-1-4-16,-9 3 5 0,0-2 0 15,1 0 4-15,2 1-4 0,0 0-1 16,9-4 1-16,1 2 0 0,2-2-5 15,-2 3 5-15,2 0 4 0,1 0-4 0,-6 1 1 16,1 1-1-16,-4 0 0 0,-11 3 1 16,-2 0-1-16,0 0 0 0,-2-1 0 15,-2 3 4-15,-3 0 0 0,-1 0-9 0,0 0 5 16,1 0 5-16,-4 0-1 0,3 0 0 16,-6 0 0-16,-1 0 0 0,0 0-4 0,-5 0-10 15,-4 0-31-15,0 0-93 0,-5 0-444 16,-6 0 0-16,-4-1 0 0,-8-3 0 15</inkml:trace>
  <inkml:trace contextRef="#ctx0" brushRef="#br0" timeOffset="54761.79">25981 12481 880 0,'-6'0'151'16,"2"0"0"-16,-2 0 10 0,-1 2 4 15,1-2 6-15,-2 0-1 0,2 2 0 0,1-2 0 16,-1 0 5-16,6 0 1 0,0 0-6 15,9 0 5-15,4 0 0 0,5 0 0 0,7 0-1 16,2 0-3-16,8 0 3 0,3 0 1 0,10 0-152 16,6-2-3-16,2 0-11 15,4 0 1-15,5-1-5 0,8-1-1 0,1-1 1 16,9 0 0-16,2 1-5 0,2 2 0 16,5-2 4-16,6 3 1 0,3 0-1 0,-1-1 1 15,5 2 0-15,-2 0 5 0,4 0-5 16,5 0 0-16,1 0 1 0,1 0 3 0,1 0 1 15,4-2 0-15,0 0-1 0,4 0-4 16,1 0 1-16,1-2 4 0,-1 2 0 0,2-2-1 16,1 0 0-16,0-2-4 0,0 0 1 15,1-1-1-15,-1 0 0 0,1-2-1 16,-3 1 1-16,4-3 0 0,-2 0 0 0,0-1-5 16,2 0 5-16,-2 1-5 0,-2 1 1 15,1-2 4-15,-1 2 0 0,1 0-4 0,-2-2 0 16,1 1-4-16,1 2 4 0,1-1 1 15,-4 1-6-15,0 1-7 0,-6 0-4 0,-4 4-1 16,-3 0-4-16,-7 0-5 0,-8 2-4 16,-2 2 4-16,-10 0-4 0,-4 0-9 15,-11 2-14-15,1 0-12 0,-9-2-33 0,-6-2-84 16,-5 2-538-16,-7-2 0 0,-7 0 0 16,-6-3 0-16</inkml:trace>
  <inkml:trace contextRef="#ctx0" brushRef="#br0" timeOffset="55759.75">26677 10925 214 0,'0'0'44'0,"0"0"14"0,0 0 22 0,2 0 18 16,0 0 8-16,-2 0 5 0,2 0 13 0,-2 0 9 16,0 0 5-16,0 0-1 0,2 0 5 15,-4 0 0-15,2 0 4 0,0 0 1 16,0 0-2-16,0 0 2 0,-4 0-1 0,2 0 0 15,2 0-44-15,-3 0-13 0,3 0-23 16,-2 0-18-16,0 0-8 0,2 0-4 0,0 0-14 16,0 0-4-16,0 0-5 0,0 0 1 15,0 0-1-15,0 0 4 0,2 0 1 16,3 0-1-16,1 0 1 0,2 0-1 0,7 0 1 16,5 0 0-16,0 0-1 0,5 0 2 15,4 0-1-15,2 0 0 0,3 0 5 16,3 0 4-16,5 0 5 0,-2 0 0 15,3 0 5-15,4 0 3 0,5 0 1 0,4 0-5 16,0 0-4-16,5 0 0 0,-1 0 5 16,8 0 0-16,-1 0-5 0,3-1 4 0,3-1 1 15,3 2-2-15,11-4-3 16,3-1 4-16,0 2-5 0,1-1-4 0,8 0-5 16,-2 0 0-16,1 0-4 0,0 0 0 15,0 2 1-15,-7-1 0 0,1 0 4 0,1 1 4 16,1-2-4-16,-1 2-5 0,3-1 9 15,-1-2-4-15,2 1-1 0,3 0 1 16,1-1 5-16,1-2-6 0,-1 2 1 0,1-2 0 16,0 2 0-16,0-1-5 0,0 0 0 15,-1 2-4-15,-1 0-5 0,-5 0 1 0,1 0-6 16,0 2-3-16,-2 0 0 0,0 2 4 16,0-3-5-16,-5 3 1 0,2-3-1 0,1 3 0 15,1-1 1-15,-1-4-1 0,-1 3 1 16,-3-1-1-16,-1 1-4 0,-4 0 5 0,-1-2 0 15,-3-2-5-15,-5 4 0 0,-2 0 0 16,-3 0 0-16,-4 2 0 0,-3-2-4 16,-3 2-5-16,-4-2-4 0,-4-2-9 0,-2 4-13 15,-2-2-18-15,-9 0-22 0,-2 0-22 16,-4-2-37-16,-4 1-62 0,-5 1-507 0,-2 1 0 16,-6 1 0-16,-2 0 0 0</inkml:trace>
  <inkml:trace contextRef="#ctx0" brushRef="#br0" timeOffset="56109.81">32386 10837 624 0,'-1'0'112'0,"-2"0"10"0,3 0 4 16,0 0 10-16,-1 0 3 0,1 0 5 16,0 0 5-16,-1 0-1 0,1 0 5 0,0 2 4 15,0 2 1-15,0 3-1 0,0 7 5 16,0 7 4-16,0 4 5 0,0 10 4 0,0 7 4 16,1 11 1-16,0 5-110 0,-1 5-7 15,3 6-6-15,-2 6-8 0,1 1-4 16,1 2-1-16,-2 1-4 0,2-2-5 0,1-3-4 15,-2 0-5-15,3-7-4 0,-4-2-9 16,3-5-13-16,-2-4-9 0,0-8-13 0,0-1-23 16,-1-5-26-16,-1-6-27 0,0-3-54 15,0-3-539-15,0-7 0 0,0-3 0 16,2-6 0-16</inkml:trace>
  <inkml:trace contextRef="#ctx0" brushRef="#br0" timeOffset="56377.1">32598 11417 404 0,'0'-2'71'0,"2"-7"14"0,-2-5 18 16,2-4 14-16,-1-4 12 0,1-3 10 15,-2 0 8-15,2-3 13 0,0-4 9 16,-2 8 9-16,0 2 5 0,0 5 4 0,0 4 8 16,0 3 6-16,0 3 3 0,0 5 5 15,-2 0 4-15,2 4 5 0,0 4-72 0,-1 8-14 16,-3 9-12-16,0 7-14 0,-2 10-9 15,-1 5-12-15,-1 10-5 0,1 10-13 0,-4 4-9 16,2 8-9-16,-1-6-5 0,1 6-4 16,2-5-12-16,1-5-15 0,1-7-21 15,0-4-41-15,1-10-119 0,1-9-662 0,-2-7 0 16,1-9 0-16,-3-11 0 0</inkml:trace>
  <inkml:trace contextRef="#ctx0" brushRef="#br0" timeOffset="57375.77">26155 12388 862 0,'-2'0'148'0,"2"3"0"16,-2-1 4-16,2-2 1 0,0 2 8 15,2 3 5-15,2-5 0 0,6 2 0 0,1 3 0 16,2-1 1-16,5-3-1 0,5 1 1 16,4 0 0-16,3 2 0 0,3-1 0 0,3 0 0 15,6-1 0-15,1 0 1 0,4 0-145 16,7-2 0-16,1 2-9 0,5-2 0 15,3 0-8-15,4-2 0 0,2 0-5 0,3-1 1 16,5-4 2-16,-1 3 1 0,3-3 0 16,4 0-5-16,0-2 1 0,0-3 4 0,3 3-1 15,4-3 6-15,2 1-1 0,0-1 0 16,15 1 1-16,1-3-4 0,4 2 9 16,5-4-1-16,0 2 0 0,4-2-9 15,-1 2 10-15,3-1 0 0,14-3-5 16,-10 2-3-16,0-2 4 0,1 6 4 15,-1-1 0-15,2-1-4 0,-2 4-1 16,0 1-3-16,-2 0-1 0,-13 4 0 0,1-2-5 16,-3 4 5-16,-1-1-5 0,-3 2 1 15,0 0 0-15,-3 2 4 0,0-5-5 0,-1 3 0 16,-4 1-1-16,-3-1 5 0,-1 0-4 16,0 2 0-16,-1 0 0 0,-5 0-1 0,-3-2 0 15,-5 2 1-15,-1 2-1 0,-3-2 1 16,-6 0 1-16,2 0-2 0,-4 0 1 15,-6 0 0-15,-1 0-1 0,-5 0 1 16,-5 0-1-16,-1 0 1 0,-8 0-5 0,0 0 0 16,-12 0-4-16,-3 0-5 0,-6 0-13 15,-6 0-17-15,-6 0-27 0,-4 0-54 0,-4 0-649 16,-5 0 0-16,-7 0 0 0,-10 0 0 16</inkml:trace>
  <inkml:trace contextRef="#ctx0" brushRef="#br0" timeOffset="57875.44">26861 12240 670 0,'2'0'111'0,"2"0"6"0,6 0 8 15,1 2 5-15,9-2 4 0,2 0 5 16,5 3 4-16,9-3 5 0,5 0 0 0,8 0 4 16,5 0 4-16,7 0 5 0,4 0 5 15,5 0-1-15,4 0 6 0,7 0 3 0,5 0 6 16,5 0 3-16,5 0-112 0,4 0 1 16,7 0-5-16,5 0-5 0,5 0 1 0,7 0-6 15,2-3 2-15,4 1-6 0,6 2 1 16,2 0 0-16,3-1-5 0,3 1 1 15,3-2-5-15,1 5 0 0,-2-1-1 0,4 3 1 16,0 2-5-16,0 0-4 0,-1 0 0 16,0 3-5-16,2 2 0 0,-5-2-4 0,3 2-9 15,0-1-9-15,-2-3-22 0,3-2-54 16,-1-4-815-16,-3 1 0 0,-7-8 0 0,-10-1 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2T06:56:18.619"/>
    </inkml:context>
    <inkml:brush xml:id="br0">
      <inkml:brushProperty name="width" value="0.05292" units="cm"/>
      <inkml:brushProperty name="height" value="0.05292" units="cm"/>
      <inkml:brushProperty name="color" value="#FFFF00"/>
    </inkml:brush>
  </inkml:definitions>
  <inkml:trace contextRef="#ctx0" brushRef="#br0">8058 10043 414 0,'-1'-3'92'0,"-2"2"14"0,-1 1 13 15,0-2 13-15,1 0 13 0,-2 0 10 16,1-1 4-16,0 1 0 0,1-1 4 16,2-1 4-16,-1 2 5 0,2-1 4 0,0 1 5 15,0 2 4-15,0-2 0 0,0 2 5 0,0-3 4 16,0 3-70-16,-3 0-18 16,3 0-13-16,0 3-9 0,0-3-9 0,0 0-9 15,-1 0-8-15,1 0-6 0,0 2 6 0,0-2-1 16,1 0-4-16,4 1-4 0,-3-1-4 15,4 1-1-15,0-1-4 0,1 0 0 16,2 0-4-16,0 0-5 0,-1 0 0 0,1 0 0 16,0 0-4-16,-1 0-5 0,-1 0 0 0,3 0-4 15,-3 0-5-15,1 0 1 0,0 0-1 16,0 0-5-16,1 0 0 0,-2 0-4 16,0 1 0-16,-1 1 0 0,1 0 0 0,-3 2-4 15,2 1 0-15,-2 0-1 0,-1-1-4 16,1 4-4-16,-3-2 4 0,-1 2 0 0,1-2-4 15,-1 0 0-15,0 0 5 0,0-2-1 16,-1 1-3-16,1 0 0 0,0-4-1 16,0 1 1-16,0-2-1 0,0 1-4 0,0 0 0 15,0-1 1-15,0 1-1 0,0-1 4 16,0 3-4-16,-1-3 5 0,-1 0-1 0,0 0 1 16,-1 0-1-16,-1 0 0 0,-2 0 0 15,0 0 0-15,-2 0 1 0,1 0-1 0,-2 2 1 16,0-2 4-16,1 2 0 0,-1-2 0 15,3 0 0-15,-1 0 4 0,-1 2 1 0,1-2-5 16,0 0 4-16,2 1 0 0,-4-1 1 16,2 0-1-16,-1 0 1 0,1 0-1 0,-3 2 1 15,5-2-1-15,-3 0 5 0,2 0-5 16,1 0 0-16,-1 0 4 0,3 0 1 0,0 0 4 16,0 0-5-16,2 0 5 0,-1 0 0 15,1 0 0-15,-1 0 0 0,1 0 0 16,1 0 0-16,-2 0 4 0,1 0 0 15,0 0-4-15,1 0 4 0,0 0 1 0,0 0-5 16,-2 0 4-16,2 0 0 0,0 0-4 0,0 0 0 16,0 0-4-16,0 0 3 0,0 0-3 15,0 0 4-15,0-2 0 0,0 2-5 0,0-1 5 16,0-1 0-16,0 0-5 0,0 0 1 16,2-2 4-16,-1 2-5 0,0-1 1 0,2 0-1 15,2-1 0-15,-3 2 1 0,3 1-1 16,-1 0 1-16,2-2-1 0,-2 3 1 15,1 0-1-15,-3 0 0 0,1 0-4 0,1 0 4 16,-3 0-4-16,2 0 5 0,-2-2-1 0,1 4-4 16,0-2 0-16,1 0 4 0,2 0 1 15,-1 0-1-15,0 0-4 0,2 0 5 16,3 0-1-16,-1 0 1 0,1 0-1 16,-1 0 1-16,1 0-1 0,0 0-4 0,0 1 4 15,1-1 1-15,-3 0-1 0,0 0-5 16,1 0 1-16,-2 0 4 0,2 0 0 0,-3 0-4 15,2 0 4-15,0 0-5 0,-3 0 5 16,5 0-4-16,-3 0 4 0,-1 0-5 0,4 0 0 16,-1 0 0-16,0 0 5 0,-1 2-1 15,2-2 1-15,1 1 0 0,-1 0 0 0,-1 1-1 16,2 0 1-16,-3 3-1 0,4-4 1 16,-4 2 4-16,3-1-9 0,-2 1 4 0,4-3 0 15,0 2 0-15,-2-2 0 0,2 0 1 16,0 0 0-16,0 0 0 0,1 2 0 0,-2-4-4 15,0 2-1-15,0 0 1 0,-1 0 4 16,-1 0 1-16,1 0-5 0,-3 0 1 16,2 0 4-16,-1 0-5 0,1 0 1 15,0 0 0-15,0 0 5 0,0 0 0 0,0 0-5 16,2 0 0-16,0 0 0 0,-1 0 4 16,2 0-4-16,0 0 0 0,2 0 0 0,-2 0 4 15,3 0-4-15,-1 0-1 0,1 0 1 16,1 0 4-16,-3-2-5 0,3 2 1 15,-3-3-1-15,0 3 0 0,0-2 0 0,0 1 0 16,-2-1 0-16,1 1 0 0,-3 1 4 0,2-3-5 16,-2 3 1-16,-2-2 4 0,3 2 0 15,0-2-5-15,-1 2 0 0,0-2 0 0,2 2 5 16,-1-2-5-16,3 0-1 0,0-1 1 16,0-1 4-16,2 2 0 0,-1-1-4 0,2 0 0 15,-2 1 0-15,1-4 4 0,-1 2-4 16,0 2 0-16,0-2 1 0,0 0-1 0,-3 0 0 15,3 0 1-15,-2 2 0 0,0-1 0 16,1 1 0-16,-3-1 0 0,2 1 0 0,-1 2 1 16,1 0-1-16,-2 0 1 0,3 0-1 15,-1 0 1-15,1 0 0 0,-1 0 0 16,2 2 0-16,0-2 0 0,-1 0 0 0,3 0 0 16,0 0 0-16,0 0-1 0,-2 0 0 15,1 0 1-15,-2 3-1 0,1-1 1 0,-2-1-1 16,-2 3 1-16,1-2-1 0,-2 1 1 15,0 2-2-15,-1-1 1 0,1 0-1 0,0 0 1 16,2 0-1-16,-2 0 1 0,1-2-1 16,-1 2 1-16,-1-2 0 0,1 2-1 15,0-2-5-15,-1-1-8 0,-2 2-18 0,0 0-31 16,0-3-93-16,1 2-729 0,-3-2 0 0,2-2 0 16,-1-1 0-16</inkml:trace>
  <inkml:trace contextRef="#ctx0" brushRef="#br0" timeOffset="3330.65">9919 10178 596 0,'-2'0'110'0,"1"0"14"0,1-1 8 16,-1-1 4-16,-1 1 6 0,2-2 3 15,-2 1 1-15,1 0 4 0,1 1 4 16,0 0 1-16,0-1-1 0,0 1 0 0,0 2 5 15,0-2 0-15,0 2 5 0,-2-1 3 0,2 0 6 16,2-1-98-16,-2 1-13 0,1 0-13 16,3 0-4-16,-3 0-5 0,3 0-5 15,1 0-4-15,-1 0 5 0,3 0-5 0,-1 1 0 16,0-1 0-16,1 2 0 0,-1 0 5 0,2 2-1 16,1-4 1-16,-2 5-5 0,5-3 0 15,-2 3-4-15,0-3 0 0,4 2-1 0,1-1 5 16,1 0-5-16,0-1 5 0,2 2-1 15,1-2 5-15,3 2 0 0,-1 0-1 0,1-1 1 16,0 1 0-16,1-1 4 16,0 1-4-16,1-1-1 0,-3-1 1 0,2 1 0 15,-2 3-4-15,2-4 4 0,-2 0-5 0,-1 0 2 16,0 1-5-16,1 1 4 0,-1-1-4 16,-3-2-4-16,2 2-4 0,-2 2-1 15,2-3 1-15,-2 2-5 0,-2 2-4 0,0-1 0 16,1 1 0-16,0-1-5 0,-1 1-5 15,0 0 0-15,2 1 0 0,-2 0-9 0,0-2-13 16,2 3-37-16,-2-5-97 0,-1 1-730 16,-2-3 0-16,-6 1 0 0,-2 0 0 0</inkml:trace>
  <inkml:trace contextRef="#ctx0" brushRef="#br0" timeOffset="4979.29">11372 10215 496 0,'-2'0'96'16,"2"0"17"-16,-1 0 19 0,-1 0 8 15,2 0 10-15,-1 0-1 0,1 0 5 16,-2 0 0-16,1 0 4 0,1 0 0 0,0 2 5 16,0-2-1-16,1 0 5 0,1 0 1 15,1 0 3-15,0 1 0 0,1 0 4 0,1 1 5 16,3-2-96-16,-1 2-13 0,2-2-19 15,1 2-4-15,1-2-8 0,0 0 0 0,3 0-5 16,-1 0 4-16,3 0-4 0,3 0 1 16,2-2-5-16,4-2 0 0,1 0-4 15,0 0 0-15,2-2-4 0,2-4 5 16,1 0-5-16,4 0-4 0,-4-2-1 0,2 0-3 16,-1 1-1-16,2-2-4 0,1-1-1 15,3 3-1-15,-1 2 6 0,2-2-5 0,0 0-5 16,0 3 0-16,3-2 0 0,-2 2 5 15,-1 0-1-15,3 0 0 0,-3 0 0 0,1 2 0 16,0-3 0-16,1 3 0 16,-1-1-1-16,0 1 5 0,1 1 0 0,0-1 0 15,1 2 1-15,-1 0-1 0,-1 1-4 0,0 0 0 16,1-1 5-16,-1-1 0 0,-1 3 0 16,1-2-5-16,-1 1 1 0,-1 1-1 15,0-1 0-15,-1 1 0 0,2 1-4 0,-3 0 0 16,0 1-1-16,0 0 1 0,-3 0 0 0,-1 0-5 15,1 1 1-15,-3-1-1 0,-1 2 1 16,-2-1 0-16,0 2 0 0,0-1 0 16,-2 1 0-16,-3-1 0 0,2 0 0 0,-1 0 0 15,-2 1 0-15,0 0-3 0,-2 2 4 16,1-2 0-16,-4 2 0 0,2-1-4 0,-3 2 0 16,1 1 4-16,-2 0 0 0,2-1 1 15,-1 1-1-15,-1-1-1 0,1 0 1 0,2 2-1 16,-4-2 0-16,5-2 0 0,-1 2 0 15,0 0-1-15,0-4 1 0,-1 2-1 0,2 0 0 16,-4 0 0-16,1-2 0 0,1 0 1 16,-5 1 0-16,5 2-1 0,-5-5 1 15,-2 2 0-15,4 2 0 0,-4-1 0 0,2-1 1 16,1 3-1-16,-3-4 1 0,2 1 0 16,0 0 0-16,-2 2 0 0,2-2 0 0,1 0 1 15,-1 0-1-15,1 1 1 0,-3-1-1 16,1 1 0-16,0-1 1 0,1 0-1 0,0 0 0 15,-1 1 0-15,-2-1 0 0,3-1 0 16,-1 1 0-16,0-2-5 0,-1 2-13 0,3-2-23 16,-1 0-35-16,2 0-71 0,1 0-659 15,-5 0 0-15,5 0 0 0,-4 0 0 16</inkml:trace>
  <inkml:trace contextRef="#ctx0" brushRef="#br0" timeOffset="6179.11">14990 10120 456 0,'0'0'84'0,"0"0"15"0,0 0 12 16,0 0 10-16,0-2 4 0,0 2 4 0,0 0 9 16,0-2 4-16,0 0 5 0,0 1-1 0,0-1 5 15,0 0 5-15,0 1 4 0,0 1 0 16,0-2 0-16,0 2 4 0,0 0 1 16,0 0-1-16,0 0-84 0,0 0-14 15,0 0-13-15,1 0-9 0,1 0 0 0,1 0-5 16,-1 0-3-16,0 0-5 0,2 0-4 0,1 0 3 15,-1 0 1-15,5 0-5 0,-5 0-4 16,3 0 0-16,1 0 0 0,2 0-5 0,0 0 0 16,-2 2 1-16,4-1-1 0,1 1 5 15,1 0 0-15,5 1-5 16,0 1 1-16,4 1 0 0,0 0-5 0,3-1 1 16,2-1 4-16,1 2 1 0,1-1-5 15,0-2 1-15,-3 2 4 0,1 2 4 0,1-6 1 16,0 4 0-16,-3 0 3 0,0 1 1 15,1 0 4-15,-1 0-5 0,2-1 0 0,-1 2 4 16,1-2-4-16,-1 2 0 0,-1-4-1 16,5 2 1-16,0 0-6 0,1-4-3 0,1 0 0 15,0 2-1-15,0-2-4 16,2 0 0-16,0 0 0 0,-1 0-5 0,1 0-4 16,0 0 5-16,-2 0-4 15,3 0-1-15,-3 0-3 0,0 0 3 0,1 0 1 0,-1 0-1 16,-3 0 0-16,2 0 0 0,0 0 1 15,-1 0-1-15,-2 1 0 0,5 0 1 16,-4 1-1-16,0-1-4 0,-1 2 0 0,2 1 5 16,-2-2-1-16,-2 0-4 0,2 1 0 15,0 2 0-15,-8-3 5 0,4 2-5 0,-1-2 0 16,-1 1 1-16,1 1-1 0,-1-1 5 16,0 1-1-16,0 1-5 0,-1-3 1 15,1 0-1-15,1 0 5 0,1-1-5 16,1-1-4-16,-3 2-9 0,1-2-26 0,3 0-63 15,-3 0-742-15,-2-2 0 0,-2 1 0 16,-4-1 0-16</inkml:trace>
  <inkml:trace contextRef="#ctx0" brushRef="#br0" timeOffset="19202.75">17458 4612 147 0,'0'0'53'16,"0"0"12"-16,0 0 13 0,0 0 8 0,0 0 9 15,0 2 3-15,0-2 9 0,0 0 9 16,0 0 12-16,0 0 9 0,0 1 4 0,0-1 0 16,0 0 4-16,0 0 4 0,-2 2 5 15,2-2-1-15,0 3 5 0,0-1-32 0,0-1-17 16,-1 2-12-16,1 0-13 0,0-2-4 15,0 0-5-15,0 1-3 0,0-2-9 16,0 0 0-16,0 1-8 0,1-1-1 0,4-1-4 16,1-3 9-16,1-2-1 0,4-3 1 15,1-5-5-15,5-4 1 0,1-4-1 0,5-4 1 16,0-5 1-16,2-5 0 0,1 0 2 16,4-7 0-16,0 1 1 0,2-2-2 0,4-5 1 15,2-2-8-15,-1-3 1 0,5 1-11 16,6-2 1-16,9-11-7 15,11-9-23-15,0 0-24 0,4 0-33 16,1 1-58-16,-4 2-75 0,1 2-573 16,-4 5 0-16,-7 6 0 0</inkml:trace>
  <inkml:trace contextRef="#ctx0" brushRef="#br0" timeOffset="25200.5">13836 5372 424 0,'-4'-2'95'16,"-1"1"8"-16,1-2 6 0,0-1 8 15,-4 0 9-15,2-1 4 0,-1-1 10 0,2-1 12 16,-1 1 10-16,2-3 8 0,1 3 10 16,1-3 12-16,-1 3 10 0,1-3 8 0,2 2 5 15,-2-1 4-15,0 3 5 0,0 0-64 16,2 0-26-16,-1 1-10 0,-1 1-4 16,2 1-4-16,-2 1-14 0,2 1-4 0,0-1-10 15,0-2-8-15,0 2-4 0,5 0-15 16,-3 1-3-16,4-2-14 0,2 2-5 0,0-1-8 15,3 1-10-15,-2 0 1 0,5 0-6 16,-1 1-3-16,1 1-1 0,-3 3 1 0,1-1 4 16,1 2-5-16,-4 2 1 0,2 1-1 15,-2 4 1-15,-3 0 0 0,-3 3-9 0,1 0 5 16,-2 1-4-16,-2 1 3 0,3 1-3 16,-3 0-5-16,0 2 4 0,-3-1 1 15,3 2-1-15,-2 0 0 0,0-1 0 0,0 0 0 16,-1 0 0-16,1-1-1 0,-2 1 0 15,2-3 1-15,0-2-2 0,2-1-4 16,-2 0 5-16,2-3 0 0,0-2-1 0,0 1-3 16,0-3 0-16,2-1-1 0,2-2 2 15,2 1-1-15,-1-2 0 0,4-1-3 0,-2-2-1 16,4 0 1-16,-4-1 0 0,4 1-4 0,-2-1 5 16,-3 0 4-16,-1-1 0 0,1 1 1 15,-3 0-1-15,-2 0-4 0,-1 0 0 16,0 0-1-16,0 1 1 0,0 0 4 0,0 5 0 15,-2 2-5-15,-1 2 0 0,-2 0 0 16,3 4 0-16,-1 1 0 0,-1 3-4 16,2 2 0-16,-2 0-5 0,1-2-4 0,3-1 4 15,-2 1-4-15,0-2-1 0,2 1 5 0,0-1 5 16,-2-1-1-16,2 1-3 0,0-1-1 16,0 2 0-16,0-1 4 0,0 0 1 15,0 1 4-15,-5 0-1 0,2 0 5 0,-3-2 0 16,0 0 3-16,-3 0 10 0,-3-1-1 15,1-1-4-15,-3-4 4 0,5 2-9 16,-1-4-14-16,-2 1-39 0,3-6-93 0,2 0-728 16,3-2 0-16,0-2 0 0</inkml:trace>
  <inkml:trace contextRef="#ctx0" brushRef="#br0" timeOffset="42106.85">24453 3806 1057 0,'0'1'156'0,"0"2"9"0,0 3 9 16,0-1 5-16,0 4 0 0,0 0 10 0,3 2 3 15,3 5 6-15,4 2-1 0,2 1 5 16,5 2 5-16,2 3 0 0,6 2 0 15,2 2 0-15,3 1 5 0,3 3-1 0,-1-2 1 16,1 0-156-16,1-1-6 0,-1-2-18 0,-3 1-21 16,-1-4-28-16,-2-2-48 0,-2-4-128 15,-2-1-652-15,-4-2 0 0,-7-4 0 0</inkml:trace>
  <inkml:trace contextRef="#ctx0" brushRef="#br0" timeOffset="42320.86">25062 3858 998 0,'0'-2'166'0,"-2"0"5"0,0-1 17 15,-4 1 4-15,2 0 5 0,-4 0 5 0,-1-1 4 16,-4 2 4-16,0 1 4 0,-6 6 0 16,3 5 5-16,-7 5-1 0,-2 5 1 0,0 6-1 15,-2 4 1-15,1 7 0 0,-1 3-4 16,0 5-4-16,2-1-176 0,2-2-17 0,4-1-44 15,5-1-53-15,5-5-849 0,-1-4 0 16,7-6 0-16,-1-5 0 0</inkml:trace>
  <inkml:trace contextRef="#ctx0" brushRef="#br0" timeOffset="42702.07">25077 4077 940 0,'0'0'161'0,"0"0"1"0,0 0 4 16,0 0 9-16,0 3 1 0,0 1-1 0,0 6 0 15,0 3 5-15,0 3 0 0,0 4 0 16,3 3 0-16,-2 5-1 0,5 3 1 16,-4 1 4-16,2 0-4 0,3-3-1 0,-2 0 0 15,6-8-4-15,-2-2-170 0,1-4-10 16,2-6-13-16,3-3-14 0,4-5-8 0,-4-4-5 15,6-6 0-15,-5-2-4 0,3-3 0 16,-3-4 4-16,0 1 13 0,-3-4 14 0,-1-1 13 16,-4-3 5-16,-3 2 8 0,2 3 10 0,-4 2 4 15,-1 3 10-15,0 5 8 0,-2 3 13 16,0 3 9-16,0 9 9 0,0 6 9 16,0 9 0-16,0 4 4 0,0 6 0 0,-2 7 0 15,-2 4-5-15,3 6-13 0,-2 4-13 16,1 1-13-16,0 0-10 0,0-3-8 15,2-3-17-15,-3-3-18 0,1-7-36 0,2-7-48 16,2-6-819-16,1-8 0 0,-1-6 0 16,2-4 0-16</inkml:trace>
  <inkml:trace contextRef="#ctx0" brushRef="#br0" timeOffset="43019.22">25598 4099 1040 0,'0'0'178'0,"0"-1"9"16,0 1 4-16,0-2 10 0,0 2 8 0,0-1 5 0,1 1 4 15,1 0 5-15,8-1 5 16,0 2-1-16,1 2 1 0,3 3 4 16,-3 2 0-16,0 3 1 0,3 4-1 0,-6 4 1 15,-3 3 4-15,-1 6-1 0,-4 5-182 16,-4 2-5-16,0 0-5 0,-3 2-8 15,-1-1-10-15,0-2-8 0,1-1-1 0,1-3-4 16,1-2-9-16,1-7-5 0,-1-3 1 16,4-3-5-16,1-3-5 0,6-5-4 0,0-3-4 15,6-2-1-15,2 0-8 0,0-4-4 16,7-2-9-16,0-2-17 0,1-3-17 0,4-1-41 16,0-4-92-16,0-1-717 0,0-3 0 15,-3-4 0-15,2-2 0 0</inkml:trace>
  <inkml:trace contextRef="#ctx0" brushRef="#br0" timeOffset="43402.2">26407 4129 950 0,'0'0'176'0,"0"0"13"16,0-2 14-16,0-1 9 0,-3 1 4 16,2-3 0-16,-2 0 13 15,-5 0 1-15,1-2-1 0,-3 1 5 0,-1 2-1 16,-1 2 5-16,-3-2 0 0,-2 4 0 0,1 4 0 15,1 2-1-15,-2 5 1 0,-1 4 0 16,-1 7-177-16,2-1-9 0,2 6-13 16,1 2-14-16,1 1-5 0,4-4 0 0,2 1-13 15,3-8-5-15,3-3-5 0,3-6-4 16,8-5 5-16,1-6-4 0,2-8-5 0,5-6 5 16,-1-6 1-16,2-2 4 0,6-4 0 15,-4-2 0-15,3 1 6 0,-4 1 0 16,-1 3 0-16,-4 5 4 0,1 8 2 0,-3 5 4 15,-1 6 0-15,-5 6 5 0,-1 8 4 0,0 6 5 16,-1 3-4-16,-3 4-2 0,3-2 1 16,-5 3-10-16,2-3-4 0,-2 0-14 15,3-6-10-15,-1-2-12 0,0-6-19 0,2-5-18 16,-1-3-17-16,5-4-27 0,2-5-53 16,-3-2-84-16,3-5-687 0,0-2 0 0,3-1 0 15,-4-6 0-15</inkml:trace>
  <inkml:trace contextRef="#ctx0" brushRef="#br0" timeOffset="43684.57">26670 4013 392 0,'0'-5'91'0,"0"-3"23"0,4-7 21 16,-1-5 14-16,3-7 13 0,-1-4 17 0,0-6 14 16,1-5 12-16,-1-3 10 0,-1 0 3 15,-2 1 14-15,0 8 9 0,0 3 9 0,-4 6 4 16,0 5 5-16,-2 8 4 0,2 5 0 16,-5 4 0-16,1 8-96 0,-2 5-18 15,-1 6-21-15,-1 6-14 0,0 7-13 0,1 5-17 16,2 6-14-16,-3 6-13 0,4 7-9 15,-2 2-3-15,5-1-14 0,1 1-9 16,0-4-12-16,0-6-6 0,4-5-8 0,0-7-4 0,5-8 0 16,5-8-1-16,7-5 5 0,4-6-1 15,4-2 1-15,7-1 0 0,6-1-4 16,3 4 5-16,1 4 0 0,0 3 1 16,-6 8-1-16,-5 3 0 0,-6 6-1 0,-11 1 1 15,-2 7 3-15,-12 0 1 0,-10-1 4 16,-7-1 0-16,-8-3-5 0,-1-3-12 0,-3-8-19 15,-4-3-34-15,4-8-86 0,0-5-806 16,0-5 0-16,8-7 0 0</inkml:trace>
  <inkml:trace contextRef="#ctx0" brushRef="#br0" timeOffset="43985.17">27526 4177 972 0,'-4'0'179'0,"-2"0"14"16,-4-1 5-16,-2 0 4 0,-6 1 4 0,1 0 4 16,-4 1 10-16,-4 2-1 0,-2 4 4 15,2 1 4-15,4 6 5 0,0 3-1 16,3 4 0-16,4 3 0 0,4 1 5 0,2 1-1 15,4 2 0-15,4-4 0 0,4 0-181 16,6-5-12-16,3-4-10 0,3-3-8 0,6-7-13 16,7-1-17-16,-2-2-36 0,9-6-52 15,3-2-119-15,-3-5-731 0,6-1 0 0,-1-4 0 16,3-5 0-16</inkml:trace>
  <inkml:trace contextRef="#ctx0" brushRef="#br0" timeOffset="44351.25">28366 4444 864 0,'-1'0'153'0,"1"0"9"0,0-4 5 16,0-3 4-16,0-2 9 0,0-6 4 0,1-4 6 16,1-3 3-16,2-7 6 0,2-5-1 15,4-5 5-15,2-4-4 0,2-1 4 0,2-1 0 16,1 1 4-16,2 2 0 0,0 1-1 16,2 3 5-16,-4 6-148 0,-1 5-6 0,-2 8-4 15,-4 7 0-15,0 3-5 0,-6 9-4 16,2 10-5-16,-4 6-4 0,-2 7 1 0,-2 9-2 15,-4 5-4-15,0 6 1 0,-2 4-1 16,-2 2 1-16,-1 1-6 0,1-1-7 16,0-4-14-16,0-6-31 0,6-3-76 0,-2-7-857 15,2-7 0-15,4-4 0 0,0-9 0 16</inkml:trace>
  <inkml:trace contextRef="#ctx0" brushRef="#br0" timeOffset="44685.36">28835 3971 1108 0,'0'-2'189'0,"2"0"10"0,4-3 12 16,-2-3 10-16,2 1 0 0,3-2 4 0,0 2 0 15,2-2 4-15,-1 1-3 0,0 3-1 16,1 0 0-16,-3 5 4 0,-1 0-4 0,-3 6 1 15,1 2-1-15,-4 6 5 0,-1 2 0 16,-3 3-4-16,-1 5-186 0,-3 2-8 16,-1 5-13-16,0 2-9 0,-2-1-1 0,1 2-3 0,-1-4-1 15,0 0-4-15,3-3 4 16,2-5-4-16,3-2 0 0,0-3-5 0,2-4 0 16,3-1 0-16,3-6 0 0,6-2-5 0,0-1-9 15,7-7-9-15,1-2-17 16,7-5-14-16,7-1-23 0,4-7-62 0,3-3-822 15,1 1 0-15,3-4 0 0,0 0 0 0</inkml:trace>
  <inkml:trace contextRef="#ctx0" brushRef="#br0" timeOffset="45017.47">29577 3951 1010 0,'0'0'177'0,"0"-1"5"0,0-1 5 16,0 0 13-16,0 0 9 0,0 0 4 15,0-1 0-15,1 1 5 0,3 1 4 0,0-1 0 16,2 2 0-16,2 0 0 0,-1 3 0 16,3-1 0-16,-3 5 0 0,2 0 0 15,-5 6-5-15,2 1-3 0,-3 3-183 0,-5 3-9 16,-2 3-9-16,0 2-8 0,-5 3-9 15,0-1-5-15,-2 0 1 0,2-1-5 0,2-2-4 16,-1-1-1-16,2-3 1 0,1-3 0 16,5 1-1-16,3-2 5 0,4 1-4 0,1 0-1 15,-3 5 9-15,0-1 4 0,-3 2 5 16,-3 3 4-16,-5 3 4 0,-7-1-13 16,-10 0-22-16,-8-1-53 0,-5-3-840 0,-4-3 0 15,1-4 0-15,0-6 0 0</inkml:trace>
  <inkml:trace contextRef="#ctx0" brushRef="#br0" timeOffset="45800.23">27708 4372 414 0,'0'0'73'0,"0"0"9"15,0 0 1-15,0 0-1 0,0 0 0 16,0 0 1-16,0 0 3 0,0 0 1 0,0 0-1 16,0 0 0-16,2 0 1 0,0 0-1 15,-2 0 0-15,1 0 1 0,2 0-10 0,-2 0-30 16,1 0-389-16,0 0 0 0,2 0 0 15,-2 0 0-15</inkml:trace>
  <inkml:trace contextRef="#ctx0" brushRef="#br0" timeOffset="46133.86">27701 4508 730 0,'0'0'130'0,"0"0"14"0,0-2 18 15,3-2 13-15,1-1 9 16,0-2 8-16,3 1 9 0,2-4 5 0,4 2 8 0,0-1 0 16,4-2 0-16,0 1 0 0,4-1 4 15,4 1 0-15,2-3-13 0,2-1-23 16,2-1-78-16,3-4-885 0,4-1 0 16,2-6 0-16,-2-2 0 0</inkml:trace>
  <inkml:trace contextRef="#ctx0" brushRef="#br0" timeOffset="63676.31">27432 6055 278 0,'0'-3'90'0,"-1"0"26"0,-3-4 17 15,-1 0 14-15,1-4 13 0,-1 1 13 0,-1-3 10 16,1-2 12-16,-4-3 4 0,0 2 5 15,2-3 9-15,-3-2 4 0,0 2-1 0,1-2 1 16,-1 1 4-16,-3-1 4 0,1 2 4 16,3 0-62-16,-3 2-27 0,5 3-23 15,-1 0-13-15,0 1-8 0,4 6-14 0,-1-1-8 16,1 6-10-16,4-1-12 0,-2 6-5 16,2 4-5-16,0 4-3 0,0 7-5 0,0 1 0 15,-2 5 1-15,4 4-4 0,-2 4-5 16,2 6-4-16,2 2 0 0,-2 3 1 0,1 3-6 15,1 4-3-15,2 1-6 0,0 4 1 16,0 0-5-16,-1 1 0 0,-1-3-4 16,-1-1-4-16,-1-5 0 0,3-3-5 0,-3-6-4 15,-2-5-4-15,0-7 0 0,0-4-1 16,0-5 0-16,0-3-4 0,0-6-5 0,0-3 1 16,0-1 4-16,0-6-4 0,0-3 0 15,0-3 0-15,0-5 0 0,0-1 0 0,2-6 5 16,1-2 9-16,1-4-1 0,3-3 4 15,2-6 5-15,2 2 5 0,0 2-1 16,3 1 5-16,1-1-1 0,3 3 5 0,-4 7 9 16,2 5 4-16,-3 4-4 0,3 9 8 15,-5 3 1-15,0 7 0 0,0 8 5 0,-2 7-1 16,-2 6-4-16,-1 3-4 0,2 3 4 16,-2 5-4-16,-3 1 0 0,1 0-4 0,-2-3 0 15,0-3-9-15,1-4-13 0,-2-6-22 16,0-3-39-16,2-5-104 0,-3-5-725 0,2-4 0 15,2-3 0-15,-2-3 0 0</inkml:trace>
  <inkml:trace contextRef="#ctx0" brushRef="#br0" timeOffset="64354.07">27652 6643 894 0,'0'0'162'16,"4"0"18"-16,0-1 13 0,1-2 5 16,5-4 5-16,0-2 8 0,1 0 5 0,5-5-1 15,0-2 1-15,2-2 4 0,2-3-1 0,-2 0 1 16,1-2-1-16,-2 0 0 0,1 1 0 15,-5 0 0-15,1 1-1 0,-5 1 1 16,-2 0-164-16,-3 2-13 0,1 2-13 0,-7 2-9 16,-3 0-5-16,-2 3-4 0,-2 3-9 15,-4 2 0-15,-1 4 0 0,-2 3-4 16,-1 5 1-16,-4 2-1 0,3 5-3 0,-4 7 1 16,6-1-5-16,1 3 1 0,-1 2 0 15,4 5-4-15,4-3 5 0,1 1-5 0,2-2 1 16,3-1 4-16,4-2 1 0,3 0-5 15,-1-2 10-15,5-3-1 0,5-1 4 0,3-5 0 16,4-2-1-16,3-2 0 0,7-3 4 16,4-4 0-16,1-2 4 0,4-5 0 0,-2-4-5 15,3-3 5-15,1-3-9 0,-3-3-4 16,-1-3-5-16,-2-3-5 0,-2-1-4 0,-5-3 1 16,-2-2-6-16,-4 0-4 0,-2-4 0 15,-6-2 0-15,-3-2 0 0,-5 1 5 0,0-3 5 16,-5-2 4-16,0-1 5 0,-2 0 4 15,0 2 5-15,-3 6 0 0,2 3 8 16,-1 4 5-16,-1 6 4 0,-1 6 9 0,-2 5 8 16,-1 6 1-16,0 8-4 0,-2 7 4 15,2 4 1-15,-2 6-1 0,1 5 1 0,0 4-5 16,2 5-5-16,1 3-5 0,-2 8-4 16,5 1-5-16,1 2 0 0,-1 3 0 15,1 0-5-15,1-1 1 0,0 1 0 0,1-1-4 16,1-2-5-16,1-3 0 0,4-5 4 15,-2-4 0-15,2-5-5 0,1-3-4 0,4-6-9 16,0-5-8-16,1-4-9 0,-1-5-14 16,-2-4-21-16,3-4-36 0,0-7-58 0,-1-1-754 15,2-8 0-15,-1 0 0 0</inkml:trace>
  <inkml:trace contextRef="#ctx0" brushRef="#br0" timeOffset="64587.45">28550 6105 574 0,'0'-4'121'0,"0"-2"28"0,0-6 22 0,0-6 17 0,-2-4 14 15,1-1 9-15,-1-7 3 16,-2 0 10-16,0-2 4 0,-1 4 4 0,0 3 5 16,0 5 4-16,-1 3 4 0,2 6 5 15,0 6 0-15,-2 5 0 0,5 4 4 0,-2 7 5 16,3 4-122-16,0 4-27 0,0 5-22 16,0 6-18-16,0 3-8 0,3 7-14 0,-3 1-4 15,0 6-5-15,0 1-5 0,0 2-4 16,0 1-8-16,0 0-5 0,0 1 0 0,-3-4-8 15,3-4-5-15,0-5-9 0,0-3-8 16,0-9-23-16,0-5-21 0,3-7-50 16,1-7-127-16,0-2-721 0,2-8 0 0,0-3 0 15,1-5 0-15</inkml:trace>
  <inkml:trace contextRef="#ctx0" brushRef="#br0" timeOffset="64920.24">28580 6592 652 0,'1'1'126'0,"5"0"27"16,5 1 31-16,4 0 23 0,3-2 13 0,3 1 14 15,5-1 12-15,6-1 6 0,3-3 4 16,1-2 0-16,0-4 5 0,-2 0 4 16,0-5 5-16,-1-2-1 0,-6-2 5 0,-2-2 4 15,-6 1 4-15,-2-2-4 0,-8 0-127 16,-3 5-22-16,-6-1-32 0,-6 2-21 0,-6 2-19 16,-5 2-13-16,-1-2-18 0,-6 7-9 15,0 2-13-15,-3 0-9 0,-1 2-18 0,-2 0-27 16,3 4-53-16,2 3-160 0,1-1-761 15,1 5 0-15,2 0 0 0</inkml:trace>
  <inkml:trace contextRef="#ctx0" brushRef="#br0" timeOffset="66002.89">27243 7921 648 0,'0'-3'116'0,"-2"-8"37"16,2-4 9-16,-3-6 13 0,1-2 4 15,2-5 10-15,-2-3 4 0,2-4 8 16,-3-2 5-16,3 3 4 0,-2 7 10 0,0 1 3 16,2 7 9-16,-2 2 0 0,-1 6 5 15,-1 2-1-15,0 5 5 0,0 3 0 16,-2 2-117-16,4 4-36 0,0 5-4 16,2 5-13-16,-2 6-9 0,1 2-9 0,2 10-1 15,3 7-8-15,4 8-4 0,-2 7-4 0,3 7-10 16,0 7-8-16,4 3-14 0,-2 1-4 15,6 1-4-15,-6-2-1 0,1-3-8 0,0-7-5 16,-3-5-4-16,2-9 0 0,-3-9-6 16,-2-7-3-16,1-9-5 0,-3-6 0 15,0-8-9-15,1-6 1 0,-4-4 0 0,1-5-1 16,0-8 1-16,-2-2 5 0,2-4 9 16,-2-7 8-16,2-1 6 0,-2-4 3 0,0-6 10 15,0 2 8-15,0-3 9 0,4-2 4 16,-1 4 1-16,1 2 3 0,2 3 14 0,0 4 0 15,3 8 4-15,-3 4-1 0,1 6 1 16,2 5 4-16,-4 7 0 0,1 5 0 0,-1 6-4 16,-3 8-5-16,2 1-4 0,-4 4-4 15,2 2-9-15,-2 2-14 0,0 2-16 16,0-2-28-16,0-1-43 0,-2-4-169 0,4-3-669 16,-2-3 0-16,3-3 0 0</inkml:trace>
  <inkml:trace contextRef="#ctx0" brushRef="#br0" timeOffset="66652.2">27582 8598 970 0,'3'-1'171'0,"-1"-2"13"0,4-4 18 16,1-4 9-16,5-4 4 0,0-4 6 0,1-4 4 16,4-4 4-16,1-3 0 0,1-3 5 15,-2 0 4-15,-2 0 0 0,3 1 0 16,-5 0-1-16,-1 5 5 0,-3 0 0 0,-3 2 4 16,-1 4-5-16,-3 4-170 0,0-1-10 15,-4 5-18-15,-4 3-8 0,1 3-9 0,-4 2-5 16,0 2-5-16,-2 4-8 0,0 3-1 15,-1 4-8-15,0 4-4 0,0 5-5 0,3 1-3 16,2 4 0-16,1 4-5 0,2 6 1 16,1 0-4-16,3 2 0 0,-3 3 4 0,6-3-4 15,0 1 1-15,-1 0-1 0,4-5 4 16,3 1 5-16,0-5-1 0,3-3 5 0,2-5 0 16,3-2 3-16,5-4 1 15,-2-5 3-15,3-2 4 0,6-7 0 0,-2-4 0 16,0-4-4-16,4-5-10 0,-3-4 1 15,1-4-8-15,-1-2-6 0,0-4-3 0,-4-4-4 16,-3-1-1-16,-1-1-3 0,-3-2 0 0,-4-1 0 16,-3-5 0-16,-3 0 5 0,-3-2-1 15,-2-2 6-15,0 1-1 0,-2-2 5 16,-2 0 5-16,0 3 9 0,0 4 9 0,0 3 3 16,0 8 10-16,0 2 3 0,-2 8 5 15,-1 4 4-15,0 7 5 0,-2 4-1 0,2 6 0 16,-1 5 0-16,0 8 0 0,1 2-4 15,0 8 0-15,1 6-5 0,3 7 1 0,-1 5-2 16,0 7-4-16,0 6-8 0,6 2-1 16,-1 3 1-16,-1 0-1 0,5 2 1 0,2-5-5 15,1-4 1-15,1-4-1 0,2-7-5 16,2-6-3-16,-1-8-10 0,1-7-4 0,3-6-10 16,-3-7-16-16,0-4-23 0,0-7-44 15,1-5-75-15,1-6-726 0,0-4 0 16,1-2 0-16</inkml:trace>
  <inkml:trace contextRef="#ctx0" brushRef="#br0" timeOffset="66869.64">28435 7791 914 0,'-2'-2'161'15,"2"-4"13"-15,-3-3 10 0,1 2 8 0,0-2 9 16,-4 1 5-16,1 3 9 0,1-1 4 16,-5 2 0-16,4 8 4 0,-1 6 5 0,-1 5 0 15,1 6 4-15,2 4 0 16,0 4 1-16,2 6 4 0,2 5-1 0,0 5 0 0,0 3-161 15,2 3-9-15,0 3-9 16,0 4-13-16,1-4-8 0,-1 2-6 0,3-5-8 16,-1-3-9-16,0-6-9 0,-1-4-13 0,3-8-27 15,4-5-36-15,-3-9-111 0,2-4-780 16,-1-5 0-16,4-4 0 0,-2-4 0 16</inkml:trace>
  <inkml:trace contextRef="#ctx0" brushRef="#br0" timeOffset="67168.84">28602 8583 774 0,'0'2'173'0,"7"3"26"0,2-1 19 16,4 1 12-16,4 1 15 0,2-2 8 0,6-1 8 15,0-1 6-15,3-1 8 0,1-3 5 16,-3-6 8-16,-2-3 1 0,-4-1 0 0,-4-6 5 16,-3-1 4-16,-6-1-1 0,-2-3-3 15,-4 0 0-15,-1 2-168 0,-4 1-28 16,-4 4-21-16,-1 1-19 0,-3 4-18 0,-1 4-16 16,0 3-24-16,0 2-17 0,-4 2-25 15,3 0-33-15,1 1-71 0,5-1-986 0,-1 0 0 16,1 0 0-16,7-1 0 0</inkml:trace>
  <inkml:trace contextRef="#ctx0" brushRef="#br0" timeOffset="69466.89">24810 4994 894 0,'-2'6'157'16,"0"2"15"-16,0 13 17 16,1-1 4-16,1 6 1 0,0 3 0 0,3 2 4 15,2 6 1-15,4-1-1 0,4 1 0 0,4-6 1 16,7-3 0-16,0-3 0 0,7-1 0 16,4-1 1-16,1-1 0 0,4-2-1 0,0-1 1 15,7 0-157-15,-3-2-10 0,6-2-18 16,3-2-4-16,0-1-2 0,5-3 1 0,1-2-4 15,3-3 0-15,3-2 0 0,0 0 0 16,4-2 0-16,2 0-1 0,0 0 0 0,4-3 0 16,-1 0 0-16,3 1 0 15,-1-2 0-15,1 1 0 0,3-3 0 0,-1-1 0 16,1 1-4-16,-1 0 0 0,2 1 0 0,-2-2 5 16,2 2 0-16,1 0-5 0,2 0 5 15,3 0-1-15,14-2 1 16,1-1-5-16,1-1 5 0,4 2 1 0,3-1-2 15,1 0 1-15,3 1 0 0,-1 0 0 16,-1 1-1-16,-11 3-3 0,-3 1 4 0,0 1-1 16,-4 0 1-16,-4 2-5 0,-5 2 0 15,0 1 5-15,-7 1-5 0,2 2 1 0,-5 1-1 16,-2 0 4-16,-3 3-5 0,-2 2 1 16,-3 1 0-16,-2 1 0 0,-2-2-1 0,-2 2 5 15,-3 1 0-15,-3 2-5 0,-4 0 0 16,-4 1 4-16,-2 1 0 0,-4 2 0 0,-2 0-5 15,-5 1 4-15,-3 1 0 0,-5 0 0 16,-4 1-4-16,1-1 5 0,-7-2 1 16,-1 4-1-16,-6-1-4 0,-1-4 5 0,-3 2-1 15,-1 0-4-15,-4-2 0 0,-4 2 5 16,-4-1 0-16,-6-1-5 0,-2 3 0 16,-3-2 1-16,-3 0 5 0,-4 1-5 0,-2-3-1 15,0 0 1-15,-1-2 4 0,2 0-5 0,4-5 0 16,1 0 0-16,3-3 0 0,1-4-9 15,5 0-4-15,1-3-10 0,3-1-17 16,4-2-22-16,2-2-36 0,0-3-70 0,4 0-702 16,-1-1 0-16,2-3 0 0,0-1 0 0</inkml:trace>
  <inkml:trace contextRef="#ctx0" brushRef="#br0" timeOffset="71583.05">24859 5161 778 0,'-2'0'138'0,"0"0"14"0,0 0 9 0,-1 0 4 15,-1 0 0-15,0 0 0 0,-3 0 5 0,0 1 4 16,-2 1 9-16,1-1 1 15,-2 2-1-15,3 2 5 0,-2 0 0 16,3 0 0-16,-2 3 0 0,2-2 0 0,2 2 0 16,1-2 1-16,1 0-140 0,1 3-12 15,0-1-5-15,1 1-5 0,0 4-3 0,-2 1-1 16,2 1 0-16,0 2-5 0,0 1-8 0,-2 2-4 16,-1 3 3-16,2 1-4 15,1 0 0-15,0 1 0 0,-2 0-1 0,0 3 1 0,2-1-1 16,-1 3 0-16,1-2 0 15,0 4 0-15,0-1-5 0,0 2 1 0,-2 3 4 16,2-1 0-16,0 2-4 0,2 1 0 16,-1 1 0-16,3 0 4 0,0 1-4 15,1 0 4-15,5 0-4 0,-1-1 0 0,5 2 3 16,2-2 1-16,5-2-1 0,0-1-3 0,3 0 4 16,3-2 0-16,3 0 0 0,1-2 1 15,0 0 0-15,4-1 0 0,1 1 4 0,0-2 1 16,0 2-5-16,2-2 0 0,3 1 5 15,3 1-5-15,-2-2 5 0,4 0-5 0,2-1 0 16,2-3 1-16,0 1-1 0,4-2 5 16,2-3-4-16,2-1 0 0,0 0-1 15,3-2 0-15,2 0 0 0,0-1 3 0,2 0-4 16,2 0-4-16,1 1 4 0,0 2 1 0,1-2-1 16,0 1 1-16,2 0-4 0,2 1 4 15,-1-4 0-15,3 2 1 0,7-2-4 16,4 1 0-16,1 0 3 0,1-3 1 15,-2 0-5-15,4 0 1 0,-4-1 4 16,2 1-4-16,-2-1-4 0,-7-1 4 16,-3-1 4-16,3 0 0 0,-1 0-5 0,-1-2-5 15,1 0 5-15,1-2 5 0,-1 0-5 0,3-1-4 16,2-1 3-16,0-3 5 0,1 1-5 16,-2 1 0-16,-1-1 0 0,-2 0 5 15,4 1-4-15,-4 2-1 0,-1 0 4 0,-2 2 1 16,-1 0-6-16,-2 0 1 0,-2 1 0 15,-1-1 5-15,-2 3-1 0,2-5-4 0,-4 2 0 16,0-1 5-16,-1-1-1 0,3-1-5 16,-5 1 1-16,0 0 0 0,-1 0 4 15,-3 0-4-15,-1 1 0 0,-4 4 0 0,-1 0 0 16,-4 4 0-16,-4-1 1 0,-2 2 0 16,-1 0-1-16,-3 0 0 0,-4 2 0 0,-4 2 0 15,-2-4 0-15,-4 2 1 0,-4 0 0 16,-5 0 4-16,-3 0-4 0,-6 1 0 0,-4 2 0 15,-3 0 4-15,-4-1 0 0,-4 4-5 16,-6 0 5-16,-3 2 3 0,-6-1 1 0,-2 0-1 16,0 2 1-16,-7-4 5 0,-2 3-1 15,-1-1 1-15,-2-2-5 0,1 0 4 0,-3-2 1 16,0 0-5-16,-2-1 4 0,-3 0-4 16,0 0 4-16,0 1-5 0,-1-3 1 15,-1 0 0-15,3 0-5 0,-1-3 1 0,4 1-4 16,2-5-5-16,5-1-4 0,1-3-9 15,6-4-13-15,3 1-27 0,6-5-44 16,1-4-120-16,4 1-639 0,4-4 0 0,1-3 0 16,2-2 0-16</inkml:trace>
  <inkml:trace contextRef="#ctx0" brushRef="#br0" timeOffset="71849.35">29501 8159 972 0,'-1'2'170'0,"-2"3"6"15,-2 1 9-15,-1 1 4 0,-1 4 1 16,-2 2-1-16,-1 2 1 0,-5 2 4 0,1 2 0 16,-2 0 0-16,1 3-4 0,-2-2 5 15,1 1-1-15,0 1 0 0,2 1 0 0,-1 0 0 16,5 1 0-16,3-1 0 0,2-3-170 15,1 1-6-15,6-3-9 0,8-3-4 0,4-2-1 16,8-3-4-16,4-7-22 0,6 2-76 16,5-4-768-16,5-3 0 0,7-5 0 0,3-5 0 15</inkml:trace>
  <inkml:trace contextRef="#ctx0" brushRef="#br0" timeOffset="153726.6">10204 5627 405 0,'-2'3'50'16,"1"-1"-32"-16,-1 1-112 0,0 1 0 0,2 0 0 15,-1 0 0-15</inkml:trace>
  <inkml:trace contextRef="#ctx0" brushRef="#br0" timeOffset="158077.82">16508 6163 707 0,'0'-2'110'0,"0"-2"9"0,0 0 8 16,0-1 5-16,0 0 4 0,0-3 4 16,0 2 1-16,0-3 4 0,0 3 4 15,0-2 5-15,-2 3 4 0,1 0-1 0,-1 3 6 16,1-3 4-16,-2 2 3 0,0 2 1 16,-2 0 4-16,0 1-97 0,1-1-8 0,-1 1-9 15,3 0-9-15,-1 1-4 0,1 1 0 16,-1 3-10-16,2 3 1 0,0 1-5 0,1 2 0 15,-2 1-4-15,2 5-5 0,0-1 0 16,0 3-5-16,-3 0-1 0,3 1-3 0,0 3-1 16,0-2-4-16,0 3 1 0,0 0-1 15,0 1 1-15,0 0-1 0,0 4 5 0,0-3-4 16,0 1 1-16,0 0-1 0,0 1 5 16,-1-2-4-16,1 0 0 0,0-1 0 0,-2 2 0 15,1-2 5-15,-2 2-4 0,0 1-5 16,0 1 0-16,-1-1 4 0,-1 0-4 15,1 0-1-15,2 1-5 0,-1 0 4 0,1-3-4 16,1 1 0-16,1-2 5 0,-2 2-1 16,4-1-4-16,-2-3 1 0,0 3-1 15,0-3-3-15,0-1 4 0,0-1-4 0,-2-1 0 16,2 1 0-16,0-1 5 0,0-3-4 16,0 1 0-16,0-1 1 0,0 0 4 0,0-1-5 15,0 0 0-15,0 1 1 0,0-2-1 16,0 0 0-16,0-1 0 0,0 1-1 0,0-2 0 15,0 1 4-15,0-1-5 0,0 1 0 16,0-1 0-16,0-2 4 0,0 0-5 0,0 0 1 16,0 1-2-16,2 0 2 0,-1-3-1 15,-1 2 0-15,0-4 0 0,4 1-4 0,-3 0 1 16,-1 0-1-16,4-1 5 0,-3-1-4 16,-1-3 0-16,1 3 0 0,1 0 0 15,-2 0 1-15,0 0-4 0,0-1 0 16,1 0 0-16,-2 3 1 0,1-2-5 0,0 0-3 15,0 1-1-15,0-2 5 0,0 1-4 0,0-1 4 16,0-1 0-16,0 2 0 0,0-2-5 16,0 0 5-16,0 0-1 0,0 3 0 0,0-4 1 15,0 1 0-15,0 0 4 0,0 0 0 16,0 1-1-16,0-1 1 0,0-1 4 0,0 0 4 16,0 0 0-16,0 1-5 0,0-2 4 15,0-1-3-15,0 0-1 0,0-1 5 0,1 3-1 16,-1-2-3-16,2-1-1 0,-1 0 1 15,1 0 3-15,0 0-4 0,2 1 0 16,-1-1 0-16,1 2 4 0,0-2-4 0,1 1 0 16,2 0 1-16,-3 2 3 0,2-2 1 15,0 1-5-15,2 2 5 0,-2-3-1 0,1 2 1 16,2-3-5-16,0 1 4 0,-1-1 1 16,1 2 3-16,1-2-4 0,0 0 0 0,-1 0 0 15,3-2 5-15,-3 4-5 0,1-2 0 16,2 0 0-16,-4 0 3 0,3 0-3 15,0 0-1-15,-2 0 0 0,3 0 4 0,-2 0 0 16,1 1-4-16,-1-1 4 0,3 0-1 16,0 0 0-16,3 1-4 0,-1-1-1 0,2 0 5 15,-1 1-1-15,3 1 0 0,-2-2 0 16,0 2-1-16,2-2 0 0,-3 4 0 0,0-3-1 16,-2 2 1-16,2-2 0 0,-1 2 0 15,0-2 0-15,-2 1 0 0,5-1-3 0,-4 3 0 16,2-3 5-16,-1 1 0 0,-1-1-4 15,2 0 1-15,-3 1 0 0,1-1 1 16,-1-1-4-16,2 1 4 0,-4-1 1 0,4 0 1 16,-4 0-1-16,1 0-3 0,-1 0 4 15,3 0 1-15,-2 0-1 0,0 0-4 16,1 0 4-16,0 0 0 0,0 0-1 0,1 0 0 16,1 0 1-16,-1 0-1 0,1 0 5 15,-1 0-5-15,-1 0-1 0,0 0 1 0,3 0-1 16,-3 0 0-16,3 0-4 0,-3 0 4 15,4 0 0-15,-2 0 0 0,4 0-1 0,-3 0 0 16,2 0 1-16,1 0-1 0,0 0 2 16,1 0-5-16,0 0 5 0,-2 1 1 0,3-1-4 15,-2 0 1-15,3 0 1 0,-2 0 0 16,0 0 6-16,1 0-5 0,1 1 1 0,0-1 1 16,0 0 1-16,1 0-4 0,0 0 1 15,1 0 0-15,-1 0 0 0,6 0 2 16,0 0-5-16,2 0 5 0,0 0 0 15,3 0 1-15,-1 0-1 0,3 0-5 0,-3 0 5 16,5 0 0-16,-4 0-8 16,1-2 1-16,0 1 3 0,-2-2 1 15,-1 2 0-15,1-2-4 0,-1 2 0 16,-1-4 9-16,-3 4-4 0,4 0-1 16,-2 0 0-16,2-1 0 0,0 1-4 0,2 0-1 15,-1-1 4-15,0 1 4 0,0 1-4 16,1-1-2-16,-3-1 3 0,0 2 1 0,-1 0-1 15,1-2-4-15,2 2-1 16,0-1 4-16,2 0 0 0,0-2-5 0,-1 1 4 16,2-1-1-16,0 0 0 0,0 1-1 15,1-3 5-15,-3 1 0 0,1 0-5 16,1 2 0-16,-3-2 4 0,2 1 0 0,-1 0 0 16,0 0-1-16,-1 1 0 0,-1-3 4 15,-1 2 3-15,0 2 1 0,-2-1-2 0,1-2 1 16,-2 1-1-16,-1-3-1 0,0 1-5 15,-2-2-14-15,-2 3-18 0,0-3-28 16,-1-1-46-16,-5 0-630 0,0-1 0 0,-2 0 0 16,-3-2 0-16</inkml:trace>
  <inkml:trace contextRef="#ctx0" brushRef="#br0" timeOffset="159854.32">16468 6151 612 0,'-1'0'102'0,"1"0"0"0,0 0 0 15,-1 0 4-15,1 0 0 0,0 0 0 16,0 0 0-16,0 0 0 0,-1 0 4 16,1 2 0-16,0-1 0 0,0 0 5 0,1 3 4 0,0-2 4 15,2 1 4-15,0-1 4 0,1 2 4 16,4-1 5-16,2 1-102 0,0-2 0 16,5-1-1-16,0 1 1 0,1-2 0 15,3 0 0-15,2 0-1 0,2 0 1 0,1 0-1 16,0 0-5-16,2 0 1 0,0 0-5 15,2 0-1-15,1 0-4 0,1 0-5 0,-1 0-5 16,4 0-4-16,0 0-3 0,2 0 8 16,-2 0 0-16,3 0-2 0,-1 0-2 0,0 0 2 15,0 0-10-15,-3 0-1 0,3 0 1 16,-4 0-5-16,2 0 6 0,-2 0-1 0,1 0 1 16,0 0-4-16,1 0 0 0,0 0 1 15,2 0 1-15,1 0 0 0,1 0-1 0,0 0-11 16,-1 0 1-16,0 0 2 0,2 0-1 0,-2 0-1 15,-2 0 7-15,2 0 2 16,-1 0 4-16,-2 0-3 0,1 0 1 0,-1 0 0 16,0-2 2-16,0 1 0 0,0 0-4 0,6-1 1 15,2-4 2 1,-1 4 0-16,-1-2-4 0,6-1 5 16,-3-1-5-16,1 0 1 0,-1-1-5 0,-1 3 0 15,-6-1 4-15,0-1 0 0,-2 1-9 16,1 0 4-16,-5 1-1 0,-1 1 1 0,-1 0-1 15,0 0-5-15,1 0 9 16,-1-1-1-16,2 0-5 0,1 0-1 0,-1 1 3 16,-1-2 0-16,1-3-2 0,0 2 0 15,0-3 9-15,-2 3-1 0,0-3-5 16,-1 0 0-16,-1 0 8 0,-1 3-4 16,0-2-1-16,-2 2 0 0,0 1 0 15,-1 1 4-15,-3 0-5 0,2 2 1 16,-3 0 3-16,-4 0 1 0,1 2-1 0,-3 0 0 15,0 0 4-15,-2 0 5 0,1 0-5 16,-1 0-5-16,-2 0 5 0,3 0 3 0,-3 0-4 16,2 0-1-16,4-2 1 0,-3-1 3 15,2 1 1-15,1-2-1 0,0 0-4 0,3 0 4 16,-4-2 0-16,4 1 0 0,-1 1 0 16,-3-1-1-16,2 2 1 0,-1-1-5 0,0 0 0 15,-2 0 5-15,2 2-1 0,-1-1-4 16,-1 1 0-16,2-1 5 0,-1 2-1 0,2-2-4 15,0-1 0-15,-2 2 0 0,3 0 4 0,-2 1-5 16,1-1 1-16,-2 0-1 16,2 0 1-16,-3 2-1 0,0-1 5 0,0 1 0 15,-1 0-5-15,1 0 0 0,0-3 5 16,-2 3-1-16,0 0 1 0,1-1-5 0,-2 1 4 16,1-1 0-16,0 1 0 0,1-1 0 0,-2 1 1 15,1 0-1-15,1 0 0 0,-1 0 0 16,0 0 0-16,-2 0 0 0,3 0-5 15,-3 0 1-15,1 0 4 0,-3 0 0 0,2 0 0 16,-1 0 0-16,-2 0-5 0,1 0 5 16,-2 0 0-16,0 1 0 0,-2-1 0 0,2 0-4 15,0 1 4-15,-2 0 1 0,0 3 0 16,1-2-1-16,0 2 1 0,-1-2 0 16,1 1 0-16,-1 3 0 0,-1-1 0 0,1 0 0 15,1 0-5-15,-1 1 1 0,1 0 4 0,0 2 0 16,-1-1-5-16,0 4 1 0,0-3-1 15,1 2 5-15,1 2-4 0,-1 0 0 16,1-1-1-16,0 3 1 0,0 0-1 16,0 1 1-16,0 2-1 0,0-1 0 0,0 2 5 15,0 0 0-15,0 3 4 0,0 1 0 16,1-1 0-16,-1 5 1 0,1-1 4 0,1 2-1 16,-1 1 1-16,2 3-1 0,1-4 1 15,-2 5-1-15,1-1 1 0,0 0 0 0,0-1 1 16,2 2-1-16,-2-1 0 0,2-1 1 15,-3-2-5-15,2 3 5 0,1-2-5 0,-3-1 1 16,1 2-1-16,-1-2 5 0,1 1-1 16,-2-1 1-16,1 2 0 0,0-1 0 0,-1 0 4 15,-1 0 0-15,2 0 0 0,-3-2 5 16,1 0 4-16,3 0-1 0,-3 1 1 16,0-1 0-16,0-1 4 0,-1 2-5 0,2-3 1 15,-1 2 0-15,-2 0-1 0,0 1-3 0,1-1-5 16,-1 2 0-16,1-2-1 0,-1 2 1 15,1 1-9-15,0 0-5 0,0 0-5 16,-1-1-14-16,1 0-12 0,-1 0-19 0,2-2-31 16,0 1-96-16,1-2-557 0,-1-3 0 15,0-3 0-15,0 1 0 0</inkml:trace>
  <inkml:trace contextRef="#ctx0" brushRef="#br0" timeOffset="-203739.39">14750 8946 321 0,'-1'-1'74'0,"-2"-3"9"0,3 0 10 0,-3-1 8 16,-2 2 4-16,1-5 4 0,0 1 5 15,0-4 5-15,1 0 4 0,-3 2 9 0,5-2 4 16,-1 1 4-16,-1 0 6 0,0-2 3 15,0 2 5-15,1-1 4 0,0 1 4 0,1 0-61 16,-1-1-13-16,0 0-4 0,0 3-10 16,0-2-8-16,2 1-5 0,0-2-4 15,-2-1-5-15,2 2 1 0,0 0-5 0,0-1-14 16,0 2-3-16,0-1-1 0,0 1 0 0,0 1 0 16,0 1 1-16,-2 0 0 15,2 2-1-15,0 0 1 0,0 1 0 0,-1 0-1 16,1 2 1-16,0 0 5 0,0 1-5 0,-2-1 1 15,2 2-1-15,0 0 0 0,0 0 0 16,-2 2 5-16,2 1 4 0,-2-1-5 16,2 3 1-16,0 3-5 0,-3 0-4 0,-1 4-5 15,1 3-5-15,-1 4 5 0,-1 2-5 0,1 3 1 16,-2 4 4-16,2 3-4 0,-2 3-1 16,2 2 5-16,-1 3 0 0,1 3-4 0,0-1 0 15,1 2-1-15,1 1-3 16,0-1 4-16,0 0-10 0,2 1 0 0,-2 1 1 15,0-1 0-15,2 2 0 0,-2 0-9 16,-1 2 4-16,0 0 0 0,1 1-4 0,-2 0-5 0,2 0 4 16,1-3-4-16,-3 1 1 15,0-1-2-15,4-4 1 0,0-1 0 0,0-2-1 16,-1-1-4-16,1-3 1 0,-3 0 0 16,-1-1-1-16,2-4 2 0,0-1-1 0,0-1 4 15,-3-2 1-15,3 1-5 0,-2-5 0 0,2 2 5 16,-1-4-1-16,1-1 1 0,-3 1-1 15,5-4-3-15,-2 0-10 0,1-1 1 0,1-1-5 16,-2-3-4-16,2 0 0 0,0 1-5 16,-1-4 1-16,1-1-2 0,0-1 0 15,1 2-4-15,-2-2-4 0,1 0-5 0,0 2-13 16,0-4-22-16,0 2-26 0,0 0-103 16,0-3-441-16,-2-1 0 0,1 3 0 15</inkml:trace>
  <inkml:trace contextRef="#ctx0" brushRef="#br0" timeOffset="-203239.73">14512 10375 334 0,'0'0'69'0,"0"0"0"0,0 0 4 15,0 0 9-15,0 0 10 0,4 1 3 0,0 1 5 16,2-2 9-16,0 0 9 0,4 1 9 16,3-1 9-16,0 0 8 0,5 0 10 15,-2-1 4-15,5-2 0 0,2 3 5 16,-2-2 4-16,4 2 0 0,0-2-64 0,1 2-1 0,-3-2-3 16,5 2-6-16,-2 0-8 0,3 0-4 15,4 2-5-15,-1-2-10 0,4 0-3 16,4 0-10-16,1 0-14 0,5 0-8 15,-2-2-5-15,6 2-3 0,-1 0-2 0,3-4-7 16,-1 3-1-16,2 0 0 0,2-1-5 16,1-2 0-16,3 0 1 0,2 2-5 0,0-2 0 15,4 2 0-15,0-4 0 0,2 3 1 16,1-2-5-16,2-2 1 0,0 3 4 0,-1-1-1 16,1 1 1-16,2 1-5 0,-4-1 0 15,1 4 4-15,-1-2 0 0,1 2 1 0,-1 0-1 16,0 0 1-16,-1 0-1 0,-1 0 0 15,0 0 1-15,1 0-5 0,-2-2 0 0,-2 0-1 16,1 1 1-16,-2 0 0 16,0-1 0-16,0-2 0 0,-1 1-5 0,1-2 1 15,-3 1-5-15,0-1-4 0,0 0-14 0,-2-3-13 16,-2 3-26-16,-2-5-41 0,-1 4-56 16,-4-5-472-16,-4 1 0 0,-1-1 0 0,-4 1 0 15</inkml:trace>
  <inkml:trace contextRef="#ctx0" brushRef="#br0" timeOffset="-202139.97">14995 8848 574 0,'0'0'100'15,"2"0"9"-15,3 1 9 0,-1 1 13 16,6 0 9-16,3 0 4 0,0 1 5 16,7 2 4-16,3-2 0 0,2-1 0 0,3 1 5 15,3-2 4-15,0 0 1 0,5-1-1 0,-2 0 6 16,2-1-1-16,3-2 4 0,2 1 1 15,-2-2-100-15,3-2-10 0,4 0-4 0,2-3-13 16,2 0-10-16,2-2-4 0,2-1 0 16,0 1-4-16,4 0 0 0,3-1-1 15,-1 2 1-15,2 0-6 0,2 2 1 0,0 1-1 16,-1 1 0-16,2-1 0 0,0 3-5 16,2 0 1-16,-4 0-1 0,0 0 1 15,1 2-5-15,-2-1 1 0,3 1 0 0,-1-1 0 16,1 2-1-16,0-3 1 0,-2 0-5 15,3 2 0-15,-1-2 0 0,-2 1 1 0,1-2-4 16,-1 3-1-16,-3-2-4 0,-1 2 5 16,-2 0-5-16,-1-1 0 0,0 3 0 0,-2-2 0 15,-6 2 0-15,1 0 1 0,-4 0-1 16,-2 0 0-16,-4 0 1 0,-2 2-5 0,1 1 4 16,-3-1 5-16,-3 2-5 0,-1-2-1 15,0 2 0-15,-4 2 0 0,-1-1 0 0,-2 1-4 16,0 3 0-16,-2-3-4 15,-4 2-1-15,-1-1 1 0,-2 2 0 0,-1 2-5 0,-4-1 0 16,-1 1 1-16,-3 1-5 0,1 0 5 16,-3 1 0-16,-1 3-4 0,-1 0 4 15,-1 0-3-15,1-1 4 0,-1 3 0 0,0-1 5 16,-1 1 0-16,2 1 0 0,-2 1 4 16,1-1 1-16,-1 0 3 0,2 2-4 15,0 2 4-15,-2-1 1 0,0 4 3 0,0 0 0 16,0 3 0-16,1 1 0 0,-1 3 4 15,0 2-5-15,0-1 4 0,0 3 0 0,0 0 1 16,1 0-5-16,-1-1 0 0,3 2 5 16,-2-1-1-16,1-2 1 0,-1 0-5 0,1 2 4 15,-1-1 1-15,-1 0 3 0,1 0-3 16,-1 2-1-16,0 0 1 0,2 0-1 0,-4 2-4 16,2-1 1-16,-1 4-1 0,1-3 1 15,-1 2-1-15,-2-2 0 0,0 0 1 0,-1-2-1 16,1-2 1-16,-2 2-1 0,1-7 1 15,1 0-1-15,0 0 0 0,0-4-4 16,0-3 4-16,2 0-4 0,0-2 0 0,1-1-1 16,-3-3 1-16,3-2-14 0,0-2-40 0,0-2-155 15,0-5-530-15,0-5 0 0,0-6 0 16,-3-6 0-16</inkml:trace>
  <inkml:trace contextRef="#ctx0" brushRef="#br0" timeOffset="-194595.06">8687 10412 695 0,'0'8'107'0,"0"6"5"0,-1 2 10 16,1 7 8-16,-2 2 4 16,2 2 5-16,0 2 0 0,0-1 1 0,-2-3-1 15,2 0 5-15,0-6 0 0,0-1 0 16,2-4 5-16,-2 0-1 0,2-2 6 0,-2 2 3 15,0 4 1-15,0 1-104 16,0 2 5-16,0 9-4 0,0 3-10 0,-4 8-9 16,0 5-4-16,0 2 0 0,-6 7 0 0,3 0-6 15,-2 1 5-15,-2-3-4 0,0-5-1 16,2-7-8-16,2-10-19 0,2-7-17 0,0-11-31 16,5-6-67-16,4-11-552 0,-2-10 0 15,4-7 0-15,-2-5 0 0</inkml:trace>
  <inkml:trace contextRef="#ctx0" brushRef="#br0" timeOffset="-193944.75">10199 10473 52 0,'0'2'30'0,"0"-2"14"16,0 2 13-16,0 1 9 16,0-3 14-16,0 3 8 0,0 0 4 0,0 2 9 0,-2-3 9 15,2 4 9-15,0 0 4 16,-1-2 5-16,0 4 4 0,-1-2 4 0,1 4 0 15,-1-1 0-15,0 0 5 0,0 3 4 0,1-1-31 16,-4 4-12-16,1 1-14 0,0 5-4 16,-1 2-13-16,-1 2-10 0,1 5 2 15,-4 5-9-15,2 4-5 0,-2 3-8 0,0 2-5 16,-1 2-4-16,0 1 0 0,1 1-5 16,-2-3 1-16,3-2-1 0,-1-7-4 0,1-4-3 15,3-7-15-15,0-9-12 0,3-6-23 16,0-8-41-16,2-10-43 0,2-5-416 0,2-13 0 15,1-4 0-15,-1-4 0 0</inkml:trace>
  <inkml:trace contextRef="#ctx0" brushRef="#br0" timeOffset="-192743.96">12915 10239 60 0,'0'0'14'0,"0"0"0"16,-2 0 5-16,2 0 0 0,-2 0 0 0,2 0 0 15,-1 0 4-15,-1 0 5 0,2-2 0 16,0-1 4-16,-2 1 5 0,2-2 4 0,-2 1 9 16,0-1 4-16,2 0 5 0,-4 0 5 15,1 2 3-15,-4 2 5 0,3-2-11 16,-3 2 6-16,0 0-1 0,-1 2 5 0,-2 2-1 16,1 0 5-16,3 2 0 0,-3-3 1 15,2 1-1-15,2 1-5 0,1-1 1 0,2 0-5 16,-1-1-4-16,2 1-6 0,1-1-3 15,-1 1-1-15,1 1 1 0,0 2-4 0,0 0-1 16,0 3 1-16,-2 0-1 0,0 3-4 16,2 2 0-16,-2 0 0 0,0 1 0 15,-1 3-5-15,1 1 0 0,1 3 0 0,-1-2 0 16,0 5-1-16,0-1-3 0,-2 1 0 16,1 2-1-16,1 1-4 0,-2 2 1 0,-1 3-1 15,-2-1-9-15,1 4-4 0,-1-2 0 16,0 0 0-16,-2 1-1 0,2-3-4 0,1-5 1 15,1-2-1-15,-1-6-8 0,2-4-1 16,2-4 1-16,2-7 0 0,-2-1 0 0,2-2 0 16,0-6 9-16,0-3 0 0,2-2 0 15,-1-3 0-15,4-2 4 0,-3 1-4 16,2-7-22-16,1-3-49 0,3-3-494 0,-3-2 0 16,2-3 0-16</inkml:trace>
  <inkml:trace contextRef="#ctx0" brushRef="#br0" timeOffset="-172794.26">4083 9491 682 0,'-4'-3'140'0,"0"-3"22"0,-1-2 13 15,-2-1 13-15,-2 0 9 0,0-3 9 0,0-2 9 16,-3 0 4-16,-1 5 5 0,3-2 4 15,0 3 4-15,-2 2 1 0,5 2-1 0,-3 1 1 16,0 3 4-16,1 0 0 0,-1 1 0 16,-1 8-108-16,-1 2-31 0,0 2-23 15,-1 6-12-15,1 2-13 0,1 4-10 16,2 6-8-16,2 6-8 0,2 0-5 16,3-1-4-16,0 4-1 0,2 0-8 0,2 2 0 15,1 0-1-15,3 3 5 0,3-1-5 0,4-1-5 16,-1 2 1-16,7-1 4 15,2 0 0-15,3-4-4 0,2-2-2 0,4-2 1 16,0-4-1-16,4-7 1 0,1-1-6 0,-2-8-3 16,0-5-1-16,2-3-3 0,-1-4 3 15,-2-2 2-15,0-6-1 0,-4-4 1 16,-4-2 0-16,-1-4-1 0,-2-2 1 0,-5-1 0 16,-1-2-1-16,-6 1 5 0,-4-5 1 0,-1 4-1 15,-3-1 5-15,-1 1 0 0,-3 3 0 16,-3-5 8-16,-1 4 0 0,-6-2 0 15,1 3 0-15,-1-1-1 0,-6 4 0 0,-1 1 0 16,0 3-1-16,-3 5 1 0,0-1 4 16,-3 3-5-16,2 7 0 0,-1 1 0 0,0 6 0 15,1 2 0-15,-1 3-4 0,2 1-1 16,1 3 5-16,1 1-3 0,2 3-1 0,3-1 1 16,1 0-4-16,4-2 4 15,2 2 0-15,5-3-4 0,2 0-3 0,2 0-1 16,6-5-9-16,4 0-8 0,5-3-14 0,1-3-26 15,6-4-41-15,0-2-60 0,4-4-739 16,2-7 0-16,-1-3 0 0,2-6 0 0</inkml:trace>
  <inkml:trace contextRef="#ctx0" brushRef="#br0" timeOffset="-172211.3">4545 9340 828 0,'-4'0'138'0,"1"0"14"0,-3 0 8 15,-1 0 6-15,-2 0-1 0,-2 0 4 16,-1 0 5-16,1 2 1 0,-4-2-1 0,4 2 5 16,0 2 4-16,2-1 1 0,3 2-5 15,3 2-1-15,1 3 6 0,2-1 0 0,2 5-1 16,4-1 1-16,2 3-134 0,5 3-9 15,0 0-9-15,6 0-5 0,0 1 1 16,7 0-1-16,1 3-3 0,1-2-2 0,1 3 0 16,-1-1-4-16,1 0-5 0,-1 3 0 15,-3-1 5-15,-1 0 0 0,-4 1-5 0,-1-1 0 16,-3 1 0-16,-2-2 0 0,-1 1-5 16,-4-5-5-16,-3 1-4 0,-2 0-9 0,-1-1-4 15,-2-2-4-15,-1 0-6 16,-1-2-2-16,-5 1-1 0,2-4 5 0,-2-1 0 0,2-3-5 15,-2-2-4-15,0-4 0 0,-3-1 4 16,1-2-5-16,0-5 1 0,-1-4-1 16,-2-3 5-16,1-4 0 0,-3-3 0 0,0-4 9 15,-1-5 0-15,-1-3 4 0,2-3 5 16,-1-2 4-16,2-1 0 0,1-2 0 0,2 0 4 16,2 0 5-16,3 1 5 0,0-1 5 15,3-1-1-15,1-1 9 0,1-1 0 0,3-2 5 16,0 2-1-16,2-6 5 0,1 3 5 15,0-2 0-15,0 0 8 0,1 2-3 0,-4 2 4 16,-1 4 4-16,-2 2 4 0,-1 4 0 16,-4 5 1-16,-5 4-1 0,-2 5 0 0,-2 4 0 15,-1 5-3-15,0 5-10 0,-1 0 0 16,0 7 2-16,0 5-5 0,1 3-9 16,4 5-4-16,-3 3-5 0,6 2-17 0,-1 2-14 15,4 5-32-15,1 2-52 0,0 1-842 16,2-4 0-16,1 1 0 0,1-3 0 0</inkml:trace>
  <inkml:trace contextRef="#ctx0" brushRef="#br0" timeOffset="-171211.91">4680 10751 770 0,'0'0'141'16,"4"-3"19"-16,2-4 16 0,5-4 15 16,2-5 3-16,6-1 10 0,3-11 3 0,6-2 10 15,7-5 0-15,13-15 1 16,2-1 4-16,5-6 0 0,6-2 0 0,5-5-8 16,2-3-10-16,4-2-23 0,5-4-52 15,1-2-946-15,-3 6 0 0,0 0 0 0,3-3 0 16</inkml:trace>
  <inkml:trace contextRef="#ctx0" brushRef="#br0" timeOffset="-157455.25">11513 11031 20 0,'0'0'7'15,"0"0"3"-15,0 0 1 0,0 0 0 16,0 0 0-16,0 0 0 0,0 0 4 0,3 0 0 16,-6 0 0-16,6 0 5 0,-3 0 0 15,0-3 4-15,0 1-5 0,0 2 1 0,0-4-5 16,0 2-63-16,2-1 0 0,-2 1 0 15,1-6 0-15</inkml:trace>
  <inkml:trace contextRef="#ctx0" brushRef="#br0" timeOffset="-156587.96">11552 10899 274 0,'0'3'50'0,"0"-3"9"0,0 0 9 16,0 2 8-16,-1-2 5 0,1 2-1 0,-2 0 6 16,-1 0 3-16,2 1 5 0,-1 2 1 15,-2-3-1-15,1 2 4 0,-1-3 0 16,1 3 4-16,1-2 5 0,1 3 5 0,1-5 4 16,0 2 4-16,0-1-45 0,1 1-9 15,1 0-10-15,4-2-7 0,-2 0-5 0,3 0 0 16,1 0-5-16,3 0-3 0,-1 2-1 15,4-2-5-15,-1 2 1 0,1-2-4 16,0 3 4-16,0-1-5 0,0-1-7 0,1 3-10 16,1-2-4-16,0 2-9 0,6-1-13 15,-2-1-5-15,2 1-4 0,4-1-1 0,1-2 1 16,2 2-1-16,2-2 1 0,3 2 4 16,-1-2-5-16,3 0 5 0,0 0-1 0,3 0 6 15,1 0-1-15,0 0 0 0,1 0 4 16,0 0 5-16,1 0 1 0,1 0 3 0,-1 0 10 15,-1 0 3-15,6 0 9 0,-5 0 1 16,4 0-1-16,-2 0-4 0,4 0 5 0,-1 0-5 16,2 0 1-16,0 0-5 0,1 0 0 15,0 0-1-15,1 0-3 0,3 0-1 0,-2 0 1 16,1 2-1-16,1-1-1 0,2 2 1 16,-1 1-5-16,1-2 1 0,1 3-8 15,-2 2-6-15,1-2-4 0,0 4 5 0,-1-4 0 16,-2 3-1-16,1 0 1 0,4-2 3 15,-4 2 1-15,3-2 0 0,-2 4-1 16,1-4-3-16,-1 2-1 0,5-4 4 0,-1 1 2 16,1-1-6-16,-1 1 0 0,4-3 0 15,0 1 0-15,2-3 4 0,0 0 0 0,4 0 1 16,2 0 0-16,-2 0 4 0,5-4 0 16,-2 1 1-16,4 0 0 0,1-3-1 0,-1 1 1 15,3-3-1-15,-2 0 5 0,3 1-4 16,1-2 0-16,0 1-1 0,1 0 6 0,-1-2 0 15,1 3 8-15,2-4 1 0,-3 4 4 16,4-5 4-16,-2 2 0 0,-1 1 1 0,1 0-1 16,0 0 5-16,1-2-1 0,-4 3 1 15,1 1-5-15,2 1 9 0,-2-2-5 0,-1 2 1 16,0 0-1-16,1 0 5 0,-3 4 1 16,-1-3-2-16,1 2 1 0,-2 1-5 15,-2 2 0-15,0 0-4 0,-3-2-5 16,0 2-4-16,0 2 0 0,-4-2-5 0,0 0 5 15,-2 0-4-15,-2 2-1 0,1 1 0 0,-5-1 0 16,1 1 0-16,-3 3-4 0,-2 0 0 16,-4 0 5-16,-1 4-1 0,-1-3-4 0,-4 4 5 15,-3 0 0-15,0-1-1 0,-4 1 1 16,-2 1-1-16,-3 0 0 0,-3 2 0 16,2-1-5-16,-3-1-9 0,1 1-9 0,-3-1-35 15,1 0-83-15,-4 0-335 0,0-3 0 16,-3 0 0-16,1-2 0 0</inkml:trace>
  <inkml:trace contextRef="#ctx0" brushRef="#br0" timeOffset="-150824.14">4485 8348 183 0,'0'-3'72'0,"0"-3"26"0,0-1 19 15,0-1 12-15,0-1 10 0,0-1 13 16,0 0 8-16,0-1 1 0,-2 2 4 0,1 3 4 15,-4 0 0-15,1 3 5 0,0 0-5 0,0 2 1 16,-4-1 3-16,-1 2 1 0,2 0 0 16,-1 0-46-16,-1 0-26 0,1 3-27 0,-1-2-18 15,0 2-13-15,-1 2-4 0,1-2-14 16,1 4-4-16,-3 1 0 0,2 4-5 16,0-2 1-16,0 2 4 0,-2 3-4 15,2 0 0-15,2 3 4 0,-2 0-4 0,0 1 0 16,3 1-1-16,1 2 1 0,-1 0 0 15,-1 2 4-15,4-1 0 0,-1-1-5 0,0 5 0 16,2-3 0-16,0 3-4 0,1 2-1 16,1 0 0-16,0 1-4 0,-2 3-4 0,4 0 0 15,-1 2 4-15,2 2-4 0,0 4 0 0,0-1 0 16,3 2 0-16,1-1 4 0,0 3 0 16,2 1 1-16,2 2-4 0,-1 1 3 15,-1 0 1-15,2 0 0 0,0 2-1 0,-3 1 1 16,1 2 5-16,1 0 4 0,-1 2 1 0,-2-2-1 15,2 0 0-15,0-1 4 0,-1-1 0 16,1-2-1-16,2-3-3 0,-1-2-1 16,5-2 0-16,-3-3-4 0,0 0 0 0,4-4 0 15,1 0 1-15,-1-1-1 0,0-4-4 16,3 0 0-16,1-2-1 0,1-1-4 16,0-4-1-16,4-1-3 0,-1-3 3 15,2-4-3-15,1-1-1 0,3-3-4 0,-2-1 5 0,3-4-1 16,1-2 1-16,-1 0-4 15,0-4 4-15,2 2 4 0,-1-2-4 0,2-2 0 16,-2-2 1-16,1-2-1 0,1-4 0 0,-1-2 0 16,-1-2 1-16,2-4 3 0,-3-3-4 15,2-3 0-15,-3-3 0 0,-1-3 5 16,0-3-1-16,-2 1 1 0,-3-4-1 0,-1-2 0 16,-2-1 0-16,-2-2 0 0,-3 0 0 0,-1-3-5 15,-4-2 5-15,-1 2 0 0,-2-2 1 16,-2-2-1-16,-3 3-4 0,-1-4 0 0,-1 0 5 15,-1 1 0-15,0-4 0 0,-1 2-5 16,-2 1 4-16,-1 1-3 0,-4-1-1 0,3 1 0 16,-6 2 5-16,1 2-4 0,-5 0-1 15,-3 2 5-15,-1 2 0 0,-4 0 3 16,-1 0-4-16,-1-1-4 0,-4 1 3 0,0 1 1 16,-3 0-1-16,1 1 1 0,-1 3-4 15,0 1 4-15,0 2-3 0,2 0-15 16,1 4-16-16,0 2-32 0,3 0-97 0,1-2-615 15,0 2 0-15,2-2 0 0</inkml:trace>
  <inkml:trace contextRef="#ctx0" brushRef="#br0" timeOffset="-119897.65">12688 1148 630 0,'1'-6'104'0,"3"-4"17"15,0-1 18-15,2-4 13 0,2-3 5 16,-1-2 9-16,1-3 8 0,-1-4 9 0,0-1 5 16,0 5 0-16,-5-3 4 0,2 5 9 15,-3 0 0-15,-1 2 4 0,0 3 0 16,-1 5 4-16,-3 0 0 0,0 4-90 0,-3 1-14 16,0 4-13-16,-2 0-18 0,0 1-13 0,-2 2-5 15,-2 3-8-15,2 3-6 0,1 0-8 16,-1 5-9-16,0 1 1 0,3 4-1 15,2 8-8-15,0 1 0 0,3 5-8 0,-1 1 4 16,2 3-4-16,0 1-1 0,2-1 1 0,2 0 0 16,0-3 0-16,4 4-1 15,1-5-4-15,5-5 0 0,-1 2 0 0,2-7 1 0,3 1-1 16,1-3 1-16,0-4 0 0,3-4 0 16,-3-2 0-16,2-3-5 0,-2-1 4 15,2-1-3-15,-1-3 4 0,-1 2-5 0,0-6 1 16,-2-2 4-16,-1 2-4 0,-3-3 0 15,0-3 5-15,-2 1 0 0,0-5 0 16,-5 1-5-16,-1-2 0 0,-1-2 4 0,-2 1 0 16,0-2 0-16,0 2-4 0,0 0 4 15,0 2 0-15,0 3 4 0,0 3-8 16,0 3-1-16,0 0 1 0,0 2-1 0,0 3 1 16,0 4-1-16,0 4 0 0,0 0 1 0,0 1-1 15,4 3 1-15,1 0-1 0,2 1 0 16,0-4 0-16,3 2-5 0,4-4 5 0,2-2 4 15,2-5 4-15,2 2 0 0,0-4 4 16,3-5 9-16,-4 1 0 0,4-4 0 0,-4-5 4 16,0 1-4-16,-1 3 4 0,-7-5 0 15,1 0 4-15,-7-1 1 0,-1 2-5 16,-2-1 5-16,0 2 0 0,-6 3 0 16,-3-1-4-16,-4 2-4 0,0 1 0 0,-2 2-4 15,-1 1-4-15,1 2-5 0,-6 1 1 16,0 1 0-16,0 2-9 0,1 2-4 0,3-1-8 15,1 3-5-15,3-2-13 0,2 0-9 16,3-1-4-16,0 0-18 0,6 2-23 0,-2 0-30 16,4-1-49-16,4-2-736 0,2-1 0 15,1 1 0-15,0-1 0 0</inkml:trace>
  <inkml:trace contextRef="#ctx0" brushRef="#br0" timeOffset="-119480.72">13414 1101 744 0,'0'0'137'0,"0"0"18"0,0 0 13 16,0-1 14-16,0 1 4 0,-3 0 0 16,1-3 4-16,-2 3 9 0,1 0 5 0,-5 5 4 15,-1-1 4-15,-1 5 4 0,0 2 0 16,-1 0 0-16,1 3 0 0,1 1 0 16,3 3 4-16,1-2 0 0,3-1-142 0,-1-2-18 15,1-2-9-15,2-3-13 0,0-3-9 16,2 0 0-16,1-4 1 0,2 0-10 0,-1-2-4 15,2-4-8-15,1-3-14 0,3-2-8 0,1-5-4 16,1-3-13-16,0-3-13 0,1-4-12 16,-1-5-9-16,-1-3-5 0,0-3 4 15,1-3 2-15,-5-3-1 0,3-1 0 0,-5-5 9 16,0 2 4-16,1-4 0 0,-3 1 9 16,-3 0-1-16,2 3 9 0,0 5 18 15,-2 6 13-15,0 6 8 0,0 9 13 0,0 5 13 16,0 7 18-16,0 3 8 0,0 8 5 15,0 4 4-15,0 8 9 0,0 7 0 0,-2 5 4 16,2 7-4-16,-2 7-4 0,0 4 0 16,1 7-9-16,-1 1 1 0,0 2-4 0,2-1-9 15,-2 0-9-15,2-5-4 0,0 0-4 16,0-7-9-16,2-1-17 0,3-6-32 16,-1-5-57-16,2-3-869 0,1-9 0 0,5-5 0 15,-3-6 0-15</inkml:trace>
  <inkml:trace contextRef="#ctx0" brushRef="#br0" timeOffset="-119014.96">13787 1288 934 0,'0'0'173'0,"2"0"13"0,3 0 9 16,3 0 9-16,-1-4 5 0,3-1-1 0,2 0 1 15,-1-4-1-15,3 1 5 0,-3-5 0 16,3-2 1-16,-5 1-1 0,-2-2 1 16,-1-2 4-16,-1 2 0 0,-2 0-5 0,-1-1 1 15,-2 1 5-15,0 1-174 0,0 0-13 0,-5 1-9 16,0 0-9-16,-2 4-4 0,-5 0-1 15,3 2-3-15,-7 3 4 0,-1 3-5 16,-2 0 1-16,-2 4-5 0,-1 1-1 0,0 5 6 16,1 5-4-16,-1 3-1 0,6 2 0 15,-4 1 4-15,7 3-4 0,1 5 0 0,1 0-5 16,5-2 1-16,1 4 4 0,0-1 0 16,5-6-1-16,0 3 1 0,0-5-1 15,3 0 1-15,1-4-1 0,1-1 0 0,3-1 1 16,1-5-2-16,5-2 1 0,1 0-5 15,2-2 4-15,5-3-3 0,-2-1-6 0,3-2-8 16,-1 1-6-16,-2-5-12 0,3 0-27 16,-1-4-39-16,-4 0-57 0,0-4-726 0,-5-2 0 15,-1 1 0-15,-1-2 0 0</inkml:trace>
  <inkml:trace contextRef="#ctx0" brushRef="#br0" timeOffset="-118548.21">12544 1814 974 0,'0'0'162'0,"0"0"1"0,0 0 4 16,0 0 1-16,0 0-1 0,0 0 1 15,2-1 5-15,6-1 3 0,1 0 5 0,6-1 0 16,3 0 5-16,5-1 4 0,6-1 0 15,5 0 4-15,4 0 6 0,2-2 3 16,5 1 1-16,0 1 1 0,1-2-164 0,4 2 5 16,0 0 0-16,2-1-1 0,1 2-5 15,1 0 5-15,-2 0-5 0,2 0-4 0,0 3-5 16,-2-2 1-16,0 2 0 0,-3-1-4 16,0 0-1-16,-4 0-4 0,0-1-5 0,0 1 0 15,-2-3-1-15,-1 1-4 0,-2-1 0 16,-3 0-10-16,-3-3-12 0,-1 3-18 15,-1-2-21-15,-7-1-62 0,-4 0-820 16,-2 0 0-16,-6-2 0 0,-2 1 0 0</inkml:trace>
  <inkml:trace contextRef="#ctx0" brushRef="#br0" timeOffset="-118064.99">14740 1057 844 0,'-2'0'162'0,"2"0"15"16,-1 0 8-16,1 0 8 0,0 0 10 0,-3 0 8 16,3 0 0-16,0 0 1 0,-2 0 4 0,2 0 4 15,0 0 0-15,2 0 0 0,2 0 0 16,1 0 1-16,1 1 3 0,2-1 1 15,4 4 0-15,1-2 4 0,8 0-159 0,2 0-13 16,4 1-9-16,3-1-8 16,5 2-5-16,5 0-10 0,2-2 1 0,3 1 0 15,2-2-5-15,4-1-4 0,0 1 0 0,1-1 0 16,-1 1 0-16,-1-1 1 0,0 0-6 16,1 0 0-16,-3 0 1 0,1 0-6 0,-3 0-8 15,1 0-9-15,-3 0-12 0,0 0-10 16,-2-1-16-16,-2-1-31 0,-2-1-58 15,-4-3-816-15,-3 0 0 0,-5-1 0 0,-4-1 0 16</inkml:trace>
  <inkml:trace contextRef="#ctx0" brushRef="#br0" timeOffset="-117747.81">15760 730 870 0,'0'0'149'0,"0"0"5"16,0 0 4-16,0 0 5 0,0 0 9 0,0 0 4 15,4 0 4-15,2 0 1 0,1 0 8 0,4 0 5 16,1 0 5-16,3 1-1 0,1 2 1 16,2 3 4-16,1 0 1 0,0 5 4 0,-1 0-5 15,-2 4 6-15,0 5-146 0,-1 0-3 16,-4 3-10-16,-1 0-4 0,-2 4-4 15,-4-1-4-15,-1 2-5 0,-3-2 0 0,-3 5-8 16,-4-2-1-16,-5 2-8 0,-2-1-1 16,-5 1-5-16,-1 2-13 0,-5-3-9 0,-1 2-27 15,-3-3-23-15,-1-1-52 0,1 2-111 16,3-6-616-16,4-2 0 0,2-2 0 0,6-5 0 16</inkml:trace>
  <inkml:trace contextRef="#ctx0" brushRef="#br0" timeOffset="-116999.81">17221 581 912 0,'-1'0'152'16,"-2"0"8"-16,0-1 6 0,-1 0 8 0,-3 0 5 15,1-1-1-15,-1 2 1 0,-2-2 5 0,-4 2 4 16,4 0 4-16,-3 0 0 0,0 4 0 16,2 0 4-16,-4 8 0 0,1 2 0 15,0 2 0-15,-1 7 0 0,1 3 4 0,-1 7-156 16,1 3-8-16,1 5-5 0,0 0-5 0,4 3-3 15,-1 1-6-15,2 1 1 16,4-2-1-16,0 0-4 0,2-2-4 0,1-1-4 16,2-4-1-16,6-3 1 0,1-1-5 15,2-3 0-15,2-3-3 0,1-5 4 0,4 2-9 16,2-6 4-16,3-2-3 0,0-4-1 0,0 0-4 16,-1-4 0-16,1-2 0 0,2-2 4 15,-3-3-4-15,2 0 5 0,-1-5-1 0,1-1 4 16,-1-3 5-16,0-1-1 0,-1-4 10 15,-2-3-1-15,1-1 13 0,-1-2 0 0,-1-7 8 16,-5 2 5-16,2-1 8 0,-4 1 9 16,0-3 4-16,-3-1 0 0,-2 1 9 15,-1-1 0-15,-1-1 4 0,-2-1-4 0,-2 0 0 16,0-2 0-16,-1 0 0 0,0 3-4 16,0-4-9-16,0 2 0 0,-1 1-5 0,-1 1-5 15,-3 2-4-15,1 1-9 0,-4 2 0 16,1 0-9-16,-5 4-4 0,1 2-5 15,-4 0-4-15,1 3-4 0,0 4-4 0,1-3-5 16,-1 1-4-16,0 6-3 0,2-1-10 16,-1 1-8-16,3 2-4 0,0 3-8 0,-1 0-18 15,1 0-22-15,1 4-34 0,-1 3-44 16,3 3-136-16,-1 7-641 0,2 2 0 0,0 2 0 16,3 4 0-16</inkml:trace>
  <inkml:trace contextRef="#ctx0" brushRef="#br0" timeOffset="-116498.08">18044 814 740 0,'-1'-2'127'0,"-1"-1"18"15,2-2 18-15,-1-2 13 0,-1-3 4 0,1 1 5 16,-5-5 3-16,4 1 5 0,-1 0 4 15,0 1 4-15,0 1 5 0,0 3 4 0,-2-2 4 16,4 6 4-16,-2 2 1 0,2 0 3 16,-1 0 1-16,-1 4 0 0,0 2-128 15,1 5-12-15,0 2-19 0,1 7-12 0,-2 1-4 16,2 7-4-16,-2 3 0 0,1 5-4 16,0 4-4-16,2-2-4 0,-1 3 0 0,1-1-4 15,-1-2-4-15,1 2-8 0,0-5 3 16,0-2-4-16,0-3 0 0,0-1 0 0,0-2 0 15,0-5-5-15,0 0 1 0,0-3-2 16,0 0-4-16,1-2 0 0,0-1-14 16,1-4-9-16,1 0-13 0,-1-4-9 15,0-2-13-15,3-2-19 0,0 0-34 0,0-4-22 16,-1 0-40-16,0-5-101 0,1-2-549 0,-1-5 0 16,-1-1 0-16,-1-3 0 0</inkml:trace>
  <inkml:trace contextRef="#ctx0" brushRef="#br0" timeOffset="-116266.64">17855 716 840 0,'-2'0'148'0,"0"-1"18"0,-1-2 8 0,-3 0 10 16,2 1-1-16,-1-3 0 0,0 3 4 16,-1-4 5-16,1 3-1 0,0-2 1 0,2 4 0 15,1-1-1-15,1 1 5 0,1 0 0 16,1 1 5-16,6 0-1 0,2 0 5 0,3 0-1 15,4 0-148-15,1 0-17 0,8 1-9 16,2-1-18-16,5 0-17 0,3 0-27 0,-1 0-40 16,4 0-78-16,-1 0-670 15,-1 0 0-15,-2 0 0 0,-1 0 0 0</inkml:trace>
  <inkml:trace contextRef="#ctx0" brushRef="#br0" timeOffset="-115966.43">18427 637 482 0,'0'0'89'0,"0"0"13"15,0 1 13-15,2-1 14 0,-1 3 8 0,0 0 14 16,4 2 12-16,-4 3 14 0,2 2 9 16,0 1 8-16,0 5 4 0,-1 3 1 0,0 3 5 15,0 6 4-15,-1-1 4 0,-1 4 1 16,2 1 0-16,-2 0-1 0,0 4-88 16,0-1-12-16,0 2-15 0,0 0-8 0,0 0-8 15,0-2-14-15,-2 0-17 0,2-3-10 16,0-1-8-16,0-3-9 0,0-3-5 0,0-2 0 15,0-5-5-15,0-5-12 0,0-3-23 16,0-3-18-16,0-3-9 0,0-1-8 16,0-2-10-16,2-4-13 0,-2-1-13 0,1-5-17 15,2 0-14-15,-2-4-18 0,4-3-12 16,-4-3-9-16,2-3-4 0,-2-6 0 16,1-1-8-16,-1-3-14 0,-1-1-48 0,0-4-225 15,0 1 0-15,0-5 0 0,0 1 0 16</inkml:trace>
  <inkml:trace contextRef="#ctx0" brushRef="#br0" timeOffset="-115799.89">18542 674 642 0,'0'0'128'0,"7"0"23"0,2 0 17 0,1 0 13 15,7 0 4-15,1 0 13 0,5 0 8 16,3 0 9-16,2 1 4 0,-2 2 5 16,0 2 4-16,-2 3 4 0,-4 1 0 0,-5 2 0 15,-6 4 1-15,-2 4 3 0,-7 6-3 16,-6 2-4-16,-5 0-139 0,-9 3-38 15,-3 0-53-15,-4 3-108 0,-2 0-771 16,-1-6 0-16,-2-1 0 0,0-6 0 0</inkml:trace>
  <inkml:trace contextRef="#ctx0" brushRef="#br0" timeOffset="-114883.52">20841 592 984 0,'-1'-3'164'0,"-1"2"0"0,1-2 8 15,-3-2 6-15,0 1 4 0,-1-1-1 16,1 1 1-16,-4 1 4 0,1 0 1 0,-1 2-1 15,-1 1-4-15,1 6 5 0,-4 4-1 16,3 6 1-16,1 3 0 0,-2 4-1 0,3 7 1 16,0 2 0-16,3 6-164 0,3 1-4 15,-1 2-4-15,2 0-5 0,5 0-4 0,0-2-4 16,4-1 4-16,4-2-4 0,0-2-4 16,4-4-2-16,2 0 5 0,3-6-4 0,1-2-6 15,0-6 1-15,-1-2-5 0,1-9 4 16,-2-2 4-16,-2 1-1 0,2-6 1 15,-3-4 12-15,0-6 0 0,-3-1 4 0,1-5 5 16,-1-1 3-16,-2-2 0 0,1-7 4 16,-4-2 8-16,1-3 1 0,-3-1 4 0,-1 0 4 15,-1 0 9-15,-3 0 0 0,0 0 5 16,-1-1-2-16,-2 2 1 0,-2 3 0 0,-1 0-5 16,-3 1-4-16,-1 3-4 0,-4-1-3 15,-3 4-5-15,-1-2 1 0,-3 5-4 16,0 0-4-16,-1 4-8 0,-3 6 0 0,3 0-4 15,0 6-7-15,0 1-14 0,5 6-8 16,-2 7-4-16,5 1-12 0,1 8-14 0,3 6-16 16,2 1-9-16,1-1-22 0,5 6-27 0,4 2-44 15,5-2-98-15,4 2-592 0,2-5 0 16,3-1 0-16,1-3 0 0</inkml:trace>
  <inkml:trace contextRef="#ctx0" brushRef="#br0" timeOffset="-114301.56">21113 906 644 0,'0'0'133'0,"0"0"18"16,1 0 13-16,-1 0 8 15,2 0 5-15,-1 0 4 0,2 4 5 0,0 2 8 16,1 4 0-16,1 6 0 0,-2 3 0 16,1 8 4-16,2 0 0 0,-4 6 0 0,4 2 0 15,-3 2-1-15,2-7 5 0,-2-2 0 16,0-8-134-16,1-2-13 0,0-5-9 0,-3-5-4 16,1-3-4-16,-2-8-5 0,2-6 0 15,-2-2-4-15,0-3 5 0,0-4 0 0,-2-4 0 16,2-5 0-16,2-3 0 0,0-4 0 15,3 3 1-15,0-3 4 0,4 1-5 0,1 7 1 16,2 0-4-16,1 5-5 0,1 6 1 16,2 7-5-16,-1 3-4 0,-1 2 0 0,1 6 0 15,-3 3-4-15,1 5-5 0,-1 3 0 16,-2 4 1-16,0 2-1 0,-2 3-4 0,-3 3 1 16,0 2-1-16,0 2 0 0,0-3 1 15,-1 1-5-15,3-2 4 0,1-2 4 16,3-1-4-16,-1-4 0 0,3-5 0 0,3-1-1 15,2-3 0-15,1-2 0 0,3-3-4 16,0-4-1-16,0 2 0 0,1-3-1 16,3-4 4-16,-2 0-4 0,1-5 4 0,1-2-5 15,1-3 0-15,-1-3 0 0,-2-6 5 16,1-2-5-16,-4-5 0 0,-1-2 1 0,-6-2 3 16,0 0 2-16,-5 0-2 0,-4 3-3 15,-2-2 4-15,-2 3 4 0,-1 5 5 0,-3 3-4 16,-1 3-1-16,-4 4 5 0,1 6-4 15,-3 1-1-15,2 3 0 0,-4 4 2 0,-2 1-1 16,-1 1 0-16,1 6 0 0,0 5-4 16,3 3 1-16,-2 5 4 0,3 1-3 0,1 5 0 15,-1 6 0-15,4 2 1 0,2 3-5 16,1-1 1-16,1-3-4 0,1 1 0 16,1-3 4-16,3-1 1 0,3 1-5 0,3-5 4 15,3-2-5-15,2-8 0 0,3 0-6 16,5-3-4-16,5-7-9 0,3 2-27 15,5-8-34-15,4-6-92 0,0-2-766 0,3-5 0 16,2 0 0-16,1-2 0 0</inkml:trace>
  <inkml:trace contextRef="#ctx0" brushRef="#br0" timeOffset="-113751.52">22975 724 464 0,'0'0'77'0,"0"0"5"0,0-1 4 0,0 0 9 16,1-2 12-16,-1-3 22 0,0 4 22 15,0-3 13-15,0-1 13 0,0-2 8 0,0 2 10 16,-1-2 3-16,1 3 5 0,0-1 4 16,0 1 5-16,0-1 4 0,-2 1 0 0,2 2 0 15,-2 2-73-15,1-1-5 0,0 1-3 16,-1 0-10-16,1 1-12 0,1 0-22 0,-2 0-21 15,1 0-13-15,1 0-14 0,0 0-3 16,0-2-10-16,0 2-8 0,-2 0-4 0,2 0-14 16,0 0-8-16,0 0-18 0,0-3-21 15,0 6-27-15,0-1-52 0,0 0-707 0,0 0 0 16,0-1 0-16,0 0 0 0</inkml:trace>
  <inkml:trace contextRef="#ctx0" brushRef="#br0" timeOffset="-112017.7">23023 678 944 0,'0'0'157'16,"0"-1"10"-16,0-1 8 0,0 2 4 16,0-1 5-16,0 0-4 0,0 1-1 15,0-2 5-15,0 2 0 0,0 3 0 0,0 6 0 16,0 8 0-16,0 4 1 0,0 6-1 16,0 5 1-16,3 7 0 0,0 4 1 0,3 6 0 15,0 0-157-15,2-1-9 0,1-4-4 16,0-2-5-16,1-5-3 0,0-3 3 0,-1-4 1 15,0-7-5-15,-2-6 0 0,-2-3 0 16,1-1-4-16,-3-8-9 0,1 1-9 0,0-6-22 16,-2-6-48-16,1-3-751 0,3-5 0 15,-4-5 0-15,3-5 0 0</inkml:trace>
  <inkml:trace contextRef="#ctx0" brushRef="#br0" timeOffset="-111836.2">22846 495 972 0,'-3'0'166'0,"-2"0"6"0,-3 0 8 0,1-3 9 16,0 2 9-16,-1 0 5 0,-1 1-1 15,1-3-4-15,2 0 0 0,2 2 5 0,4-1 0 16,6 2 4-16,6-3 0 0,9 1 4 16,5-1 0-16,7 2 0 0,8-3-9 0,6 3-13 15,6 0-188-15,6 1-40 0,0-1-105 16,0 1-724-16,-3 1 0 0,-3 3 0 0</inkml:trace>
  <inkml:trace contextRef="#ctx0" brushRef="#br0" timeOffset="-111020.37">23506 961 630 0,'0'0'118'0,"-1"-3"18"0,-1-1 8 0,1-2 14 16,-2-2 14-16,1 1 8 0,-2-2 9 16,2 2 4-16,-2 0 9 0,1 0 4 0,-1 3 5 15,3 1-1-15,-2 3 0 0,1-1 5 16,1 2 0-16,-1 5 0 0,1 2-4 0,0 3 4 15,1 4-118-15,-2 1-17 0,2 5-9 16,0 2-14-16,0 2-12 0,-2 3-6 16,4-4-12-16,0 0-5 0,0-3-5 0,4-1-3 15,3-2-6-15,-2-4-4 0,2 0 5 16,4-3-5-16,-2-6-1 0,4 0-4 16,0 0 4-16,1-1-4 0,0-4 3 0,0 0-4 31,1-4 0-31,0-1 0 0,-2-1 4 0,1-4-3 0,-4-1-1 0,-1-3 5 0,0-4-4 15,-2-2 5-15,-3-5-4 0,-2 1 9 0,1-1 0 16,-1 3 0-16,-1 1 0 0,-2 2 5 16,1 3-1-16,0 3 2 0,-2 7-6 15,1 2 1-15,-1 3 4 0,0 6 1 0,0 5-6 16,0 2 0-16,0 7 6 0,0 0-5 16,0 2 4-16,0 5-9 0,0-2 4 0,0 2-5 15,0-4 1-15,0-4-1 0,0-1-4 16,0-3-4-16,0-2-1 0,0-6 1 0,0-2-5 15,0 0 0-15,0-3 0 0,0-1 0 16,0-2 0-16,1-5-4 0,1-3-1 0,1-1 4 16,0-4-3-16,3-2 4 0,0-3 6 15,2-1-1-15,0 0 1 0,1 2-1 16,2 1 1-16,-2 3 9 0,0 4-1 0,2 4 1 16,-2 3 4-16,0 4 5 0,-2 4-4 15,0 6 3-15,-1 3-3 0,-1 5 4 16,-3 2-4-16,0-1-9 0,-1 0-5 0,1 1-10 15,-2-3-13-15,1-2-4 0,-2-3-17 0,2-7-5 16,1-3 8-16,-1-1 0 0,5-3 10 16,-1-4 8-16,1-6 4 0,0-2 9 15,3 1 8-15,1-4 1 0,0-3 9 0,4-1-1 16,-1-3 10-16,-1 4 8 0,2 1 5 0,0 5 8 16,-1 2 13-16,1 5 5 0,-2 1 13 15,0 3 4-15,-3 8-4 0,-2 4 0 16,2 5-10-16,-5 4-7 0,-1-2-10 0,0 8-8 15,-2-4-14-15,1 4-13 0,0 0-22 16,-1-3-14-16,2-2-22 0,1-4-43 0,1-2-88 16,3-4-741-16,1-5 0 0,2 0 0 15,1-2 0-15</inkml:trace>
  <inkml:trace contextRef="#ctx0" brushRef="#br0" timeOffset="-110703.22">24408 1083 698 0,'0'2'124'15,"0"0"14"-15,0-1 9 0,0 0 13 0,0 1 14 16,0 0 12-16,2-1 9 0,0 1 4 16,2-1 9-16,0-1 5 0,1-3 4 15,0 0 4-15,0-1 9 0,1-2 5 0,-1-4 8 16,-2 2 1-16,-2-4-1 0,2-2 5 0,-3 0-120 16,0 0-15-16,0 1-8 0,0-1-13 15,-3 5-9-15,-1 1-12 0,-1 2-14 0,-1 3-5 16,-3 1-9-16,-1 3 0 0,-3 5-9 15,1 6-3-15,-1 1-10 0,-1 6 0 16,2 1-9-16,2 2-5 0,4 1 0 0,1 3 0 16,1-2-5-16,2-1-4 0,2-2 0 15,0-4 1-15,4-3-2 0,3-1-3 16,-1-3 4-16,6-3 1 0,-1-4 4 16,6 2-4-16,5-4 0 0,4-2-9 0,1-5-8 15,2-5-17-15,3-3-22 0,-3-2-26 0,-1-1-47 16,-3-1-114-16,-2-2-687 0,-6-4 0 15,-5 3 0-15,-2 1 0 0</inkml:trace>
  <inkml:trace contextRef="#ctx0" brushRef="#br0" timeOffset="-110487.14">23520 579 1080 0,'-2'1'180'0,"1"-1"5"0,1 0 1 0,-1 0-4 15,1 0-13-15,0 0-17 0,0 0-18 16,6 0-21-16,3 0-56 0,7-1-544 0,7-2 0 16,4-2 0-16,5 0 0 0</inkml:trace>
  <inkml:trace contextRef="#ctx0" brushRef="#br0" timeOffset="-110053.39">26310 414 942 0,'-2'0'161'15,"0"0"5"-15,-4-5 10 0,3 4 3 0,-3-2 5 16,-2 1 5-16,4-1-1 0,-1 1 1 15,-1-2 0-15,0 4 3 0,5-1 1 0,1 1-5 16,0 2 5-16,0 8 0 0,0 4 5 16,0 4 0-16,0 5-1 0,0 9 1 15,0 8-157-15,1 10-5 0,3 11-13 0,0 4-4 16,3 6 0-16,-3-1-5 0,6 6 1 16,-2 2-4-16,1 0 4 0,1-7-4 0,-2 0 0 15,-1-10 0-15,-3-3-4 0,1-8-1 16,-3-4-3-16,3-7-10 0,-5-8-9 15,0-6-12-15,0-7-27 0,0-5-35 0,0-7-53 16,0-2-700-16,-5-1 0 0,0-9 0 16,1-4 0-16</inkml:trace>
  <inkml:trace contextRef="#ctx0" brushRef="#br0" timeOffset="-109836.96">26234 980 602 0,'-2'-7'127'16,"2"-8"17"-16,-4-7 13 0,2-11 9 0,-3-3 8 15,2-10 4-15,-1-5 9 0,2-6 4 16,-1-3 4-16,3 6 0 0,0 3 4 0,0 6 9 15,3 9 4-15,1 6 0 0,6 3 9 0,-4 7 4 16,5 4 4-16,0 8 5 0,5 1-123 16,1 7-13-16,2 4-7 0,-1 9-14 15,0 5-7-15,-4 5-5 0,-1-1-4 0,-1 7-4 16,-8 4-4-16,2 5-4 0,-5 5-5 0,-1 3-13 16,-1-1-13-16,-3-2-17 0,0 1-21 15,-2-1-35-15,4-4-80 0,0-3-799 0,0-3 0 16,2-4 0-16,-2-2 0 15</inkml:trace>
  <inkml:trace contextRef="#ctx0" brushRef="#br0" timeOffset="-109438.03">26967 876 994 0,'0'-1'179'0,"0"-2"8"15,0-2 10-15,0 0 4 0,-2 0 5 16,-4-4 3-16,0 4 1 0,-3 0 4 0,0-4 0 15,-5 7 0-15,-5-1 4 0,0 2 1 0,-5 2-6 16,1 2 1-16,-3 6 4 0,1 2-1 16,-4 5 1-16,4 4-5 0,2 2-174 15,3 2-9-15,2 3-14 0,2 3-3 0,7-1-9 16,3-2-9-16,3-2-4 0,1-3-10 16,6-3-3-16,3-1-5 0,2-6-4 0,3-2-5 15,1-6 0-15,3 0 1 0,-1-2 1 16,6-7-5-16,1 0-1 0,-2-8 6 15,0 0-4-15,-3-3-1 0,0-2 5 0,-1-3 4 16,-3-3 9-16,0-3 9 0,-1 2 4 16,-3 1 10-16,0 1 4 0,-2 4 8 0,-2 5 4 15,-1 0 6-15,2 9 3 0,-4-2 0 16,-1 7 0-16,1 7 5 0,0 3-1 0,-2 5 1 16,2 4 4-16,-2 1 0 0,0 4-5 15,3 1-4-15,-3 1-14 0,4-1-21 0,-1-3-23 16,1-3-57-16,2-3-824 0,1-6 0 15,1-1 0-15,3-3 0 0</inkml:trace>
  <inkml:trace contextRef="#ctx0" brushRef="#br0" timeOffset="-109153.83">27319 857 972 0,'0'-2'174'0,"0"-4"10"0,0 1 4 16,-2-1 5-16,0-4 3 0,-1 1 5 0,-1-4 0 15,-3 2-1-15,4-2 5 0,-5 2 3 16,1 4 1-16,-1 1-5 0,-2 3 5 16,3 2-1-16,-1 2 1 0,1 5 1 0,-2 5-1 15,2 4 1-15,2 4-175 0,3 4-9 16,-2 3-8-16,2 3 0 0,2 3-4 0,2 2-4 16,3-3-5-16,1 0 5 0,3-1-4 15,2-2-4-15,-2-1 0 0,0 2 3 16,1-4-3-16,0 2-1 0,-3-5 0 0,-3-2 0 15,-1-1-5-15,-1-1 0 0,-2-3-6 16,0-5-12-16,-2-1-5 0,-3-6-22 0,1 0-36 16,0-1-60-16,-3-4-735 0,3-3 0 15,2-7 0-15</inkml:trace>
  <inkml:trace contextRef="#ctx0" brushRef="#br0" timeOffset="-108838.11">27704 773 854 0,'-3'0'146'15,"-2"-1"10"-15,0-1 9 0,-3 0 4 16,-3 1 4-16,-3-1 0 0,-1 2 5 16,-2-1 5-16,-5 0 8 0,4 1 0 0,0 2 0 15,-1 4 1-15,3 1 3 0,-1 2 1 16,7 2-5-16,1 3 0 0,4 2 1 0,3 3 4 15,-3 3-147-15,5 1-13 0,5-3-8 16,1 4 0-16,-1-1-5 0,4-1-5 0,-3 0-3 16,4-1 0-16,-1 2-10 0,1-3 6 15,-2 1-1-15,-2-1 9 0,-3 2-1 0,-1-3 5 16,-2 1 5-16,-3-3-1 0,-5-1 0 16,-4 0-5-16,-1-4 0 0,-5 0-4 0,0-6-10 15,-4-1-18-15,-3-1-39 0,-2-4-150 16,5-5-664-16,-3-4 0 0,6-1 0 0</inkml:trace>
  <inkml:trace contextRef="#ctx0" brushRef="#br0" timeOffset="-107354.89">27833 997 936 0,'0'0'160'0,"-1"-3"14"0,1 0 4 15,0 1 9-15,0-5 5 0,0 1 4 16,0 0 0-16,-1-3 4 0,1 2 1 0,0-2 3 15,0 5 0-15,0 0 1 0,0 2-5 16,0 0 4-16,0 1 1 0,0 4-1 0,0 3 1 16,0 8-1-16,1 1-155 0,0 3-14 15,2 2-9-15,-1 2-9 0,5 2 1 0,-1 5-6 16,4-6 1-16,1-1-5 0,-2-2 0 16,4-4-4-16,-1-1 0 0,-2-8 0 15,4 4 4-15,-5-8-4 0,3-1 0 16,-1 0 0-16,-1-1 0 0,0-2 1 0,-1-2-1 15,0-1-4-15,-3-4 5 0,2-1 4 0,-6-2-5 16,2-2 1-16,-4-1 1 0,2-6-1 16,-2 3 5-16,0-3 4 0,0 1-4 15,-2 0 0-15,2 2 4 0,0 2 0 0,0 1 0 16,0 4-4-16,0 3 0 0,0 3-1 16,0 0-4-16,0 5 4 0,0 4 1 0,0 4-5 15,2 5-1-15,0 2 0 0,1 5 1 16,1 0-1-16,1 2-4 0,2 3 0 0,0 2 0 15,1-3 0-15,1-5-4 0,1-1 4 16,-2-4-5-16,-1-1 5 0,-1-5 0 0,2-3 5 16,-2-2-1-16,-2-1-4 0,0-1 5 15,-3-2 4-15,3 0 0 0,-1-2-1 16,0-4 1-16,3 0 0 0,-3-3 0 0,1-1-4 16,0-5 4-16,0-1 1 0,3-6-1 15,0 0-4-15,0-4 4 0,0 3 1 16,1-4-1-16,2 6-3 0,1 0-5 0,-2 2-1 15,0 4-3-15,2 4-10 0,-4 1 1 0,-1 7-5 16,4 1-4-16,-4 1-1 0,-1 2-3 16,-1 2-6-16,0 3 0 0,-1 2 1 15,-2 3-1-15,3 2 0 0,-4 0 1 0,0 5-1 16,0 3 0-16,2 0 0 0,-2-3 4 16,0 1 9-16,6 2 9 0,-2-4 9 0,1-5 4 15,4 2 4-15,3-1 14 0,-2-4 4 16,4-3 8-16,1-1 5 0,-1-1 0 0,2-3 4 15,-3-1 5-15,1-1-5 0,-3-3-1 16,1 0 6-16,-4-2-1 0,-4-3 0 0,-1 0 0 16,-1-1-4-16,-1-4-10 0,-1-1-3 15,-1 1-5-15,-3-1-3 0,1 0-9 0,-2 4-5 16,2 1-8-16,0 0-1 0,-2 1-3 16,-1 3-4-16,3 0-10 0,0 2 1 15,2 1 0-15,1-3-4 0,0 0 0 16,2 2-1-16,3 0-4 0,5-2 5 0,2 2-1 15,-1 1 1-15,5 2-6 0,0 0 10 16,6 2-1-16,-3 3 0 0,1 3 1 0,-4 1 0 16,-1 3 8-16,-3-2 0 0,-4 4 5 15,-3-2 0-15,-1 4 4 0,-2-3 0 0,-2-2 0 16,-2-3 0-16,1 1 0 0,-2-6 0 16,1 1 0-16,1-3-4 0,1 0 4 0,0-4-4 15,-2-5 0-15,1 0 0 0,1-3 4 16,3-2 0-16,0-3-4 0,4-2 4 0,2-2-4 15,0 0 4-15,3 2-4 0,3 2 4 16,4 0-4-16,0 3 0 0,1 7 4 0,-1-2-4 16,0 7 1-16,2-1 4 0,-3 2 0 15,2 1 0-15,-2 0-1 0,1 1 1 0,-2 0-4 16,-1 1 4-16,-2-1 0 0,0-1-5 16,-4 1 0-16,-1 2 4 0,-1-3 1 15,-3 1-1-15,-1-1 0 0,0 2 5 0,-3-2 4 16,-1 0 0-16,2 0 3 0,-2-2 1 15,0 1 5-15,0-2-1 0,0 3 0 16,0-1 1-16,-2 1 3 0,2-1-3 0,-1 1-1 16,-3 0 0-16,-1 5 5 0,-1 2-4 15,-1 2 3-15,-1 4-7 0,-1 3 4 0,1 0-4 16,1 3-5-16,1 1-4 0,2 0-9 0,3-1 0 16,-1-2-5-16,1-2 1 0,1-4 0 15,1-2-5-15,2-2 0 0,1-3 0 16,2-1-4-16,0-2-5 0,2-2-4 0,0-3-1 15,3-3-8-15,0-3-5 0,-1-2-9 16,1-2-4-16,-2-2 0 0,0-3 4 0,-2-2 0 16,-3-2 4-16,0-3 1 0,-2 2 0 15,-1-4 3-15,-1-3 10 0,0-4 3 0,0 0 9 16,0-1 4-16,0-2 9 0,-1 2 9 16,1 0 4-16,0 4 9 0,0 2 8 15,0 6 10-15,0 8 8 0,0 4 4 0,0 4 1 16,0 3 4-16,0 4 0 0,0 7 0 15,-2 4 1-15,2 7-10 0,0 4 1 16,0 4-4-16,0 8-9 0,0 5 0 0,0 5-3 16,0 2-5-16,2 2 1 0,1 0-9 0,1 1 0 15,4-7 0-15,0-1-4 0,4-3-5 16,-2-4-13-16,4-6-9 0,0-3-17 16,-2-5-23-16,-2-5-61 0,-1-3-866 0,-3-3 0 15,-1-2 0-15,-3-3 0 0</inkml:trace>
  <inkml:trace contextRef="#ctx0" brushRef="#br0" timeOffset="-106589.66">20303 2160 728 0,'0'2'125'0,"2"-2"6"15,2 0-1-15,5 0 4 0,5 0 1 0,6 0 4 16,4 0 4-16,8-2 0 0,7-1 4 16,8-1-1-16,5 1 5 0,6-1-1 0,2-1 0 15,6 0 4-15,5 0 0 0,4 0 3 16,3 1 0-16,6 0-1 0,3 2-126 0,2 0-5 16,3 1 0-16,6-1-5 0,3 2 4 15,4-2-5-15,2 2-4 0,2 0-4 0,4 0-1 16,3 2 0-16,4 0 0 0,2-1 1 15,1 1 0-15,3 2 5 0,2-2 4 16,5 2-4-16,1 1 5 0,2 0 6 0,4 0 4 16,0 1 5-16,5-2 1 0,3-2 1 15,1 2 0-15,3 1 1 0,-1-1 0 0,2-1 4 16,3 0-3-16,-1 0 1 0,1 2-5 16,4-1 1-16,-5 0-1 0,0 3-3 0,4-2-5 15,-3 0-4-15,-1 3-4 0,-1-3-5 16,-1 1 1-16,-2 0-5 0,-1-1-5 15,-4 3 0-15,0-3 0 0,-2 0 0 0,0-1-4 16,-5 1-1-16,4-2 1 0,-6 2 4 16,-1 0 0-16,-2 0-5 0,2-1 1 15,-8 1 0-15,1 2-1 0,-5-1 1 0,-3 3-1 16,-2-3 4-16,-4 4-12 0,-6-3-14 0,-4 4-17 16,-3-2-36-16,-2 2-154 0,-7-1-567 15,-9-1 0-15,-5 1 0 0,-7-3 0 0</inkml:trace>
  <inkml:trace contextRef="#ctx0" brushRef="#br0" timeOffset="-92399.89">18287 1419 760 0,'0'0'137'16,"-2"0"18"-16,-1 0 13 0,3 0 10 0,-2 0 8 15,-1 0 8-15,2 0 5 0,-3 0 4 16,3 0 5-16,-2-1 0 0,3 1-1 0,-1 0 5 16,1-3 0-16,-2 3 0 0,2 0 0 0,0 0 0 15,0-1 5-15,0 1-117 0,3 0-16 16,0 0-18-16,3 0-14 0,2 0-4 16,1 0-8-16,3 1-10 0,2 2-3 0,1-2 0 15,3 4 0-15,1 0 0 0,-1 1 1 16,0-1-5-16,1 4 0 0,1-3 0 0,0 2 0 15,-1-1 0-15,3 0 0 0,-4-1-5 16,0-2-3-16,-1-2-14 0,-3 2-23 0,-2-2-92 16,-4 1-820-16,-4 1 0 15,0-3 0-15,-4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46460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312806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309978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49566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166007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123573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41166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32888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2962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300453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222338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383BBC81-F794-4BE5-B0EA-7D5E6DC6F0F8}" type="slidenum">
              <a:rPr lang="vi-VN" smtClean="0"/>
              <a:t>‹#›</a:t>
            </a:fld>
            <a:endParaRPr lang="vi-VN"/>
          </a:p>
        </p:txBody>
      </p:sp>
    </p:spTree>
    <p:extLst>
      <p:ext uri="{BB962C8B-B14F-4D97-AF65-F5344CB8AC3E}">
        <p14:creationId xmlns:p14="http://schemas.microsoft.com/office/powerpoint/2010/main" val="3011801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3CA0-9F52-DCF7-FEDE-AB8BA4B7CAF5}"/>
              </a:ext>
            </a:extLst>
          </p:cNvPr>
          <p:cNvSpPr>
            <a:spLocks noGrp="1"/>
          </p:cNvSpPr>
          <p:nvPr>
            <p:ph type="ctrTitle"/>
          </p:nvPr>
        </p:nvSpPr>
        <p:spPr/>
        <p:txBody>
          <a:bodyPr/>
          <a:lstStyle/>
          <a:p>
            <a:r>
              <a:rPr lang="en-US" dirty="0" err="1"/>
              <a:t>Mã</a:t>
            </a:r>
            <a:r>
              <a:rPr lang="en-US" dirty="0"/>
              <a:t> </a:t>
            </a:r>
            <a:r>
              <a:rPr lang="en-US" dirty="0" err="1"/>
              <a:t>hóa</a:t>
            </a:r>
            <a:r>
              <a:rPr lang="en-US" dirty="0"/>
              <a:t> </a:t>
            </a:r>
            <a:r>
              <a:rPr lang="en-US" dirty="0" err="1"/>
              <a:t>mật</a:t>
            </a:r>
            <a:r>
              <a:rPr lang="en-US" dirty="0"/>
              <a:t> </a:t>
            </a:r>
            <a:r>
              <a:rPr lang="en-US" dirty="0" err="1"/>
              <a:t>khẩu</a:t>
            </a:r>
            <a:r>
              <a:rPr lang="en-US" dirty="0"/>
              <a:t> </a:t>
            </a:r>
            <a:r>
              <a:rPr lang="en-US" dirty="0" err="1"/>
              <a:t>với</a:t>
            </a:r>
            <a:r>
              <a:rPr lang="en-US" dirty="0"/>
              <a:t> </a:t>
            </a:r>
            <a:r>
              <a:rPr lang="en-US" dirty="0" err="1"/>
              <a:t>Bcrypt</a:t>
            </a:r>
            <a:endParaRPr lang="vi-VN" dirty="0"/>
          </a:p>
        </p:txBody>
      </p:sp>
      <p:sp>
        <p:nvSpPr>
          <p:cNvPr id="3" name="Subtitle 2">
            <a:extLst>
              <a:ext uri="{FF2B5EF4-FFF2-40B4-BE49-F238E27FC236}">
                <a16:creationId xmlns:a16="http://schemas.microsoft.com/office/drawing/2014/main" id="{CBC7F589-87A3-986F-C2EA-CB3F704BEA67}"/>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9615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8832-DB2B-19B6-41FB-68CFC6A5CD36}"/>
              </a:ext>
            </a:extLst>
          </p:cNvPr>
          <p:cNvSpPr>
            <a:spLocks noGrp="1"/>
          </p:cNvSpPr>
          <p:nvPr>
            <p:ph type="title"/>
          </p:nvPr>
        </p:nvSpPr>
        <p:spPr/>
        <p:txBody>
          <a:bodyPr/>
          <a:lstStyle/>
          <a:p>
            <a:r>
              <a:rPr lang="vi-VN" dirty="0"/>
              <a:t>Bcrypt trong Spting Security</a:t>
            </a:r>
          </a:p>
        </p:txBody>
      </p:sp>
      <p:sp>
        <p:nvSpPr>
          <p:cNvPr id="3" name="Text Placeholder 2">
            <a:extLst>
              <a:ext uri="{FF2B5EF4-FFF2-40B4-BE49-F238E27FC236}">
                <a16:creationId xmlns:a16="http://schemas.microsoft.com/office/drawing/2014/main" id="{56615871-D222-6514-1DBF-C54BE33A3127}"/>
              </a:ext>
            </a:extLst>
          </p:cNvPr>
          <p:cNvSpPr>
            <a:spLocks noGrp="1"/>
          </p:cNvSpPr>
          <p:nvPr>
            <p:ph type="body" idx="1"/>
          </p:nvPr>
        </p:nvSpPr>
        <p:spPr/>
        <p:txBody>
          <a:bodyPr>
            <a:normAutofit/>
          </a:bodyPr>
          <a:lstStyle/>
          <a:p>
            <a:r>
              <a:rPr lang="vi-VN" sz="4000" dirty="0"/>
              <a:t>{</a:t>
            </a:r>
            <a:r>
              <a:rPr lang="vi-VN" sz="4000" dirty="0">
                <a:solidFill>
                  <a:schemeClr val="accent2"/>
                </a:solidFill>
              </a:rPr>
              <a:t>bcrypt</a:t>
            </a:r>
            <a:r>
              <a:rPr lang="vi-VN" sz="4000" dirty="0"/>
              <a:t>}password</a:t>
            </a:r>
          </a:p>
          <a:p>
            <a:r>
              <a:rPr lang="vi-VN" sz="4000" dirty="0"/>
              <a:t>Length &gt;= 68</a:t>
            </a:r>
          </a:p>
        </p:txBody>
      </p:sp>
    </p:spTree>
    <p:extLst>
      <p:ext uri="{BB962C8B-B14F-4D97-AF65-F5344CB8AC3E}">
        <p14:creationId xmlns:p14="http://schemas.microsoft.com/office/powerpoint/2010/main" val="107269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BE1C-9685-AB68-2A16-48D9FA2DFD74}"/>
              </a:ext>
            </a:extLst>
          </p:cNvPr>
          <p:cNvSpPr>
            <a:spLocks noGrp="1"/>
          </p:cNvSpPr>
          <p:nvPr>
            <p:ph type="title"/>
          </p:nvPr>
        </p:nvSpPr>
        <p:spPr/>
        <p:txBody>
          <a:bodyPr/>
          <a:lstStyle/>
          <a:p>
            <a:r>
              <a:rPr lang="vi-VN" dirty="0"/>
              <a:t>Thực hành	</a:t>
            </a:r>
          </a:p>
        </p:txBody>
      </p:sp>
      <p:sp>
        <p:nvSpPr>
          <p:cNvPr id="3" name="Text Placeholder 2">
            <a:extLst>
              <a:ext uri="{FF2B5EF4-FFF2-40B4-BE49-F238E27FC236}">
                <a16:creationId xmlns:a16="http://schemas.microsoft.com/office/drawing/2014/main" id="{B8893C70-6839-774B-C313-9BA223475F94}"/>
              </a:ext>
            </a:extLst>
          </p:cNvPr>
          <p:cNvSpPr>
            <a:spLocks noGrp="1"/>
          </p:cNvSpPr>
          <p:nvPr>
            <p:ph type="body" idx="1"/>
          </p:nvPr>
        </p:nvSpPr>
        <p:spPr/>
        <p:txBody>
          <a:bodyPr>
            <a:normAutofit/>
          </a:bodyPr>
          <a:lstStyle/>
          <a:p>
            <a:r>
              <a:rPr lang="vi-VN" sz="3200" dirty="0"/>
              <a:t>Thay đổi lại mật khẩu sang dạng BCrypt</a:t>
            </a:r>
          </a:p>
        </p:txBody>
      </p:sp>
    </p:spTree>
    <p:extLst>
      <p:ext uri="{BB962C8B-B14F-4D97-AF65-F5344CB8AC3E}">
        <p14:creationId xmlns:p14="http://schemas.microsoft.com/office/powerpoint/2010/main" val="277316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66D9FF-7D5A-8AD9-581D-987953B93DB1}"/>
              </a:ext>
            </a:extLst>
          </p:cNvPr>
          <p:cNvSpPr>
            <a:spLocks noGrp="1"/>
          </p:cNvSpPr>
          <p:nvPr>
            <p:ph type="title"/>
          </p:nvPr>
        </p:nvSpPr>
        <p:spPr/>
        <p:txBody>
          <a:bodyPr/>
          <a:lstStyle/>
          <a:p>
            <a:r>
              <a:rPr lang="en-US" dirty="0" err="1"/>
              <a:t>Vì</a:t>
            </a:r>
            <a:r>
              <a:rPr lang="en-US" dirty="0"/>
              <a:t> </a:t>
            </a:r>
            <a:r>
              <a:rPr lang="en-US" dirty="0" err="1"/>
              <a:t>sao</a:t>
            </a:r>
            <a:r>
              <a:rPr lang="en-US" dirty="0"/>
              <a:t> </a:t>
            </a:r>
            <a:r>
              <a:rPr lang="en-US" dirty="0" err="1"/>
              <a:t>phải</a:t>
            </a:r>
            <a:r>
              <a:rPr lang="en-US" dirty="0"/>
              <a:t> </a:t>
            </a:r>
            <a:r>
              <a:rPr lang="en-US" dirty="0" err="1"/>
              <a:t>mã</a:t>
            </a:r>
            <a:r>
              <a:rPr lang="en-US" dirty="0"/>
              <a:t> </a:t>
            </a:r>
            <a:r>
              <a:rPr lang="en-US" dirty="0" err="1"/>
              <a:t>hóa</a:t>
            </a:r>
            <a:r>
              <a:rPr lang="en-US" dirty="0"/>
              <a:t> </a:t>
            </a:r>
            <a:r>
              <a:rPr lang="en-US" dirty="0" err="1"/>
              <a:t>mật</a:t>
            </a:r>
            <a:r>
              <a:rPr lang="en-US" dirty="0"/>
              <a:t> </a:t>
            </a:r>
            <a:r>
              <a:rPr lang="en-US" dirty="0" err="1"/>
              <a:t>khẩu</a:t>
            </a:r>
            <a:endParaRPr lang="vi-VN" dirty="0"/>
          </a:p>
        </p:txBody>
      </p:sp>
      <p:pic>
        <p:nvPicPr>
          <p:cNvPr id="7" name="Picture 6">
            <a:extLst>
              <a:ext uri="{FF2B5EF4-FFF2-40B4-BE49-F238E27FC236}">
                <a16:creationId xmlns:a16="http://schemas.microsoft.com/office/drawing/2014/main" id="{39541659-9853-E097-E0D2-BFC99B5E0EB7}"/>
              </a:ext>
            </a:extLst>
          </p:cNvPr>
          <p:cNvPicPr>
            <a:picLocks noChangeAspect="1"/>
          </p:cNvPicPr>
          <p:nvPr/>
        </p:nvPicPr>
        <p:blipFill>
          <a:blip r:embed="rId2"/>
          <a:stretch>
            <a:fillRect/>
          </a:stretch>
        </p:blipFill>
        <p:spPr>
          <a:xfrm>
            <a:off x="5523294" y="4128784"/>
            <a:ext cx="5591906" cy="2204216"/>
          </a:xfrm>
          <a:prstGeom prst="rect">
            <a:avLst/>
          </a:prstGeom>
        </p:spPr>
      </p:pic>
      <p:pic>
        <p:nvPicPr>
          <p:cNvPr id="1028" name="Picture 4" descr="Encrypt and Decrypt the password in UFT - Testingpool">
            <a:extLst>
              <a:ext uri="{FF2B5EF4-FFF2-40B4-BE49-F238E27FC236}">
                <a16:creationId xmlns:a16="http://schemas.microsoft.com/office/drawing/2014/main" id="{7DB8DACE-5D07-E013-6509-ACF02EB21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510" y="1348154"/>
            <a:ext cx="4529721" cy="25775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DF7D5BD-DC8A-D836-6BF0-B2CF5687DA23}"/>
                  </a:ext>
                </a:extLst>
              </p14:cNvPr>
              <p14:cNvContentPartPr/>
              <p14:nvPr/>
            </p14:nvContentPartPr>
            <p14:xfrm>
              <a:off x="220320" y="1187640"/>
              <a:ext cx="10460160" cy="4988520"/>
            </p14:xfrm>
          </p:contentPart>
        </mc:Choice>
        <mc:Fallback>
          <p:pic>
            <p:nvPicPr>
              <p:cNvPr id="2" name="Ink 1">
                <a:extLst>
                  <a:ext uri="{FF2B5EF4-FFF2-40B4-BE49-F238E27FC236}">
                    <a16:creationId xmlns:a16="http://schemas.microsoft.com/office/drawing/2014/main" id="{7DF7D5BD-DC8A-D836-6BF0-B2CF5687DA23}"/>
                  </a:ext>
                </a:extLst>
              </p:cNvPr>
              <p:cNvPicPr/>
              <p:nvPr/>
            </p:nvPicPr>
            <p:blipFill>
              <a:blip r:embed="rId5"/>
              <a:stretch>
                <a:fillRect/>
              </a:stretch>
            </p:blipFill>
            <p:spPr>
              <a:xfrm>
                <a:off x="210960" y="1178280"/>
                <a:ext cx="10478880" cy="5007240"/>
              </a:xfrm>
              <a:prstGeom prst="rect">
                <a:avLst/>
              </a:prstGeom>
            </p:spPr>
          </p:pic>
        </mc:Fallback>
      </mc:AlternateContent>
    </p:spTree>
    <p:extLst>
      <p:ext uri="{BB962C8B-B14F-4D97-AF65-F5344CB8AC3E}">
        <p14:creationId xmlns:p14="http://schemas.microsoft.com/office/powerpoint/2010/main" val="73466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8A9-3492-C0B0-FC17-740B9B22E1E6}"/>
              </a:ext>
            </a:extLst>
          </p:cNvPr>
          <p:cNvSpPr>
            <a:spLocks noGrp="1"/>
          </p:cNvSpPr>
          <p:nvPr>
            <p:ph type="title"/>
          </p:nvPr>
        </p:nvSpPr>
        <p:spPr/>
        <p:txBody>
          <a:bodyPr/>
          <a:lstStyle/>
          <a:p>
            <a:r>
              <a:rPr lang="vi-VN" b="0" i="0" dirty="0">
                <a:solidFill>
                  <a:srgbClr val="D1D5DB"/>
                </a:solidFill>
                <a:effectLst/>
                <a:latin typeface="Söhne"/>
              </a:rPr>
              <a:t>BCrypt</a:t>
            </a:r>
            <a:endParaRPr lang="vi-VN" dirty="0"/>
          </a:p>
        </p:txBody>
      </p:sp>
      <p:sp>
        <p:nvSpPr>
          <p:cNvPr id="3" name="Text Placeholder 2">
            <a:extLst>
              <a:ext uri="{FF2B5EF4-FFF2-40B4-BE49-F238E27FC236}">
                <a16:creationId xmlns:a16="http://schemas.microsoft.com/office/drawing/2014/main" id="{80533E3A-77D3-B16A-DE7D-1886A627824C}"/>
              </a:ext>
            </a:extLst>
          </p:cNvPr>
          <p:cNvSpPr>
            <a:spLocks noGrp="1"/>
          </p:cNvSpPr>
          <p:nvPr>
            <p:ph type="body" idx="1"/>
          </p:nvPr>
        </p:nvSpPr>
        <p:spPr>
          <a:xfrm>
            <a:off x="1730000" y="1512277"/>
            <a:ext cx="9385200" cy="4459390"/>
          </a:xfrm>
        </p:spPr>
        <p:txBody>
          <a:bodyPr>
            <a:normAutofit/>
          </a:bodyPr>
          <a:lstStyle/>
          <a:p>
            <a:pPr algn="just">
              <a:lnSpc>
                <a:spcPct val="150000"/>
              </a:lnSpc>
            </a:pPr>
            <a:r>
              <a:rPr lang="vi-VN" sz="2500" dirty="0"/>
              <a:t>BCrypt là một thuật toán mã hóa mật khẩu được sử dụng rộng rãi để bảo vệ mật khẩu trong các hệ thống và ứng dụng. </a:t>
            </a:r>
          </a:p>
          <a:p>
            <a:pPr algn="just">
              <a:lnSpc>
                <a:spcPct val="150000"/>
              </a:lnSpc>
            </a:pPr>
            <a:r>
              <a:rPr lang="vi-VN" sz="2500" dirty="0"/>
              <a:t>Được giới thiệu bởi Niels Provos và David Mazières vào năm 1999, BCrypt đã trở thành một trong những phương pháp mã hóa mật khẩu phổ biến nhất.</a:t>
            </a:r>
          </a:p>
        </p:txBody>
      </p:sp>
      <p:pic>
        <p:nvPicPr>
          <p:cNvPr id="2050" name="Picture 2" descr="Password Hashing and Salting Explained - Authgear">
            <a:extLst>
              <a:ext uri="{FF2B5EF4-FFF2-40B4-BE49-F238E27FC236}">
                <a16:creationId xmlns:a16="http://schemas.microsoft.com/office/drawing/2014/main" id="{7D43EAFA-5862-E14D-679C-2881DF60B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355" y="4543367"/>
            <a:ext cx="4588738" cy="20266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ED5731B-92F9-F2BA-E850-8E5644800060}"/>
                  </a:ext>
                </a:extLst>
              </p14:cNvPr>
              <p14:cNvContentPartPr/>
              <p14:nvPr/>
            </p14:nvContentPartPr>
            <p14:xfrm>
              <a:off x="677520" y="4727520"/>
              <a:ext cx="8013240" cy="1965600"/>
            </p14:xfrm>
          </p:contentPart>
        </mc:Choice>
        <mc:Fallback>
          <p:pic>
            <p:nvPicPr>
              <p:cNvPr id="4" name="Ink 3">
                <a:extLst>
                  <a:ext uri="{FF2B5EF4-FFF2-40B4-BE49-F238E27FC236}">
                    <a16:creationId xmlns:a16="http://schemas.microsoft.com/office/drawing/2014/main" id="{9ED5731B-92F9-F2BA-E850-8E5644800060}"/>
                  </a:ext>
                </a:extLst>
              </p:cNvPr>
              <p:cNvPicPr/>
              <p:nvPr/>
            </p:nvPicPr>
            <p:blipFill>
              <a:blip r:embed="rId4"/>
              <a:stretch>
                <a:fillRect/>
              </a:stretch>
            </p:blipFill>
            <p:spPr>
              <a:xfrm>
                <a:off x="668160" y="4718160"/>
                <a:ext cx="8031960" cy="1984320"/>
              </a:xfrm>
              <a:prstGeom prst="rect">
                <a:avLst/>
              </a:prstGeom>
            </p:spPr>
          </p:pic>
        </mc:Fallback>
      </mc:AlternateContent>
    </p:spTree>
    <p:extLst>
      <p:ext uri="{BB962C8B-B14F-4D97-AF65-F5344CB8AC3E}">
        <p14:creationId xmlns:p14="http://schemas.microsoft.com/office/powerpoint/2010/main" val="419377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A1A-BD1F-F979-2A6D-C9F292FDE9E4}"/>
              </a:ext>
            </a:extLst>
          </p:cNvPr>
          <p:cNvSpPr>
            <a:spLocks noGrp="1"/>
          </p:cNvSpPr>
          <p:nvPr>
            <p:ph type="title"/>
          </p:nvPr>
        </p:nvSpPr>
        <p:spPr/>
        <p:txBody>
          <a:bodyPr/>
          <a:lstStyle/>
          <a:p>
            <a:r>
              <a:rPr lang="vi-VN" b="0" i="0" dirty="0">
                <a:solidFill>
                  <a:srgbClr val="D1D5DB"/>
                </a:solidFill>
                <a:effectLst/>
                <a:latin typeface="Söhne"/>
              </a:rPr>
              <a:t>Một số đặc điểm quan trọng của BCrypt bao gồm:</a:t>
            </a:r>
            <a:endParaRPr lang="vi-VN" dirty="0"/>
          </a:p>
        </p:txBody>
      </p:sp>
      <p:sp>
        <p:nvSpPr>
          <p:cNvPr id="3" name="Text Placeholder 2">
            <a:extLst>
              <a:ext uri="{FF2B5EF4-FFF2-40B4-BE49-F238E27FC236}">
                <a16:creationId xmlns:a16="http://schemas.microsoft.com/office/drawing/2014/main" id="{78703186-C72F-849B-0E74-FD18F98639D0}"/>
              </a:ext>
            </a:extLst>
          </p:cNvPr>
          <p:cNvSpPr>
            <a:spLocks noGrp="1"/>
          </p:cNvSpPr>
          <p:nvPr>
            <p:ph type="body" idx="1"/>
          </p:nvPr>
        </p:nvSpPr>
        <p:spPr/>
        <p:txBody>
          <a:bodyPr>
            <a:normAutofit/>
          </a:bodyPr>
          <a:lstStyle/>
          <a:p>
            <a:pPr algn="just"/>
            <a:r>
              <a:rPr lang="vi-VN" sz="2500" dirty="0"/>
              <a:t>Kéo dãn mật khẩu: BCrypt cho phép bạn chỉ định số vòng lặp, thường được gọi là "cost factor" (yếu tố chi phí), để quyết định số lần lặp lại hàm băm. Điều này giúp bạn điều chỉnh độ phức tạp của quá trình mã hóa mật khẩu và tăng cường bảo mật.</a:t>
            </a:r>
          </a:p>
        </p:txBody>
      </p:sp>
    </p:spTree>
    <p:extLst>
      <p:ext uri="{BB962C8B-B14F-4D97-AF65-F5344CB8AC3E}">
        <p14:creationId xmlns:p14="http://schemas.microsoft.com/office/powerpoint/2010/main" val="1261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A1A-BD1F-F979-2A6D-C9F292FDE9E4}"/>
              </a:ext>
            </a:extLst>
          </p:cNvPr>
          <p:cNvSpPr>
            <a:spLocks noGrp="1"/>
          </p:cNvSpPr>
          <p:nvPr>
            <p:ph type="title"/>
          </p:nvPr>
        </p:nvSpPr>
        <p:spPr/>
        <p:txBody>
          <a:bodyPr/>
          <a:lstStyle/>
          <a:p>
            <a:r>
              <a:rPr lang="vi-VN" b="0" i="0" dirty="0">
                <a:solidFill>
                  <a:srgbClr val="D1D5DB"/>
                </a:solidFill>
                <a:effectLst/>
                <a:latin typeface="Söhne"/>
              </a:rPr>
              <a:t>Một số đặc điểm quan trọng của BCrypt bao gồm:</a:t>
            </a:r>
            <a:endParaRPr lang="vi-VN" dirty="0"/>
          </a:p>
        </p:txBody>
      </p:sp>
      <p:sp>
        <p:nvSpPr>
          <p:cNvPr id="3" name="Text Placeholder 2">
            <a:extLst>
              <a:ext uri="{FF2B5EF4-FFF2-40B4-BE49-F238E27FC236}">
                <a16:creationId xmlns:a16="http://schemas.microsoft.com/office/drawing/2014/main" id="{78703186-C72F-849B-0E74-FD18F98639D0}"/>
              </a:ext>
            </a:extLst>
          </p:cNvPr>
          <p:cNvSpPr>
            <a:spLocks noGrp="1"/>
          </p:cNvSpPr>
          <p:nvPr>
            <p:ph type="body" idx="1"/>
          </p:nvPr>
        </p:nvSpPr>
        <p:spPr>
          <a:xfrm>
            <a:off x="0" y="2090067"/>
            <a:ext cx="6693877" cy="3881600"/>
          </a:xfrm>
        </p:spPr>
        <p:txBody>
          <a:bodyPr>
            <a:normAutofit/>
          </a:bodyPr>
          <a:lstStyle/>
          <a:p>
            <a:pPr algn="just"/>
            <a:r>
              <a:rPr lang="vi-VN" sz="2500" dirty="0"/>
              <a:t>Salt (muối): BCrypt sử dụng salt (một chuỗi ngẫu nhiên) kết hợp với mật khẩu trước khi tiến hành mã hóa. Việc này giúp ngăn chặn tấn công bằng bảng màu (rainbow table), một phương pháp tấn công băm ngược thông qua việc so sánh các giá trị băm đã biết trước với các giá trị băm trong cơ sở dữ liệu.</a:t>
            </a:r>
          </a:p>
        </p:txBody>
      </p:sp>
      <p:pic>
        <p:nvPicPr>
          <p:cNvPr id="3074" name="Picture 2" descr="Password Security: A dash of 'salt' and little of 'hash' to go please!">
            <a:extLst>
              <a:ext uri="{FF2B5EF4-FFF2-40B4-BE49-F238E27FC236}">
                <a16:creationId xmlns:a16="http://schemas.microsoft.com/office/drawing/2014/main" id="{8A4D8F76-DCF2-ED87-1603-24BED2EC9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305" y="2306515"/>
            <a:ext cx="4676775" cy="3276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0D80DEA-36E1-E3FD-DAB1-27DA457D11D6}"/>
                  </a:ext>
                </a:extLst>
              </p14:cNvPr>
              <p14:cNvContentPartPr/>
              <p14:nvPr/>
            </p14:nvContentPartPr>
            <p14:xfrm>
              <a:off x="621360" y="2072880"/>
              <a:ext cx="11177640" cy="2429640"/>
            </p14:xfrm>
          </p:contentPart>
        </mc:Choice>
        <mc:Fallback>
          <p:pic>
            <p:nvPicPr>
              <p:cNvPr id="4" name="Ink 3">
                <a:extLst>
                  <a:ext uri="{FF2B5EF4-FFF2-40B4-BE49-F238E27FC236}">
                    <a16:creationId xmlns:a16="http://schemas.microsoft.com/office/drawing/2014/main" id="{E0D80DEA-36E1-E3FD-DAB1-27DA457D11D6}"/>
                  </a:ext>
                </a:extLst>
              </p:cNvPr>
              <p:cNvPicPr/>
              <p:nvPr/>
            </p:nvPicPr>
            <p:blipFill>
              <a:blip r:embed="rId4"/>
              <a:stretch>
                <a:fillRect/>
              </a:stretch>
            </p:blipFill>
            <p:spPr>
              <a:xfrm>
                <a:off x="612000" y="2063520"/>
                <a:ext cx="11196360" cy="2448360"/>
              </a:xfrm>
              <a:prstGeom prst="rect">
                <a:avLst/>
              </a:prstGeom>
            </p:spPr>
          </p:pic>
        </mc:Fallback>
      </mc:AlternateContent>
    </p:spTree>
    <p:extLst>
      <p:ext uri="{BB962C8B-B14F-4D97-AF65-F5344CB8AC3E}">
        <p14:creationId xmlns:p14="http://schemas.microsoft.com/office/powerpoint/2010/main" val="238744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A1A-BD1F-F979-2A6D-C9F292FDE9E4}"/>
              </a:ext>
            </a:extLst>
          </p:cNvPr>
          <p:cNvSpPr>
            <a:spLocks noGrp="1"/>
          </p:cNvSpPr>
          <p:nvPr>
            <p:ph type="title"/>
          </p:nvPr>
        </p:nvSpPr>
        <p:spPr/>
        <p:txBody>
          <a:bodyPr/>
          <a:lstStyle/>
          <a:p>
            <a:r>
              <a:rPr lang="vi-VN" b="0" i="0" dirty="0">
                <a:solidFill>
                  <a:srgbClr val="D1D5DB"/>
                </a:solidFill>
                <a:effectLst/>
                <a:latin typeface="Söhne"/>
              </a:rPr>
              <a:t>Một số đặc điểm quan trọng của BCrypt bao gồm:</a:t>
            </a:r>
            <a:endParaRPr lang="vi-VN" dirty="0"/>
          </a:p>
        </p:txBody>
      </p:sp>
      <p:sp>
        <p:nvSpPr>
          <p:cNvPr id="3" name="Text Placeholder 2">
            <a:extLst>
              <a:ext uri="{FF2B5EF4-FFF2-40B4-BE49-F238E27FC236}">
                <a16:creationId xmlns:a16="http://schemas.microsoft.com/office/drawing/2014/main" id="{78703186-C72F-849B-0E74-FD18F98639D0}"/>
              </a:ext>
            </a:extLst>
          </p:cNvPr>
          <p:cNvSpPr>
            <a:spLocks noGrp="1"/>
          </p:cNvSpPr>
          <p:nvPr>
            <p:ph type="body" idx="1"/>
          </p:nvPr>
        </p:nvSpPr>
        <p:spPr/>
        <p:txBody>
          <a:bodyPr>
            <a:normAutofit/>
          </a:bodyPr>
          <a:lstStyle/>
          <a:p>
            <a:pPr algn="just"/>
            <a:r>
              <a:rPr lang="vi-VN" sz="2500" dirty="0"/>
              <a:t>Chuỗi kết quả mã hóa lưu trữ: BCrypt tự động kết hợp salt vào chuỗi mã hóa mật khẩu kết quả, giúp tiết kiệm không gian lưu trữ và hỗ trợ việc lưu trữ mật khẩu mã hóa trong cơ sở dữ liệu.</a:t>
            </a:r>
          </a:p>
        </p:txBody>
      </p:sp>
    </p:spTree>
    <p:extLst>
      <p:ext uri="{BB962C8B-B14F-4D97-AF65-F5344CB8AC3E}">
        <p14:creationId xmlns:p14="http://schemas.microsoft.com/office/powerpoint/2010/main" val="20538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3782-7964-7030-85FF-B20149DF6EFD}"/>
              </a:ext>
            </a:extLst>
          </p:cNvPr>
          <p:cNvSpPr>
            <a:spLocks noGrp="1"/>
          </p:cNvSpPr>
          <p:nvPr>
            <p:ph type="title"/>
          </p:nvPr>
        </p:nvSpPr>
        <p:spPr/>
        <p:txBody>
          <a:bodyPr/>
          <a:lstStyle/>
          <a:p>
            <a:r>
              <a:rPr lang="vi-VN" dirty="0"/>
              <a:t>Ví dụ</a:t>
            </a:r>
          </a:p>
        </p:txBody>
      </p:sp>
      <p:sp>
        <p:nvSpPr>
          <p:cNvPr id="3" name="Text Placeholder 2">
            <a:extLst>
              <a:ext uri="{FF2B5EF4-FFF2-40B4-BE49-F238E27FC236}">
                <a16:creationId xmlns:a16="http://schemas.microsoft.com/office/drawing/2014/main" id="{0928B81F-2D5F-5752-E80B-1B58CF56CB23}"/>
              </a:ext>
            </a:extLst>
          </p:cNvPr>
          <p:cNvSpPr>
            <a:spLocks noGrp="1"/>
          </p:cNvSpPr>
          <p:nvPr>
            <p:ph type="body" idx="1"/>
          </p:nvPr>
        </p:nvSpPr>
        <p:spPr>
          <a:xfrm>
            <a:off x="2210647" y="1292898"/>
            <a:ext cx="9385200" cy="2493656"/>
          </a:xfrm>
        </p:spPr>
        <p:txBody>
          <a:bodyPr>
            <a:normAutofit/>
          </a:bodyPr>
          <a:lstStyle/>
          <a:p>
            <a:r>
              <a:rPr lang="vi-VN" sz="2500" dirty="0"/>
              <a:t>Plain text:  </a:t>
            </a:r>
            <a:r>
              <a:rPr lang="vi-VN" sz="2500" b="0" i="0" dirty="0">
                <a:solidFill>
                  <a:srgbClr val="FFFF00"/>
                </a:solidFill>
                <a:effectLst/>
                <a:latin typeface="Söhne"/>
              </a:rPr>
              <a:t>mypassword</a:t>
            </a:r>
          </a:p>
          <a:p>
            <a:r>
              <a:rPr lang="vi-VN" sz="2500" dirty="0">
                <a:solidFill>
                  <a:srgbClr val="D1D5DB"/>
                </a:solidFill>
                <a:latin typeface="Söhne"/>
              </a:rPr>
              <a:t>Salt: </a:t>
            </a:r>
            <a:r>
              <a:rPr lang="vi-VN" sz="2500" b="0" i="0" dirty="0">
                <a:solidFill>
                  <a:srgbClr val="FFFF00"/>
                </a:solidFill>
                <a:effectLst/>
                <a:latin typeface="Söhne"/>
              </a:rPr>
              <a:t>abcd1234</a:t>
            </a:r>
            <a:endParaRPr lang="vi-VN" sz="2500" dirty="0">
              <a:solidFill>
                <a:srgbClr val="FFFF00"/>
              </a:solidFill>
              <a:latin typeface="Söhne"/>
            </a:endParaRPr>
          </a:p>
          <a:p>
            <a:r>
              <a:rPr lang="vi-VN" sz="2500" b="0" i="0" dirty="0">
                <a:solidFill>
                  <a:srgbClr val="D1D5DB"/>
                </a:solidFill>
                <a:effectLst/>
                <a:latin typeface="Söhne"/>
              </a:rPr>
              <a:t>Giả sử kết quả mã hóa: </a:t>
            </a:r>
            <a:r>
              <a:rPr lang="vi-VN" sz="2500" b="0" i="0" dirty="0">
                <a:solidFill>
                  <a:srgbClr val="00B0F0"/>
                </a:solidFill>
                <a:effectLst/>
                <a:latin typeface="Söhne"/>
              </a:rPr>
              <a:t>xyz7890</a:t>
            </a:r>
          </a:p>
          <a:p>
            <a:r>
              <a:rPr lang="vi-VN" sz="2500" b="0" i="0" dirty="0">
                <a:solidFill>
                  <a:srgbClr val="D1D5DB"/>
                </a:solidFill>
                <a:effectLst/>
                <a:latin typeface="Söhne"/>
              </a:rPr>
              <a:t>Kết quả mã hóa lưu trữ sẽ có dạng như sau</a:t>
            </a:r>
            <a:r>
              <a:rPr lang="vi-VN" sz="2500" dirty="0">
                <a:solidFill>
                  <a:srgbClr val="D1D5DB"/>
                </a:solidFill>
                <a:latin typeface="Söhne"/>
              </a:rPr>
              <a:t>: </a:t>
            </a:r>
            <a:r>
              <a:rPr lang="vi-VN" sz="2500" dirty="0">
                <a:solidFill>
                  <a:schemeClr val="accent6">
                    <a:lumMod val="40000"/>
                    <a:lumOff val="60000"/>
                  </a:schemeClr>
                </a:solidFill>
                <a:latin typeface="Söhne"/>
              </a:rPr>
              <a:t>$2a$</a:t>
            </a:r>
            <a:r>
              <a:rPr lang="vi-VN" sz="2500" dirty="0">
                <a:solidFill>
                  <a:schemeClr val="tx2">
                    <a:lumMod val="60000"/>
                    <a:lumOff val="40000"/>
                  </a:schemeClr>
                </a:solidFill>
                <a:latin typeface="Söhne"/>
              </a:rPr>
              <a:t>12$</a:t>
            </a:r>
            <a:r>
              <a:rPr lang="vi-VN" sz="2500" dirty="0">
                <a:solidFill>
                  <a:srgbClr val="FFFF00"/>
                </a:solidFill>
                <a:latin typeface="Söhne"/>
              </a:rPr>
              <a:t>abcd1234</a:t>
            </a:r>
            <a:r>
              <a:rPr lang="vi-VN" sz="2500" dirty="0">
                <a:solidFill>
                  <a:srgbClr val="00B0F0"/>
                </a:solidFill>
                <a:latin typeface="Söhne"/>
              </a:rPr>
              <a:t>xyz7890</a:t>
            </a:r>
            <a:endParaRPr lang="vi-VN" sz="2500" dirty="0"/>
          </a:p>
        </p:txBody>
      </p:sp>
      <p:sp>
        <p:nvSpPr>
          <p:cNvPr id="5" name="TextBox 4">
            <a:extLst>
              <a:ext uri="{FF2B5EF4-FFF2-40B4-BE49-F238E27FC236}">
                <a16:creationId xmlns:a16="http://schemas.microsoft.com/office/drawing/2014/main" id="{A19B8C0E-6DC5-DDB7-B6C8-C5154BE71872}"/>
              </a:ext>
            </a:extLst>
          </p:cNvPr>
          <p:cNvSpPr txBox="1"/>
          <p:nvPr/>
        </p:nvSpPr>
        <p:spPr>
          <a:xfrm>
            <a:off x="246185" y="3874114"/>
            <a:ext cx="11686261" cy="2246769"/>
          </a:xfrm>
          <a:prstGeom prst="rect">
            <a:avLst/>
          </a:prstGeom>
          <a:noFill/>
        </p:spPr>
        <p:txBody>
          <a:bodyPr wrap="square">
            <a:spAutoFit/>
          </a:bodyPr>
          <a:lstStyle/>
          <a:p>
            <a:pPr marL="285750" indent="-285750" algn="l">
              <a:buClr>
                <a:schemeClr val="bg1"/>
              </a:buClr>
              <a:buFont typeface="Arial" panose="020B0604020202020204" pitchFamily="34" charset="0"/>
              <a:buChar char="•"/>
            </a:pPr>
            <a:r>
              <a:rPr lang="vi-VN" sz="2000" b="0" i="0" dirty="0">
                <a:solidFill>
                  <a:srgbClr val="D1D5DB"/>
                </a:solidFill>
                <a:effectLst/>
                <a:latin typeface="Söhne"/>
              </a:rPr>
              <a:t>"$2a$": Đây là một định dạng tiền tố của BCrypt, giúp phân biệt thuật toán mã hóa mật khẩu.</a:t>
            </a:r>
          </a:p>
          <a:p>
            <a:pPr marL="285750" indent="-285750" algn="l">
              <a:buClr>
                <a:schemeClr val="bg1"/>
              </a:buClr>
              <a:buFont typeface="Arial" panose="020B0604020202020204" pitchFamily="34" charset="0"/>
              <a:buChar char="•"/>
            </a:pPr>
            <a:r>
              <a:rPr lang="vi-VN" sz="2000" b="0" i="0" dirty="0">
                <a:solidFill>
                  <a:srgbClr val="D1D5DB"/>
                </a:solidFill>
                <a:effectLst/>
                <a:latin typeface="Söhne"/>
              </a:rPr>
              <a:t>"12$": Đây là cost factor (yếu tố chi phí) của BCrypt, nó xác định số vòng lặp được sử dụng trong quá trình kéo dãn mật khẩu. Trong ví dụ này, cost factor là 12, nghĩa là quá trình mã hóa sẽ được thực hiện 2^12 lần.</a:t>
            </a:r>
          </a:p>
          <a:p>
            <a:pPr marL="285750" indent="-285750" algn="l">
              <a:buClr>
                <a:schemeClr val="bg1"/>
              </a:buClr>
              <a:buFont typeface="Arial" panose="020B0604020202020204" pitchFamily="34" charset="0"/>
              <a:buChar char="•"/>
            </a:pPr>
            <a:r>
              <a:rPr lang="vi-VN" sz="2000" b="0" i="0" dirty="0">
                <a:solidFill>
                  <a:srgbClr val="D1D5DB"/>
                </a:solidFill>
                <a:effectLst/>
                <a:latin typeface="Söhne"/>
              </a:rPr>
              <a:t>"abcd1234": Đây là salt, chuỗi ngẫu nhiên được thêm vào trước mật khẩu để gia tăng tính ngẫu nhiên và độ phức tạp của mật khẩu mã hóa.</a:t>
            </a:r>
          </a:p>
          <a:p>
            <a:pPr marL="285750" indent="-285750" algn="l">
              <a:buClr>
                <a:schemeClr val="bg1"/>
              </a:buClr>
              <a:buFont typeface="Arial" panose="020B0604020202020204" pitchFamily="34" charset="0"/>
              <a:buChar char="•"/>
            </a:pPr>
            <a:r>
              <a:rPr lang="vi-VN" sz="2000" b="0" i="0" dirty="0">
                <a:solidFill>
                  <a:srgbClr val="D1D5DB"/>
                </a:solidFill>
                <a:effectLst/>
                <a:latin typeface="Söhne"/>
              </a:rPr>
              <a:t>"xyz7890": Đây là phần mã hóa của mật khẩu "mypassword" sau khi được kết hợp với salt và thực hiện quá trình mã hóa.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6CC9DA2-3D1B-5A0C-30C8-8A8FC161C12B}"/>
                  </a:ext>
                </a:extLst>
              </p14:cNvPr>
              <p14:cNvContentPartPr/>
              <p14:nvPr/>
            </p14:nvContentPartPr>
            <p14:xfrm>
              <a:off x="1381320" y="129240"/>
              <a:ext cx="9561240" cy="3961440"/>
            </p14:xfrm>
          </p:contentPart>
        </mc:Choice>
        <mc:Fallback>
          <p:pic>
            <p:nvPicPr>
              <p:cNvPr id="4" name="Ink 3">
                <a:extLst>
                  <a:ext uri="{FF2B5EF4-FFF2-40B4-BE49-F238E27FC236}">
                    <a16:creationId xmlns:a16="http://schemas.microsoft.com/office/drawing/2014/main" id="{76CC9DA2-3D1B-5A0C-30C8-8A8FC161C12B}"/>
                  </a:ext>
                </a:extLst>
              </p:cNvPr>
              <p:cNvPicPr/>
              <p:nvPr/>
            </p:nvPicPr>
            <p:blipFill>
              <a:blip r:embed="rId3"/>
              <a:stretch>
                <a:fillRect/>
              </a:stretch>
            </p:blipFill>
            <p:spPr>
              <a:xfrm>
                <a:off x="1371960" y="119880"/>
                <a:ext cx="9579960" cy="3980160"/>
              </a:xfrm>
              <a:prstGeom prst="rect">
                <a:avLst/>
              </a:prstGeom>
            </p:spPr>
          </p:pic>
        </mc:Fallback>
      </mc:AlternateContent>
    </p:spTree>
    <p:extLst>
      <p:ext uri="{BB962C8B-B14F-4D97-AF65-F5344CB8AC3E}">
        <p14:creationId xmlns:p14="http://schemas.microsoft.com/office/powerpoint/2010/main" val="395047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1541DB-9820-6494-93BD-F2585D0D8720}"/>
              </a:ext>
            </a:extLst>
          </p:cNvPr>
          <p:cNvSpPr txBox="1"/>
          <p:nvPr/>
        </p:nvSpPr>
        <p:spPr>
          <a:xfrm>
            <a:off x="1793631" y="778096"/>
            <a:ext cx="6096000" cy="584775"/>
          </a:xfrm>
          <a:prstGeom prst="rect">
            <a:avLst/>
          </a:prstGeom>
          <a:noFill/>
        </p:spPr>
        <p:txBody>
          <a:bodyPr wrap="square">
            <a:spAutoFit/>
          </a:bodyPr>
          <a:lstStyle/>
          <a:p>
            <a:r>
              <a:rPr lang="vi-VN" sz="3200" dirty="0">
                <a:solidFill>
                  <a:schemeClr val="bg1"/>
                </a:solidFill>
              </a:rPr>
              <a:t>https://bcrypt-generator.com/</a:t>
            </a:r>
          </a:p>
        </p:txBody>
      </p:sp>
      <p:pic>
        <p:nvPicPr>
          <p:cNvPr id="9" name="Picture 8">
            <a:extLst>
              <a:ext uri="{FF2B5EF4-FFF2-40B4-BE49-F238E27FC236}">
                <a16:creationId xmlns:a16="http://schemas.microsoft.com/office/drawing/2014/main" id="{504889D8-4C1E-137F-4A8C-4FFA3BF1D91B}"/>
              </a:ext>
            </a:extLst>
          </p:cNvPr>
          <p:cNvPicPr>
            <a:picLocks noChangeAspect="1"/>
          </p:cNvPicPr>
          <p:nvPr/>
        </p:nvPicPr>
        <p:blipFill>
          <a:blip r:embed="rId2"/>
          <a:stretch>
            <a:fillRect/>
          </a:stretch>
        </p:blipFill>
        <p:spPr>
          <a:xfrm>
            <a:off x="1793631" y="1670325"/>
            <a:ext cx="9635172" cy="4062259"/>
          </a:xfrm>
          <a:prstGeom prst="rect">
            <a:avLst/>
          </a:prstGeom>
        </p:spPr>
      </p:pic>
    </p:spTree>
    <p:extLst>
      <p:ext uri="{BB962C8B-B14F-4D97-AF65-F5344CB8AC3E}">
        <p14:creationId xmlns:p14="http://schemas.microsoft.com/office/powerpoint/2010/main" val="53397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557FB-927B-0E94-B23A-D3EB2375FFE6}"/>
              </a:ext>
            </a:extLst>
          </p:cNvPr>
          <p:cNvPicPr>
            <a:picLocks noChangeAspect="1"/>
          </p:cNvPicPr>
          <p:nvPr/>
        </p:nvPicPr>
        <p:blipFill>
          <a:blip r:embed="rId2"/>
          <a:stretch>
            <a:fillRect/>
          </a:stretch>
        </p:blipFill>
        <p:spPr>
          <a:xfrm>
            <a:off x="1090105" y="2183225"/>
            <a:ext cx="10297495" cy="3994835"/>
          </a:xfrm>
          <a:prstGeom prst="rect">
            <a:avLst/>
          </a:prstGeom>
        </p:spPr>
      </p:pic>
    </p:spTree>
    <p:extLst>
      <p:ext uri="{BB962C8B-B14F-4D97-AF65-F5344CB8AC3E}">
        <p14:creationId xmlns:p14="http://schemas.microsoft.com/office/powerpoint/2010/main" val="120879643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03-01. Các Spring Projects</Template>
  <TotalTime>73</TotalTime>
  <Words>484</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Montserrat</vt:lpstr>
      <vt:lpstr>Söhne</vt:lpstr>
      <vt:lpstr>Focus</vt:lpstr>
      <vt:lpstr>Mã hóa mật khẩu với Bcrypt</vt:lpstr>
      <vt:lpstr>Vì sao phải mã hóa mật khẩu</vt:lpstr>
      <vt:lpstr>BCrypt</vt:lpstr>
      <vt:lpstr>Một số đặc điểm quan trọng của BCrypt bao gồm:</vt:lpstr>
      <vt:lpstr>Một số đặc điểm quan trọng của BCrypt bao gồm:</vt:lpstr>
      <vt:lpstr>Một số đặc điểm quan trọng của BCrypt bao gồm:</vt:lpstr>
      <vt:lpstr>Ví dụ</vt:lpstr>
      <vt:lpstr>PowerPoint Presentation</vt:lpstr>
      <vt:lpstr>PowerPoint Presentation</vt:lpstr>
      <vt:lpstr>Bcrypt trong Spting Security</vt:lpstr>
      <vt:lpstr>Thực hành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hóa mật khẩu với Bcrypt</dc:title>
  <dc:creator>Le Nhat Tung</dc:creator>
  <cp:lastModifiedBy>Le Nhat Tung</cp:lastModifiedBy>
  <cp:revision>1</cp:revision>
  <dcterms:created xsi:type="dcterms:W3CDTF">2023-07-21T21:58:57Z</dcterms:created>
  <dcterms:modified xsi:type="dcterms:W3CDTF">2023-07-22T07:03:24Z</dcterms:modified>
</cp:coreProperties>
</file>