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00F10-FBBC-43BE-AE20-B50A182573BA}" v="4" dt="2023-07-22T07:27:52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E3800F10-FBBC-43BE-AE20-B50A182573BA}"/>
    <pc:docChg chg="custSel addSld delSld modSld">
      <pc:chgData name="Le Nhat Tung" userId="77b0905b33e1f80d" providerId="LiveId" clId="{E3800F10-FBBC-43BE-AE20-B50A182573BA}" dt="2023-07-22T07:27:52.939" v="95"/>
      <pc:docMkLst>
        <pc:docMk/>
      </pc:docMkLst>
      <pc:sldChg chg="modSp new mod">
        <pc:chgData name="Le Nhat Tung" userId="77b0905b33e1f80d" providerId="LiveId" clId="{E3800F10-FBBC-43BE-AE20-B50A182573BA}" dt="2023-07-21T22:51:05.386" v="32" actId="20577"/>
        <pc:sldMkLst>
          <pc:docMk/>
          <pc:sldMk cId="2493102327" sldId="256"/>
        </pc:sldMkLst>
        <pc:spChg chg="mod">
          <ac:chgData name="Le Nhat Tung" userId="77b0905b33e1f80d" providerId="LiveId" clId="{E3800F10-FBBC-43BE-AE20-B50A182573BA}" dt="2023-07-21T22:51:05.386" v="32" actId="20577"/>
          <ac:spMkLst>
            <pc:docMk/>
            <pc:sldMk cId="2493102327" sldId="256"/>
            <ac:spMk id="2" creationId="{B129C756-BA6D-869A-AF76-8BA984B4FE32}"/>
          </ac:spMkLst>
        </pc:spChg>
        <pc:spChg chg="mod">
          <ac:chgData name="Le Nhat Tung" userId="77b0905b33e1f80d" providerId="LiveId" clId="{E3800F10-FBBC-43BE-AE20-B50A182573BA}" dt="2023-07-21T22:50:36.532" v="1"/>
          <ac:spMkLst>
            <pc:docMk/>
            <pc:sldMk cId="2493102327" sldId="256"/>
            <ac:spMk id="3" creationId="{EB9A7870-7795-47A1-140A-A680C8CB51DC}"/>
          </ac:spMkLst>
        </pc:spChg>
      </pc:sldChg>
      <pc:sldChg chg="addSp delSp modSp new mod">
        <pc:chgData name="Le Nhat Tung" userId="77b0905b33e1f80d" providerId="LiveId" clId="{E3800F10-FBBC-43BE-AE20-B50A182573BA}" dt="2023-07-22T07:27:52.939" v="95"/>
        <pc:sldMkLst>
          <pc:docMk/>
          <pc:sldMk cId="2787544657" sldId="257"/>
        </pc:sldMkLst>
        <pc:spChg chg="del">
          <ac:chgData name="Le Nhat Tung" userId="77b0905b33e1f80d" providerId="LiveId" clId="{E3800F10-FBBC-43BE-AE20-B50A182573BA}" dt="2023-07-21T23:03:00.793" v="34" actId="478"/>
          <ac:spMkLst>
            <pc:docMk/>
            <pc:sldMk cId="2787544657" sldId="257"/>
            <ac:spMk id="2" creationId="{52F079B1-2312-9C2D-F8E0-D92E96637376}"/>
          </ac:spMkLst>
        </pc:spChg>
        <pc:picChg chg="add del mod">
          <ac:chgData name="Le Nhat Tung" userId="77b0905b33e1f80d" providerId="LiveId" clId="{E3800F10-FBBC-43BE-AE20-B50A182573BA}" dt="2023-07-21T23:19:23.289" v="37" actId="478"/>
          <ac:picMkLst>
            <pc:docMk/>
            <pc:sldMk cId="2787544657" sldId="257"/>
            <ac:picMk id="4" creationId="{A16E4187-70DA-5E7B-95D3-AE71B246819D}"/>
          </ac:picMkLst>
        </pc:picChg>
        <pc:picChg chg="add del">
          <ac:chgData name="Le Nhat Tung" userId="77b0905b33e1f80d" providerId="LiveId" clId="{E3800F10-FBBC-43BE-AE20-B50A182573BA}" dt="2023-07-21T23:19:45.630" v="39" actId="478"/>
          <ac:picMkLst>
            <pc:docMk/>
            <pc:sldMk cId="2787544657" sldId="257"/>
            <ac:picMk id="6" creationId="{E9984A0E-1568-9A92-97F1-AD9099DAF4FC}"/>
          </ac:picMkLst>
        </pc:picChg>
        <pc:picChg chg="add mod">
          <ac:chgData name="Le Nhat Tung" userId="77b0905b33e1f80d" providerId="LiveId" clId="{E3800F10-FBBC-43BE-AE20-B50A182573BA}" dt="2023-07-21T23:19:50.455" v="43" actId="1076"/>
          <ac:picMkLst>
            <pc:docMk/>
            <pc:sldMk cId="2787544657" sldId="257"/>
            <ac:picMk id="8" creationId="{FCD55190-04F3-953A-C71B-13527C2E4091}"/>
          </ac:picMkLst>
        </pc:picChg>
        <pc:inkChg chg="add">
          <ac:chgData name="Le Nhat Tung" userId="77b0905b33e1f80d" providerId="LiveId" clId="{E3800F10-FBBC-43BE-AE20-B50A182573BA}" dt="2023-07-22T07:27:52.939" v="95"/>
          <ac:inkMkLst>
            <pc:docMk/>
            <pc:sldMk cId="2787544657" sldId="257"/>
            <ac:inkMk id="2" creationId="{953D1457-FF45-E047-ABCF-635F9804E53D}"/>
          </ac:inkMkLst>
        </pc:inkChg>
      </pc:sldChg>
      <pc:sldChg chg="new del">
        <pc:chgData name="Le Nhat Tung" userId="77b0905b33e1f80d" providerId="LiveId" clId="{E3800F10-FBBC-43BE-AE20-B50A182573BA}" dt="2023-07-21T23:22:21.514" v="45" actId="47"/>
        <pc:sldMkLst>
          <pc:docMk/>
          <pc:sldMk cId="56015207" sldId="258"/>
        </pc:sldMkLst>
      </pc:sldChg>
      <pc:sldChg chg="addSp modSp add mod">
        <pc:chgData name="Le Nhat Tung" userId="77b0905b33e1f80d" providerId="LiveId" clId="{E3800F10-FBBC-43BE-AE20-B50A182573BA}" dt="2023-07-22T07:21:16.907" v="94"/>
        <pc:sldMkLst>
          <pc:docMk/>
          <pc:sldMk cId="3346312842" sldId="258"/>
        </pc:sldMkLst>
        <pc:spChg chg="mod">
          <ac:chgData name="Le Nhat Tung" userId="77b0905b33e1f80d" providerId="LiveId" clId="{E3800F10-FBBC-43BE-AE20-B50A182573BA}" dt="2023-07-21T23:22:36.817" v="66" actId="20577"/>
          <ac:spMkLst>
            <pc:docMk/>
            <pc:sldMk cId="3346312842" sldId="258"/>
            <ac:spMk id="4" creationId="{4CA26254-33E9-D6F5-6497-AF6C90ABDD3B}"/>
          </ac:spMkLst>
        </pc:spChg>
        <pc:inkChg chg="add">
          <ac:chgData name="Le Nhat Tung" userId="77b0905b33e1f80d" providerId="LiveId" clId="{E3800F10-FBBC-43BE-AE20-B50A182573BA}" dt="2023-07-22T07:21:16.907" v="94"/>
          <ac:inkMkLst>
            <pc:docMk/>
            <pc:sldMk cId="3346312842" sldId="258"/>
            <ac:inkMk id="2" creationId="{BF7841A6-5557-7A4A-0E0B-C4FA5A09322F}"/>
          </ac:inkMkLst>
        </pc:inkChg>
      </pc:sldChg>
      <pc:sldChg chg="addSp modSp add mod">
        <pc:chgData name="Le Nhat Tung" userId="77b0905b33e1f80d" providerId="LiveId" clId="{E3800F10-FBBC-43BE-AE20-B50A182573BA}" dt="2023-07-22T07:21:16.907" v="94"/>
        <pc:sldMkLst>
          <pc:docMk/>
          <pc:sldMk cId="561781680" sldId="259"/>
        </pc:sldMkLst>
        <pc:spChg chg="mod">
          <ac:chgData name="Le Nhat Tung" userId="77b0905b33e1f80d" providerId="LiveId" clId="{E3800F10-FBBC-43BE-AE20-B50A182573BA}" dt="2023-07-21T23:23:10.473" v="93" actId="20577"/>
          <ac:spMkLst>
            <pc:docMk/>
            <pc:sldMk cId="561781680" sldId="259"/>
            <ac:spMk id="5" creationId="{0A94DF1F-DDB2-4F0A-F5C9-F672AA53E7C5}"/>
          </ac:spMkLst>
        </pc:spChg>
        <pc:inkChg chg="add">
          <ac:chgData name="Le Nhat Tung" userId="77b0905b33e1f80d" providerId="LiveId" clId="{E3800F10-FBBC-43BE-AE20-B50A182573BA}" dt="2023-07-22T07:21:16.907" v="94"/>
          <ac:inkMkLst>
            <pc:docMk/>
            <pc:sldMk cId="561781680" sldId="259"/>
            <ac:inkMk id="3" creationId="{67D1A29A-0D9C-A756-8164-E0E159BDBAA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13" max="1707" units="cm"/>
          <inkml:channel name="Y" type="integer" max="1980" units="cm"/>
          <inkml:channel name="T" type="integer" max="2.14748E9" units="dev"/>
        </inkml:traceFormat>
        <inkml:channelProperties>
          <inkml:channelProperty channel="X" name="resolution" value="43.34086" units="1/cm"/>
          <inkml:channelProperty channel="Y" name="resolution" value="79.51807" units="1/cm"/>
          <inkml:channelProperty channel="T" name="resolution" value="1" units="1/dev"/>
        </inkml:channelProperties>
      </inkml:inkSource>
      <inkml:timestamp xml:id="ts0" timeString="2023-07-22T07:20:40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10160 5944 0,'0'0'15,"35"0"1,18 0 0,-18-17-1,36 17 1,-36 0-16,89-18 16,35 18-1,-54 0 1,89 0-1,36 0 1,70 0 0,-1 0-1,-34 0 1,-177 0 0,0 0-16,-17 0 15,-1 0-15,1-35 16,-18 35 15,0-18-31,-18 18 16,36 0-1,-36 0-15,-17 0 16,-1 0 0,1 0-16,17 0 15,36 0 1,35-35-1,-89 35-15,1 0 16,17 0 0,0-18-1,18 18 1,18 0 46,-53 0-46,34 0 0,-16 0-1,-1 0 1,0 0 0,-17 0-1,0 0 16,17 0-15,-18 0 31,1 0-31,0 18-1</inkml:trace>
  <inkml:trace contextRef="#ctx0" brushRef="#br0" timeOffset="2322.03">7091 6597 0,'0'18'47,"17"-18"0,54 0-32,123-36 17,-88 36-1,-36 0 0,54 0 0,-89 0-15,18 18 15,-18-18-15,-17 0 0</inkml:trace>
  <inkml:trace contextRef="#ctx0" brushRef="#br0" timeOffset="3384.32">6950 7585 0,'35'-18'110,"159"0"-79,-35 18 0,-53 0 1,-36-17-1,-52 17 0,17-18 0,-17 18-15,-1 0 0,36 0-1,18 0-15,-18 0 16,-36 0-16,36 0 15,-17 0 1,-36-17 62</inkml:trace>
  <inkml:trace contextRef="#ctx0" brushRef="#br0" timeOffset="4970.2">7320 8237 0,'18'0'156,"123"0"-140,-18 18 0,18 17-1,-17 1 1,-1-19-1,124 1 1,88 35 0,1-18-1,-72 0 17,-176-17-32,-17-18 15,0 0-15,-54 0 16,1 0-1,35 18 1,-36-1 0,54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13" max="1707" units="cm"/>
          <inkml:channel name="Y" type="integer" max="1980" units="cm"/>
          <inkml:channel name="T" type="integer" max="2.14748E9" units="dev"/>
        </inkml:traceFormat>
        <inkml:channelProperties>
          <inkml:channelProperty channel="X" name="resolution" value="43.34086" units="1/cm"/>
          <inkml:channelProperty channel="Y" name="resolution" value="79.51807" units="1/cm"/>
          <inkml:channelProperty channel="T" name="resolution" value="1" units="1/dev"/>
        </inkml:channelProperties>
      </inkml:inkSource>
      <inkml:timestamp xml:id="ts0" timeString="2023-07-22T07:21:04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10231 5997 0,'123'0'109,"-17"0"-93,-18 0-1,71 0-15,35 0 16,53 0-16,-71 0 15,89-17 1,-177 17-16,-70 0 16</inkml:trace>
  <inkml:trace contextRef="#ctx0" brushRef="#br0" timeOffset="4782.64">6791 6703 0,'71'0'109,"70"0"-93,70 0 15,-123 0 0,-52 0-31,-19 0 31,1 17 1,0-17-17</inkml:trace>
  <inkml:trace contextRef="#ctx0" brushRef="#br0" timeOffset="5671.9">6914 7267 0,'36'0'79,"175"0"-64,-34 0 1,87 0-1,-17 0 1,-194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7-22T07:26:12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17997 9232 373 0,'2'0'58'0,"1"0"-1"0,2 0 2 0,-1 0-1 15,2 0 0-15,1 0 0 0,3 0 1 0,0 0-1 16,1 0 1-16,1 0-5 0,2 0-17 16,1 0-37-16,0 0-197 0,4-1 0 15,-3-3 0-15,-1 0 0 0</inkml:trace>
  <inkml:trace contextRef="#ctx0" brushRef="#br0" timeOffset="164.99">18513 9117 246 0,'0'0'45'0,"0"0"0"0,0 0 5 15,0 0 1-15,0 0 3 0,0 0 1 0,0 0 0 16,0 0 0-16,0 2-5 0,0-2-18 15,0 2-41-15,2-1-136 0,0-1 0 0,-2 1 0 16,0-1 0-16</inkml:trace>
  <inkml:trace contextRef="#ctx0" brushRef="#br0" timeOffset="1813.45">18170 9121 570 0,'-2'0'99'0,"1"0"5"0,-2 0 4 15,0 0 4-15,0 0 5 0,-1 0 5 0,1 0 4 16,1 0 0-16,-1 0 0 0,1 0 0 15,0 0 1-15,4 0-2 0,1 0 1 0,3 0 0 16,-1 0-1-16,4 0 1 0,1 0 0 16,1 0 1-16,3 0-100 0,0 0-9 0,3 0-3 15,-1 0-4-15,0 1-5 0,0-1-3 16,0 0-6-16,1 0 2 0,-2 0 4 0,2 1 0 16,1 1 1-16,0 0 0 0,0-1 6 15,3 2-1-15,1 0 2 0,1 0-2 16,0 0 2-16,1-1-1 0,4-1 1 0,-1 1 4 15,2-1 0-15,2-1 0 0,-1 0 4 16,3 0 0-16,1-1 1 0,-3-1-1 16,7 1-5-16,-2-1 1 0,6-1 5 15,-2 0-1-15,-1 0 1 0,0 0-1 16,-1 1 5-16,-2 1 0 0,1-1 5 16,-4 2-1-16,-2 0 4 0,-2 0 5 15,-2 0 0-15,0 0-1 0,0 0 1 0,-3 0-1 16,-1 0 1-16,-1 0-1 0,0 0-1 15,-3 0 5-15,1 0-6 0,-2 0 1 16,0 2-6-16,1-1 0 0,1 0-5 0,-1 0 0 16,2 1-5-16,1 0 0 0,-2 0-6 0,1 1-4 15,3 0 0-15,-4-1 0 0,3-1-1 16,-1 2 0-16,-3 0-1 0,2-1 1 0,1 2-1 16,-3-1-4-16,3 3 0 0,-2 0-1 15,-1 0 0-15,0 3 4 0,1 0 1 0,1 1-2 16,-1 0 1-16,2 3-1 0,-2-2 0 15,2 1 1-15,1-1-1 0,0 0 0 16,-3-1-4-16,3-3 0 0,2-1 0 0,-1-2 0 16,1 0-1-16,1-4 6 0,2 0-1 0,-1 0 0 15,0-2 0-15,2-2-5 0,-1 2 1 16,-1-1-1-16,-2 3 1 0,1-1-1 16,0-1 4-16,-2 2 0 0,-1 0 0 15,-1-2 0-15,3 4-1 0,-1-2 0 0,0 0 0 16,0 0 0-16,2 0 1 0,-1 0-6 15,4 0 1-15,-1 0 0 0,1 0 1 0,0 0-1 16,1-2 0-16,-1-1 1 0,1 1-1 16,-1-2 6-16,0 2-5 0,-3-1 0 0,0 0 1 15,2 0 0-15,-2-1-1 0,-1 0 1 0,3 3-1 16,-4-2 1-16,1 1 3 0,1-1-4 16,0 0 0-16,0-1-1 0,-1 1 5 15,-2 1 0-15,1 0-4 0,-2-2 0 16,1 3 5-16,-4-1-5 0,1 1 0 0,0 0 1 15,-1 1 0-15,-1 0-1 0,4-2 2 16,-3 2 0-16,3 0 0 0,0-1 0 0,1 0-4 16,1 0 5-16,2-2 0 0,-1 0 1 15,0 0-1-15,-1-1 0 0,0 1 0 16,1 0 0-16,-1-2 1 0,-2 2-1 0,1 0-1 16,1 1 1-16,1 0-1 0,0-1 0 15,-1 0 1-15,1 0-5 0,3 0 5 0,-4 1-1 16,1-1 1-16,3 2-5 0,-3 0 1 0,3-3 5 15,-3 3-5-15,1-1 0 0,0 1 1 16,0 1 0-16,-1-1 0 0,1-1 0 0,0 0-4 16,1 1 0-16,-1-3 4 0,2 2 1 15,-2 0-1-15,3 0 4 0,-3-1-4 16,3 2-1-16,-2 0 1 0,0-2 0 0,1 3-1 16,-3 0 1-16,1 0-1 0,2-2-3 0,-4 2 4 15,1 2 0-15,1-2 0 0,0 0-4 16,0 0 4-16,2 2 1 0,-2-2-1 15,1 0 1-15,2 1-5 0,0-1 1 16,1 1 5-16,0-1-1 0,-1 1-1 0,2-1 1 16,-1 0 4-16,-1 0-5 0,1 1 0 0,-1 1 0 15,0-1 0-15,0 0 4 0,1 1-3 16,1 0-1-16,0 2 0 0,1-3 0 0,3 0-4 16,-1 0 0-16,2 1 5 15,1-2-1-15,4 1-4 0,-1-1 0 0,-1 0 1 16,4 0 4-16,-3 0-4 0,2 1 0 0,0-1-1 15,0 2 1-15,0-1 4 0,-3 0-4 16,0 2 0-16,-2-2 0 0,2-1 0 0,-3 1-1 16,2 0 1-16,0-1-1 0,-2 0 1 0,2 0-1 15,-2 0 0-15,2 0 0 16,-1 0 0-16,1 0 1 0,-2 0-1 0,-2 0 1 16,0 0-1-16,-3 0 6 0,-3 0-6 0,2 0 0 15,-1 0 0-15,-4 0 5 16,1 0 0-16,2 0 0 0,-2 0 0 0,1 0-1 15,0 0 1-15,2 0 0 0,-1-1 0 0,2 0 0 16,-4 1 0-16,0-1 0 0,2-2-1 16,-1 2 1-16,0 0-1 0,-1 1 0 15,-1 0 0-15,-2 0 0 0,3 0 0 0,0 0 1 16,-3 0-1-16,0 0 0 0,0 0 0 16,0 0 0-16,0 1 1 0,-2 0-1 0,2 2 1 15,-2-2-1-15,1 1 2 0,0 1-1 16,-1-1 0-16,1 1 0 0,0-1 0 0,-1 2 0 15,4-2 0-15,-3-1 0 0,0-1 0 0,3 0-1 16,0 0 0-16,0 1 0 0,0-1-1 16,1 0 1-16,-1-1-1 0,4 1 1 15,-4 0 0-15,2-3-5 0,-2 2 5 0,2-1 0 16,-5-1 0-16,3-1-4 0,0 0 0 16,-2 1 4-16,1-2 1 0,-2 1 0 15,3 0 0-15,-4-1 0 0,0 3 1 0,0-1-1 16,-3 2-4-16,2 1 4 0,-4-2-4 15,0 2 0-15,0 0-9 0,-3 0-15 0,3 0-26 16,-1 0-44-16,-1 0-663 0,-1 0 0 16,-2 0 0-16,-2-1 0 0</inkml:trace>
  <inkml:trace contextRef="#ctx0" brushRef="#br0" timeOffset="14421.38">30727 7548 1061 0,'-2'0'156'0,"-4"-1"-4"15,2-2 0-15,-2 0 0 0,-2 1-5 16,-1-1 1-16,-2 2-1 0,1-3 1 0,0 3 0 15,-1 0 0-15,2 1-5 0,0 0 1 16,1 2-5-16,2 2 0 0,0 1 0 0,0 0 0 16,0 2 0-16,-2 3-156 0,1 1 1 15,-2 2 4-15,-4 5-1 0,-2 1 1 0,-3 2 4 16,0 6 0-16,-5 0 0 16,0 5 3-16,-4 3 1 0,-2 2-5 0,1 3 4 15,-2 0 5-15,-3 3 5 0,1 0-1 0,-1 1 1 16,0 0-1-16,-2 1 1 0,2-2-1 15,-2 3 1-15,-1 1-1 0,0-1 0 0,-3 3 1 16,3-1-1-16,-2 0 0 0,1-2 5 16,-2-1-5-16,4-3 0 0,2-3 4 15,3-4 0-15,2-4-4 0,5-6-1 0,0-4 1 16,4-3 0-16,3-3 0 0,3-4-5 0,4-2 1 16,1-3-1-16,3-1-5 0,-1 0-3 15,3-2-6-15,-1 0-8 0,2-1-8 16,0-1-14-16,1 0-22 0,-1 1-36 0,-1-1-71 15,2 0-436-15,-4-1 0 0,2 0 0 16,-3-2 0-16</inkml:trace>
  <inkml:trace contextRef="#ctx0" brushRef="#br0" timeOffset="14787.95">29345 8507 1012 0,'-3'1'168'16,"2"3"-4"-16,-3 1 1 0,-3 7-10 15,-2 3-4-15,0 2-5 0,-1 5 1 0,-1 6 3 16,-1 0 1-16,4 4-1 0,2 0-4 16,1 0 0-16,5-2 5 0,3-2-5 15,6-1 0-15,4 0 5 0,3-3 0 0,3-3 1 16,2 1-170-16,1-4 5 0,4 0 0 16,1-2 10-16,2-2 4 0,-2-1 4 0,2-3 0 15,0 0 1-15,2-3-5 0,-1 2 0 16,1-3 3-16,2 0-3 0,1-4-14 0,1-1-14 15,1-7-45-15,6-3-650 0,1-11 0 16,2-13 0-16,1-13 0 0</inkml:trace>
  <inkml:trace contextRef="#ctx0" brushRef="#br0" timeOffset="16154.45">28002 6436 800 0,'2'-4'119'0,"0"-1"-1"0,6-1 1 16,-2-4 0-16,2-1 0 0,3-3 0 16,1-3 0-16,3-5 0 0,2 0 0 0,1-2 1 15,1 0-1-15,2-2 1 16,1 1-1-16,0-2 1 0,-2 1 0 0,-3 3 0 16,-1 2 0-16,-3 0-119 0,3 0 1 15,-8 4 4-15,-3 2 0 0,-2-1 0 0,-2 3 0 16,-1 0 4-16,-3-1 0 0,0 1 5 15,-4 0 4-15,-3 0 0 0,-3 2 5 0,-2-1 4 16,-5 1 0-16,-1 1 4 0,-5 3 4 16,-5 1 4-16,-3 3 1 0,-4-2 4 15,-3 5-1-15,-1 0 0 0,-3 5 0 0,0 0 0 16,-7 4 5-16,4 1-4 0,0 3-1 16,-2 0 0-16,5 4-4 0,-2 0 0 0,6 1-5 15,-2 0 0-15,8 0-1 0,-1 0-3 16,8-2-2-16,2 1-3 0,6-2 0 15,1 0-5-15,5 0 0 0,3 1-4 0,5-1-1 16,0 3 0-16,4-1-5 0,1 4 0 16,-1 0 0-16,4 0-4 0,1 0-1 0,3 1 1 15,1-1 0-15,5 0-4 0,0-2 0 16,3 1 1-16,4-3-4 0,4 0 0 0,0-1 0 16,2-1 1-16,1 1 1 0,1-3 4 15,-2 5 0-15,2-2 1 0,0 1-1 0,-2 2 6 16,-1 2-1-16,3 0 1 0,-3 4-1 15,0 0 0-15,0 3 4 0,-2 0 0 16,1-1-2-16,1 1 1 0,-3 1-1 0,-2-1 0 16,2-2-1-16,-4-1 0 0,-2 0-1 15,-2-1-3-15,0-2-1 0,-8 2 1 0,0-3 4 16,-3-1-5-16,0 2 0 0,-6-3 0 16,-5 0 1-16,-1-1 0 0,-3 0-5 0,-2-2 1 15,-3-1 1-15,-3 1 4 0,-4-2 1 16,-3 1 0-16,-2-1 1 0,-1 0 4 0,0-1 0 15,-1-3 0-15,3 1 0 0,-2-2 5 16,1-1-5-16,5-2 0 0,1-1-1 0,1-3 1 16,7-1 0-16,0 0-1 0,3-2 1 15,2-1-6-15,2-4 1 0,7-1-5 0,0 0-4 16,-1-2-1-16,6-4-5 0,-1 0-4 16,4-4-4-16,4-1-5 0,1 1-9 15,2-2-13-15,1 2-24 0,9-6-21 0,1 2-36 16,4-1-62-16,2-1-614 0,4 0 0 15,2-4 0-15,2 1 0 0</inkml:trace>
  <inkml:trace contextRef="#ctx0" brushRef="#br0" timeOffset="16819.66">28853 6154 890 0,'-2'-1'148'16,"-2"-1"1"-16,-3-1 0 0,0 0 0 0,-5 1-1 16,-2-3 1-16,-1 2 0 0,-3-1 0 0,-3 2 4 15,0 1 0-15,-1 1 0 0,2 0 1 16,0 1-2-16,-2 0 6 0,3 4 3 16,-3 4 1-16,2 2 3 0,0 4 5 15,-2 7-144-15,-1 3-1 0,2 5 5 0,-3 5 0 16,2 6 0-16,-3 2 1 0,1 4 0 15,0 4 0-15,1 1-5 0,0 2 1 0,1 2 0 16,4 2-1-16,0-2 1 0,3 2-5 16,2-3-4-16,3 1 0 0,5-4-4 15,1 0-4-15,2-4-4 0,0-3 0 0,4-2-9 16,2-6 4-16,3 0 0 0,3-3-1 0,1-2-4 16,0-5 0-16,5-3-1 0,1-5 1 15,4-4 3-15,-1-5 1 0,6-3 0 16,-1-1 4-16,2-8 0 0,4-2-1 0,-1-4 5 15,3-2 0-15,2-4 0 0,0-3 1 0,2-1 8 16,-1-2-4-16,1-4 0 0,0-3 1 16,0-1 4-16,1-5 0 0,1-1 1 0,-1-2-1 15,2-1-4-15,-1-6 4 0,-1-1 0 16,-1 0-5-16,-3-2 1 0,-2-1-1 16,-3-1-4-16,-2 1 1 0,-2-1 0 15,-6 0-1-15,-5 4-4 0,-4 1-1 0,-4-1 1 16,-3 5-1-16,-4 2 4 0,-7 2 0 15,-5 5 0-15,-4 4 0 0,-3 1 0 0,-6 2 0 16,-1 2 1-16,-3 3-1 0,-1 2-3 16,-3 3 4-16,3 2 0 0,-1-1 0 15,0 5-1-15,3-1 0 0,3 4 1 0,2 1-5 16,0 2 1-16,6-1-5 0,2 0-10 0,3 2-7 16,2 0-10-16,3 0-8 0,1 0-18 0,2 0-18 15,4 0-8-15,0 0-5 16,-1 4-5-16,2-1-13 0,2 2-10 0,2 2-8 15,2 0-14-15,3 6-13 0,-1 0-14 0,2 6-18 16,2 1-71-16,1 4-326 0,0 0 0 16,-3 1 0-16,1-2 0 0</inkml:trace>
  <inkml:trace contextRef="#ctx0" brushRef="#br0" timeOffset="17169.81">28822 6731 952 0,'-4'2'163'0,"-4"-1"0"0,0 0 0 15,-3 2 4-15,-3 3 1 0,-1-1 0 0,-2 2 8 16,0 4 5-16,-1 0 4 0,5 1 4 16,2 1 0-16,3 3 5 0,4 2 0 0,1 5 4 15,3-1 0-15,3 4 1 16,3 0-1-16,5 1 1 0,1 2-164 0,1 1 1 15,3-3 0-15,0 2-4 0,5-4-1 16,2-4 1-16,0 1-9 0,1-2-4 0,-1-1-4 16,1-2-5-16,1 1 0 0,-4-2-5 15,-1 1 1-15,1 0-1 0,-5 2 0 0,-1 0 0 16,-2 2 0-16,1-1-1 0,-3 1 0 16,-2 0-1-16,2-1 0 0,-1-2 0 15,4-2-10-15,0-1-4 0,-1-5-13 0,2 1-9 16,2-6-19-16,1-1-22 0,2-4-26 0,-1-4-31 15,3-3-45-15,-2-3-80 0,1-5-485 16,-1-2 0-16,0-4 0 0,-3-3 0 0</inkml:trace>
  <inkml:trace contextRef="#ctx0" brushRef="#br0" timeOffset="17688.43">29945 6305 930 0,'-1'-2'159'16,"-2"-1"0"-16,-1-1 1 0,0-1-1 0,-2-1 1 15,2 1-1-15,-4-1 4 0,0-1 1 16,1 2-1-16,1 3 1 0,-1 0-1 0,1 2 0 16,2 5 1-16,-2 4-1 0,2 3 1 15,-2 3-1-15,0 4 1 0,-1 2 0 16,1 3-160-16,-3 6 5 0,0 1 0 0,-2 2 0 15,1 1 0-15,-4 3 4 0,-1 4-3 0,-2-1-1 16,1 7 0-16,-3 0 0 16,-1 3 0-16,1 1 0 0,1 2-4 0,-1 0 4 15,3-3 1-15,1-1-5 0,1-1 1 16,3-4-1-16,-1-4 5 0,3-2-9 0,3-5 0 16,-1-5-1-16,3-2 6 0,-2-3-5 15,2-1-5-15,1-5 1 0,0-3 3 0,2-3 2 16,-1-1-1-16,1-4 0 0,1-1 4 15,0-3 0-15,0 0 5 0,0-1 8 0,0-1 4 16,0 0 5-16,1-1 0 0,2-1 4 16,3 0 0-16,1-3 5 0,5 1-1 0,1 0 5 15,4-3 5-15,6 2-1 0,2-3 0 16,3 2 0-16,6-1 0 0,3 3 0 16,2-3 0-16,5 2-4 0,0-1-4 0,4 1-5 15,2 1 0-15,4-1-4 0,0 0-4 16,4 1-1-16,0 1 0 0,3 1-4 0,1 1-9 15,0 0-13-15,-3 5-23 0,1 1-57 0,-4 5-866 16,-7 0 0-16,-9-2 0 0,-8-4 0 16</inkml:trace>
  <inkml:trace contextRef="#ctx0" brushRef="#br0" timeOffset="22632.94">25410 10065 417 0,'0'0'60'16,"-4"0"4"-16,2 0 0 0,-1 0 0 15,-1 0 0-15,2 0 5 0,-2 0 4 0,0 0 5 16,-1 0 0-16,2 0 0 0,3 0-1 16,-2 0 1-16,2 0 0 0,0 0 0 0,-1 0 0 15,1 0 0-15,0 0 0 0,1 0-60 16,1 0 4-16,-1 0 0 0,4 0 5 0,-3 0 4 15,4 0 4-15,0 0 1 0,1 0-5 16,2 0 0-16,2 0-1 16,-2 0 5-16,4 0-1 0,-3 0 1 0,3 0 0 0,3-2 0 15,-1 2 0-15,3-4 0 0,0-1 0 0,2 2 1 16,3 1-4-16,-4-3-5 0,6 0-5 16,0 3-3-16,0-2-6 0,-3 0 1 15,5 0 0-15,0-1-9 0,0 1 5 0,1 2-5 16,3-6 0-16,0 2 1 0,0-1-2 15,3 0 1-15,-2-3-1 0,3 2 1 0,-1 0-1 16,0 0 0-16,2-2 0 0,0 1 0 16,-4 2 0-16,1 1 0 0,-3 1 0 15,1-2-4-15,0 2 0 0,-2 3 0 0,1-1 0 16,-3 2 0-16,0-2 0 0,-1 2 0 16,3 1 0-16,-2 0 1 0,3-1-1 0,-1 0 1 15,0-1-1-15,0 0 1 0,3 0-1 0,-3-4 4 16,0 4 1-16,1-3 0 0,1 0 0 15,-4 1-1-15,0-2 1 0,2 2 5 16,1 1-5-16,-4-2 0 16,3 3 1-16,-4-1-1 0,2 2 0 0,0 0 1 15,0-1-1-15,0-1 0 0,-3-1 1 16,-1 1-1-16,2 1 1 0,-1-2-9 0,1 2-6 16,-3-1-4-16,1 2-13 0,0 0-28 15,2 1-48-15,-4 0-370 0,4 0 0 0,-2 0 0 16,0 0 0-16</inkml:trace>
  <inkml:trace contextRef="#ctx0" brushRef="#br0" timeOffset="27345.97">26834 10318 51 0,'0'0'7'0,"0"0"5"0,0 0 0 0,0 0 4 0,0 0 14 16,0 0 12-16,0 0 10 0,0 0 9 15,2 0 8-15,-2 0 10 0,0 0 9 16,0 0 8-16,0 0 10 0,0 0 8 0,0 0 5 16,0 0 5-16,0 0-1 0,2 0-3 15,-2 0 5-15,0 0-4 0,0 0-1 0,0 0 1 16,0 0-5-16,0 0-9 16,3 0-5-16,-3 0-3 0,0 0-1 0,0 0-4 0,2 0-6 15,-2 0-8-15,0 0-4 16,0 0-5-16,3 0 0 0,-1-3 0 0,0 3 0 0,-2-4 1 15,2-1-1-15,0-1 0 16,0 0 0-16,0 0 0 0,-1-2-9 16,-1 1-4-16,0-2-5 0,0 3-4 15,2 0-9-15,-2-1-4 0,0 3-5 0,-2 0 4 16,1 0-3-16,-1 1-6 0,0 2-4 0,-2 0-4 16,0 0 0-16,-1 1-5 0,-2 0-4 15,-2 0 0-15,0 2 0 0,3 1-5 0,-4 2 0 16,1-1 0-16,1 0 0 0,-2 6 0 15,5-5-5-15,-3 5 0 0,3 0 0 16,-1 0-4-16,-1-2-1 0,4 2-4 0,-1 0 1 16,-2-1-2-16,3 0 1 0,1 0 0 15,-2-1 0-15,4 0 0 0,-2 0 0 0,-1 1 0 16,3 0 0-16,0-3 0 16,0 2-1-16,0-1 1 0,0 1 5 0,0 0-1 0,0-2 1 15,3 2 0-15,-1-2-1 16,2 0 6-16,-2 1-1 0,3-4 0 0,-1 3 1 0,0 0-1 15,3-1 1-15,2 0-1 0,-4-1 1 16,1 1 0-16,-1 0 0 0,1 2 0 16,0-1 4-16,0 4 0 0,-2-3 1 15,-1 2-1-15,-1 3 5 0,0-3 1 0,-2 0 3 16,0 3 6-16,0-3 3 0,0 1 10 0,-6-1-1 16,3 3 5-16,-3-1 5 0,-2-4 4 15,2 2 4-15,-5 0 0 0,0-3 5 0,-3 0-1 16,-1 1 0-16,1 0 1 0,-1-3-1 15,1-2 1-15,0 1 0 0,-2 2-1 0,5-5-9 16,-3 2-4-16,3 0-4 16,1-2-9-16,0 0-5 0,3-4-13 0,1 2-14 0,1-4-17 15,1 0-27-15,2-1-35 16,0-2-63-16,4-3-721 0,0-2 0 0,3-3 0 16,1 2 0-16</inkml:trace>
  <inkml:trace contextRef="#ctx0" brushRef="#br0" timeOffset="29610.25">27742 9375 540 0,'0'0'114'0,"0"0"13"0,0 0 9 16,0 0 9-16,0 0 9 0,0 0 5 0,0 0 4 16,-1 0 4-16,1 0 9 0,-1 0 1 15,1 0 3-15,-3 0 1 0,1 0 4 16,-3 0 0-16,3 0 5 0,-1 0-5 0,-1 0 4 15,2 0-95-15,-2 0-19 0,1 0-13 16,-1 0-8-16,2 0-5 0,-1 0-9 0,-1 0 1 16,1 1-5-16,-1-1-5 0,3 0-8 15,-3 2-1-15,2 2-3 0,2-2-1 0,-2 0-4 16,2 2-1-16,-2 2-3 0,2-2 4 16,0 1-1-16,2 2 1 15,0-1 0-15,-2-1 0 0,4 2-1 0,-1 0 1 16,-1 0 0-16,2-1-6 0,1 1 1 15,-2 0 1-15,1 0-1 0,-1 2 0 0,-1-1 1 16,-1 2 3-16,2-1 1 0,-1 1 0 16,-2 0 0-16,2 0 4 0,0 0 0 0,0 1 5 15,1-3 0-15,-1 2-1 0,3-2 5 16,-5 3-4-16,4-5 4 0,-1 4 0 0,-3-4 0 16,2 2 4-16,0-3 1 0,-2 1-1 15,0 0 4-15,0-2-4 0,0-2 5 16,0 2-1-16,-2-1 1 0,0 0-5 0,-2 1 0 15,-4-2-9-15,1-1 1 0,-2 3-1 16,-1 1 1-16,-4-1 0 0,-1 0-10 0,0 1 1 16,1 0 0-16,-1-1-5 0,2-1-4 15,-1 2-9-15,5-3-9 0,-1 0-9 0,5 0-23 16,0-2-30-16,3-3-77 0,1 0-767 16,1-6 0-16,3-3 0 0</inkml:trace>
  <inkml:trace contextRef="#ctx0" brushRef="#br0" timeOffset="39471.98">4241 7223 473 0,'1'-4'81'15,"-1"-2"13"-15,0-4 9 0,1-2 9 0,1-2 9 16,-2 0 10-16,0-5 8 0,0 0 8 16,-2 3 6-16,0-1 8 0,-6 2 5 15,1 3 4-15,-3 2 4 0,-6 1 5 0,0 4 4 16,-4 2 0-16,-1 1 0 0,-4 2-72 16,-1 2-4-16,-3 4-14 0,2 3-13 0,-2 3-4 15,0 2-9-15,0 6-10 0,2 2-12 16,-1 6-9-16,4 5 0 0,0 2-9 0,1 3-4 15,0 5-5-15,4 5-4 0,2 1-5 0,1 3-4 16,0 1-5-16,5 3 1 0,-2 2 5 16,3 3-6-16,2 0 1 0,0 4 4 15,1-1-5-15,1 3 0 0,3 0 0 16,0 1 0-16,0 1 4 0,1-2-5 0,2-3 1 0,0-5-5 16,5-2 1-16,1-4 4 15,2-5 0-15,5-5 0 0,0-4 0 0,5-4 4 16,2-1-4-16,5-6-1 0,1-1 1 0,2-5 0 15,3-2 0-15,2-7-1 0,1 0 1 16,3-5 4-16,0-4-5 0,3-3 4 16,0-3-3-16,3-6 3 0,-3-2 0 0,2-4-4 15,-2-2 5-15,1-3-5 0,-3-4 5 16,-1-2-4-16,1-1 5 0,-2-4-1 0,-3 0 1 16,-1-3-1-16,1 0 1 0,-3-1 0 15,-1-1-1-15,0-2 1 0,-3-1 0 0,-1-2 0 16,-2 2-1-16,-2-4 1 0,-3 0-1 15,-1 0 5-15,-1-2-10 0,-3-1 6 16,-2 0-1-16,1-1 0 0,-5 0 0 0,1-1-4 16,-4-1 5-16,0 2-1 0,-1-1 1 15,-2 3-1-15,1-1 0 0,-4 1 1 0,-2 2 3 16,0 3-8-16,-3 2 5 0,-4 0 0 0,0 7 4 16,-2-2-4-16,-4 5 3 15,-2 1 1-15,-1 2 0 0,-2 4 0 0,0 1-5 16,-2 2 5-16,-2 3-5 0,1 0 0 15,-1 3 1-15,0 1-5 0,-1 2 1 0,-1 4 0 16,-1-1 0-16,1 2 0 0,-1 1 0 16,-2 1 0-16,3 1-9 0,-1 1-8 0,1 1-14 15,1-1-18-15,2 1-37 0,1-1-88 16,0-1-554-16,3 1 0 0,1-1 0 0</inkml:trace>
  <inkml:trace contextRef="#ctx0" brushRef="#br0" timeOffset="39791.12">4046 7401 660 0,'1'0'114'0,"3"1"5"0,1-1 0 0,2 0 0 16,2 0 0-16,2 0 4 0,4 0 0 0,2 0 5 15,2-3 0-15,2-1 5 0,4-4 0 16,1-3 4-16,1-5 5 0,4-6 5 15,5-6 0-15,3-6 4 0,3-10 5 0,5-4 0 16,7-6-114-16,2-6-6 0,6-6 5 16,6-2-5-16,3-3 1 0,2-2-4 0,7-1 4 15,1-1-5-15,6 0 0 0,-1 1-5 0,4-1 0 16,1 1-4-16,1 1-5 0,2 0-5 16,4 2 1-16,1-2-6 0,1 1-4 15,-2 0 1-15,1 2-1 0,0-2-3 16,4 3-10-16,-4 0-9 0,0-1-23 0,-4 2-26 15,-2 2-49-15,-7 5-538 0,-2 1 0 16,-6 3 0-16,-9 5 0 0</inkml:trace>
  <inkml:trace contextRef="#ctx0" brushRef="#br0" timeOffset="40155.15">6785 4821 686 0,'0'0'127'0,"-2"1"5"0,2-1 5 16,0 2-5-16,0-2 5 0,0 1-1 16,0-1 1-16,4 1-1 0,1-1 1 15,3 1 5-15,2-1-1 0,4 0 1 0,3-1-1 16,7-1 5-16,1-4 4 0,7-2 0 15,3-1 0-15,3-2 0 0,2-4-124 16,5 0-4-16,-2-2-5 0,3 2 5 0,-3 1-4 16,1 6 4-16,-5 2-4 0,-3 4 0 15,-4 6 4-15,-7 6 0 0,-1 7 5 0,-10 8 4 16,-3 8 0-16,-5 8 0 0,-6 7-4 0,-4 10-1 16,-7 5 1-16,-4 5 0 0,-3 1-4 15,-2 3-13-15,-1-4-23 0,1-4-45 16,-3-3-134-16,3-7-490 0,1-7 0 0,3-9 0 15,0-11 0-15</inkml:trace>
  <inkml:trace contextRef="#ctx0" brushRef="#br0" timeOffset="41919.1">8681 3274 1040 0,'0'0'158'0,"0"0"0"16,0 0 5-16,0 0 0 0,0 0 0 16,0 0 0-16,0 0 1 0,0 4 0 15,3 0-1-15,1 3 1 0,2 4 0 0,4 9 0 16,2 6 1-16,4 5-1 16,1 4 0-16,6 9 1 0,0 2-1 0,3 5-153 15,3 4-4-15,0 7 2 0,2-5 1 16,-1 5-1-16,2-1 0 0,-2 2 0 0,0-2 1 15,-1 0 3-15,0-2 1 0,-3-4 0 16,-2-2 3-16,-1-4 1 0,-4-5 4 0,-1-1 0 16,-4-5 4-16,-2-2 0 0,-5-2 5 15,-2-6 0-15,-2 0 0 0,-1-5 1 0,-2-3-4 16,-3-1 0-16,-1-1-1 0,-4-3 1 16,-4 2-1-16,-2-5-5 0,-4 0 1 15,-3-1-1-15,-6 1-4 0,-5-3-5 0,-3-3-17 16,-2-2-15-16,-2-1-26 0,-2-4-43 15,-3-5-95-15,1-4-633 0,-5-6 0 16,0-3 0-16,-1-6 0 0</inkml:trace>
  <inkml:trace contextRef="#ctx0" brushRef="#br0" timeOffset="42118.08">7806 3749 798 0,'-1'0'146'0,"-2"-1"13"0,1-2 5 15,1-1-1-15,1-2 6 0,1-3-1 16,5-4 0-16,5-6 5 0,6-4 4 0,7-5 6 16,8-7-1-16,7-2 1 0,8-7-1 15,8-4 1-15,6 0 0 0,7-5-6 16,3-3-8-16,4 1-14 0,0-3-164 0,1 2-44 16,-2 1-57-16,0 1-85 0,-4 1-508 15,-2 3 0-15,-7 3 0 0</inkml:trace>
  <inkml:trace contextRef="#ctx0" brushRef="#br0" timeOffset="42401.84">9377 2784 460 0,'0'2'85'16,"0"2"14"-16,0 3 9 0,3 2 9 0,0 4 4 16,0 5 10-16,1 2 4 0,2 6 4 15,2 6 5-15,1 4 4 0,1 5 8 16,5 5 5-16,2 3 0 0,3 4 4 0,4 2 0 15,2 5 4-15,3 2 1 0,4 1 4 16,0 1-82-16,4 2-12 0,-1 2-9 0,1 2-10 16,-1-2-4-16,-1-1-9 0,-4-4-4 15,-2-4-9-15,-1-2-3 0,-4-6-1 16,-2-9-8-16,-5-7-5 0,-1-7-3 0,-3-4-14 16,-3-7-5-16,0-3-17 0,-3-6-14 15,-2-1-5-15,-2-4-17 0,0-4-32 0,-3-7-70 16,-2-2-483-16,-2-9 0 0,-4-5 0 15,-5-5 0-15</inkml:trace>
  <inkml:trace contextRef="#ctx0" brushRef="#br0" timeOffset="42717.99">9426 2799 540 0,'-3'-2'103'0,"-3"-4"18"0,-1 0 18 0,-4-1 13 15,-1-2 9-15,0 1 5 16,0-4 4-16,-1 2 0 0,0-1 0 0,6 1 0 15,2 4 0-15,2 0 0 0,6 0 4 16,4 4 1-16,5-2-1 0,5 3 5 0,7 1 4 16,3 1 0-16,4 4-104 0,7 2-17 15,6 4-14-15,2 2-13 0,2 4-9 16,0 3 0-16,0 3-4 0,1 6 5 0,-3 0 0 16,-4 4-1-16,-1-1 6 0,-5 5 3 15,-4 1-4-15,-5 4 4 0,-5 6 0 0,-5 2-4 16,-6 7 0-16,-4 1 0 0,-5 7-4 0,-6 5 5 15,-3 2-4-15,-6 2-1 0,-2 0-1 16,-2-3-7-16,1-3-6 0,-1-7-13 16,2-5-13-16,1-8-23 0,4-7-35 0,4-10-54 15,1-5-83-15,4-11-557 0,1-7 0 16,1-6 0-16,2-10 0 0</inkml:trace>
  <inkml:trace contextRef="#ctx0" brushRef="#br0" timeOffset="43451.41">10463 2539 774 0,'0'0'138'16,"0"0"14"-16,0 0 4 0,0 0 4 0,0-1 5 15,0 0 5-15,0 1 0 0,0 0-1 16,0-1 1-16,0 1 0 0,0-1 0 0,0 2 0 15,0 2-5-15,3 5 1 0,0 6 3 0,2 5 1 16,0 7 0-16,5 8 0 0,0 9-138 16,2 7-13-16,4 7-1 0,-2 6-3 15,5 4-6-15,-3 4-4 0,3-2 0 16,-1-3-1-16,0-2 1 0,-1-6 3 0,-3-6 1 16,2-5 0-16,-4-8 5 0,-2-8-1 15,1-5-4-15,-3-7 0 0,-1-5 0 0,-2-3-5 16,0-3 0-16,-1-2 0 0,-2-5-4 15,-1 0 0-15,1-2-1 0,-2-6 1 16,0-2 0-16,0-3 0 0,0-4-5 0,-2-6-9 16,-2-1-8-16,-3-5-10 0,1-7-13 0,-4 0-17 15,-2-2-19-15,-2-4-13 0,-4 1-8 16,-2-1 4-16,-1-1 1 0,-2 5-1 16,0-1 1-16,-4 2 0 0,3 4 8 0,-2 2 5 15,-1 1 9-15,3 1 9 0,0 4 13 0,0 1 19 16,4 0 12-16,2-1 14 0,2 1 18 15,6-2 22-15,4 1 22 0,2-2 17 16,4-2 18-16,5-2 3 0,4 1 6 16,7-1-1-16,0 2 0 0,7 3 5 0,1 1-4 15,2 7-5-15,5 2-9 0,2 5-8 16,0 3-9-16,1 4-10 0,-2 2-9 0,1 4-4 16,-2 3-5-16,-2 4 1 0,-3 4-10 15,-4 2-5-15,-2 3-8 0,-6 4-5 0,-2 1 0 16,-5 3 0-16,-1 2 0 0,-4-2-5 15,-1-2 1-15,-1-2-1 0,-1-4-5 16,1-3 6-16,2-2-1 0,5-3-4 0,4-4 5 16,2-2 0-16,5-2 0 0,4-2-3 0,3-2 4 15,5 1 1-15,4 0 0 0,1 0 5 0,0-2-9 16,0 4 1-16,-2-1-1 0,-3 6 4 16,0 0-4-16,-8 5 0 0,-4 6 4 15,-4 2-4-15,-5 6-1 0,-5 7 1 16,-4 5-1-16,-7 5 1 0,-5 2 4 0,-4 4-1 15,-3 0-4-15,-4 3 0 0,0-3-1 16,-1-1-4-16,-3-4 1 0,2-4-10 16,5-4-13-16,0-6-26 0,2-2-41 0,3-5-52 15,4-3-658-15,2-5 0 0,4-5 0 16,2-5 0-16</inkml:trace>
  <inkml:trace contextRef="#ctx0" brushRef="#br0" timeOffset="43816.97">12010 2074 674 0,'2'-3'121'15,"0"-8"13"-15,3-3 14 0,1-3 8 16,0-4 9-16,0-2 4 0,0-2 5 16,1-2 5-16,-3 1 4 0,-2 3 4 0,0 6 1 15,-5 2-1-15,-4 8-4 0,-4 2 0 16,-3 5 0-16,-4 7 0 0,-2 5 0 0,-1 9 0 15,-4 5-121-15,-3 9-13 0,0 5-13 16,0 9-13-16,-1 8-4 0,4 6-4 0,2 5-5 16,1 3-4-16,2 5-5 0,5-1-4 0,3-2 0 15,4-1 0-15,3-6 4 16,5-3 1-16,2-8 0 0,7-8-1 0,5-6 1 16,3-8 4-16,6-8 1 0,4-7-2 0,4-5 5 15,7-7 4-15,5-5-5 16,5-6 0-16,1-7 0 0,4-7 0 0,-1-5 0 15,5-5 0-15,-3-2-4 0,1-1-5 0,-3-2-14 16,2 3-13-16,-7 3-32 0,-1 5-45 16,-2 8-88-16,-9 6-545 0,-5 5 0 15,-9 8 0-15,-6 4 0 0</inkml:trace>
  <inkml:trace contextRef="#ctx0" brushRef="#br0" timeOffset="44317.2">8990 5788 496 0,'0'0'82'15,"0"0"5"-15,2 0 9 0,1-3 9 16,4 1 9-16,6-5 14 0,3-6 4 0,4-3 0 16,7-6 0-16,5-4 0 0,5-4 0 15,6-5 0-15,3-2 0 0,4-4 1 0,1 3-1 16,5-1 5-16,1 0 0 0,1 0 4 15,3 1-73-15,1 1 4 0,2 1-9 16,1 0-4-16,0-2-5 0,5-1-9 0,1-1-5 16,1-1-5-16,4 0 5 0,0-2 0 0,3-1 0 15,0 0 0-15,3 1 4 0,0-2 0 16,2 0 5-16,0 1-5 0,-2 1 0 16,2-4-5-16,1 1-8 0,0-1-5 15,2-2-4-15,0 0-5 0,-1 0-1 0,-1 1-7 16,0 0 0-16,0 1 5 0,-3 2-5 15,1 3-4-15,-1 0-1 0,-5 5-4 0,-3 3-18 16,-3 4-14-16,-5 1-35 0,-2 2-62 16,-6 7-568-16,-5 4 0 0,-8 2 0 0,-9 5 0 15</inkml:trace>
  <inkml:trace contextRef="#ctx0" brushRef="#br0" timeOffset="51895.14">5607 14901 718 0,'1'-10'103'0,"-1"-4"0"0,2-4-1 0,0-2 5 16,0-5 5-16,-2 0 4 0,2-4 4 16,-1 0 10-16,-1 4 13 0,0 1 9 15,0 5 4-15,0 4 10 0,-1 2 3 0,1 5 6 16,0-1 3-16,0 3 1 15,0 2 0-15,0 0-103 0,0 3 0 16,0-1 4-16,0 4 0 0,0 4 1 0,1 2-5 16,3 6 0-16,-1 3-5 0,1 5-3 0,2 5-16 15,1 7-12-15,-1 9 0 0,4 5-10 16,-2 3-4-16,0 7-4 0,2 1-4 16,-3 5 3-16,1 3 1 0,0 2 0 0,1 0-1 15,-2 1-4-15,2-1 0 0,-2 1-4 16,0-3 0-16,-2-3-5 0,-1-2 5 0,-1-6-4 15,-2 0-1-15,1-7 6 0,-2-5-1 16,0-3 0-16,-3-4 0 0,-3-5 0 16,-4 0 0-16,-1-4-5 0,-3-2 1 0,-4-3 0 15,-4-3 0-15,-1-3 1 0,-5-4-1 16,-2-2 0-16,0-6 0 0,-2-1 0 0,-1-3-5 16,-3-5-4-16,1-3-5 0,-2-5-5 15,-1-3-13-15,2-4-4 0,-3-4-18 0,3-4-22 16,1-7-40-16,2-6-132 0,0-7-530 15,-1-4 0-15,3-9 0 0</inkml:trace>
  <inkml:trace contextRef="#ctx0" brushRef="#br0" timeOffset="52245.27">4992 14247 1092 0,'0'0'182'16,"3"0"2"-16,1 1 0 0,4 3 1 0,1 0 0 15,4 2 0-15,3 5 0 0,4 3 1 16,6 1 0-16,6 3 0 0,1 3 0 0,4 2 0 16,3-2 0-16,2 1 1 0,4-2-1 0,1 0 1 15,2-4 0-15,2-1 0 16,-3-1-183-16,4-1-4 0,-3-3-2 0,3 1-4 15,1-3-6-15,1-3-4 0,-2 1-4 0,1-3-6 16,1-1-4-16,-2-1-5 0,1-1-3 16,0 0-1-16,1-2-4 0,-5-2-1 15,1-1 1-15,0-1-10 0,-3 1-8 0,-2-4-15 16,1-4-22-16,-4 0-36 0,1-2-70 0,-5-1-487 16,-2-2 0-16,-6 0 0 0,-2 0 0 15</inkml:trace>
  <inkml:trace contextRef="#ctx0" brushRef="#br0" timeOffset="52544.53">6801 14318 578 0,'0'2'105'0,"0"-1"9"0,0 0 8 16,0 5 15-16,0 1 12 0,0 2 14 15,-1 5 8-15,-1 2 6 0,1 5 4 0,-4 5 4 16,1 4 4-16,-2 3 1 0,0 2 4 16,-1 5-1-16,0 1 1 0,-2 6 4 15,2 2 0-15,-2 4 4 0,2 5-105 0,-1 3-9 16,1 6-4-16,-1 1-14 0,2 5-13 0,-2 2-13 15,1 3-5-15,1 1-5 0,-2 3-4 16,1-1-5-16,0-1-4 0,0 2 0 16,1-1-4-16,-3 1 4 0,2 1-4 15,1-2 0-15,-1-1 1 0,1-2-6 0,0-3 1 16,-1-4 0-16,5-7-4 0,-1-7-1 0,1-8-4 16,0-10 0-16,2-9-4 0,0-8 0 15,0-10 0-15,2-6-4 0,0-6-4 16,-1-10-5-16,-1-6-18 0,2-11-21 0,-1-6-23 15,0-8-35-15,-1-7-40 0,2-5-85 16,-2-10-510-16,0-4 0 0,0-4 0 0</inkml:trace>
  <inkml:trace contextRef="#ctx0" brushRef="#br0" timeOffset="52877.68">6847 14227 952 0,'2'-4'158'0,"3"-2"1"16,3-2 0-16,2-2 4 0,3-1-5 16,3-2 1-16,2 2 1 0,2 1-1 0,2 1 0 15,3 4-1-15,-2 7 1 0,-3 5 0 16,3 5 3-16,-3 9 1 0,1 5-1 0,-1 4 1 16,-2 5 4-16,-2 2 0 0,2 5-159 15,-5 0 5-15,-1 0 0 0,-1-2-4 0,-5-1 9 16,-2-2-1-16,-1 0 5 0,-5-1 0 15,-3 2-1-15,-7 1 1 0,-3 4-1 0,-6 0 0 16,-2 3-3-16,-6 2 0 0,0-1 1 16,-6 3-1-16,1-1-4 0,0-3 1 15,3-1-1-15,3-3-9 0,1 0-4 0,3-3-14 16,4-3-17-16,3-3-19 0,5-6-26 16,4-2-22-16,2-8-31 0,6-5-22 0,5-8-39 15,7-6-499-15,6-11 0 0,5-4 0 16,7-9 0-16</inkml:trace>
  <inkml:trace contextRef="#ctx0" brushRef="#br0" timeOffset="53443.68">7279 15000 218 0,'7'-4'58'0,"3"-7"14"16,9-7 13-16,3-5 13 0,8-6 18 16,7-9 9-16,4-2 13 0,5-8 5 0,8-4 8 15,-2-2 5-15,-2 3 3 0,2 3 6 16,-4 3-1-16,-5 6 5 0,-2 3 0 0,-5 6-1 16,-3 6 1-16,-7 7 0 0,-5 8-53 15,-5 1-10-15,-6 10-4 0,-3 5-9 0,-3 8-13 16,-3 7 0-16,-4 8-9 0,-4 6 0 15,-3 10-4-15,-6 6-1 0,-4 12 1 0,-2 8-6 16,-5 5 6-16,-5 6-6 0,-4 2 1 16,-3 2 0-16,1 1 0 0,-1-1-1 0,1-5 0 15,1-4-8-15,1-5-9 0,3-4-5 16,3-10 1-16,1-3-13 0,3-7-5 16,2-9-4-16,3-2-5 0,3-8-4 15,1-5-3-15,3-5-1 0,4-8-13 0,3-3-4 16,2-7-5-16,1-13-5 0,4-9-3 0,1-12-10 15,7-14-18-15,3-13-8 0,8-13-14 16,4-12-18-16,3-13-18 0,6-10 0 0,5-7-4 16,5-2-6-16,4 2-4 0,-2 1 1 15,-1 6 3-15,1 6 5 0,-3 6 13 0,-1 8 14 16,-2 8 13-16,-5 8 9 0,-1 9 13 16,-3 8 18-16,-3 7 18 0,-1 9 18 15,-2 7 23-15,-2 8 21 0,-2 6 14 0,1 9 4 16,-1 4 9-16,-2 6 10 0,2 7 8 15,-3 7 0-15,0 9 0 0,0 7-1 0,-2 13-4 16,-5 9-4-16,1 10-9 0,-3 14 0 16,-3 7-5-16,0 9-4 0,-3 4-6 15,0 4-3-15,-2 1-10 0,1-1 1 0,0-2 0 16,1-6-1-16,1-4-5 0,1-9-3 16,0-8-6-16,3-8 2 0,0-7-6 0,1-10-3 15,0-8 0-15,-2-8-9 0,0-6-4 16,2-8-5-16,-4-6-8 0,0-4-10 0,-3-3-8 15,0-1-13-15,0-7-10 0,-2 1-22 16,-1-5-17-16,-1-4-26 0,-3-4-44 0,1-4-586 16,-2-5 0-16,-3-7 0 0</inkml:trace>
  <inkml:trace contextRef="#ctx0" brushRef="#br0" timeOffset="53710.65">7790 14848 672 0,'-3'0'120'0,"1"0"5"0,-3 0 5 16,0 0 12-16,0 0 9 0,2 0 9 16,2 0 4-16,-2 0 9 0,3-1 9 0,7 0 4 15,6-2 5-15,4 0-1 0,8-1 5 16,3-1 0-16,7-1 1 0,3 0 0 0,7 0-1 16,1 1 1-16,4 0-122 15,2-2-3-15,-1 2-5 0,1 2-13 0,1-2-8 16,-3 1-10-16,0 1-8 0,-1 2-9 0,-4-1-8 15,-3 2-9-15,-2-1-13 0,-5 1-10 16,-4 0-12-16,-2 1-18 0,-4 0-19 16,-6 1-21-16,-3 2-32 0,-7 4-44 0,-4-1-548 15,-3 5 0-15,-7 1 0 0,-5 5 0 16</inkml:trace>
  <inkml:trace contextRef="#ctx0" brushRef="#br0" timeOffset="54243.74">4597 16977 946 0,'0'0'158'0,"0"0"0"0,0 0 1 0,0 0 1 16,5 0 0-16,3 0 4 0,2 0 0 0,9 0 1 15,3 0-1-15,7 0 1 0,6 0-1 16,15 0 2-16,6-1-1 15,6-2 0-15,6 0 0 0,4-3 1 0,5-2-2 16,4 1 2-16,4-3-164 0,3-1 0 0,-3-1 0 16,6 2 0-16,2-3 2 0,1 2-3 15,1 0-1-15,5 1 1 0,2-1-1 16,2 3 5-16,5-4-1 0,1 2 4 16,3-1 1-16,3-2 3 0,2-2 5 0,4-1 0 15,2-2 0-15,0 1-1 0,0-1 5 0,4-3 0 16,1 0 0-16,-2 3 0 0,0-1-4 15,-3 2-1-15,-1 4 1 0,-2-1 0 16,-2 1 0-16,-6 3-4 0,-4 1-1 0,-5 3-3 16,-3 1-1-16,-6 1 0 0,-3 2-4 15,-8-1-4-15,-5 3 0 0,-5 0-4 0,-7-1-5 16,-3 1-9-16,-6 1-12 0,-9 1-23 16,-3-1-31-16,-7 1-45 0,-4 1-650 0,-8 2 0 15,-6 0 0-15,-6-2 0 0</inkml:trace>
  <inkml:trace contextRef="#ctx0" brushRef="#br0" timeOffset="54976.79">4219 13449 868 0,'0'2'144'0,"0"2"1"0,0 6-4 0,-2 2 0 16,1 9 5-16,0 5-1 0,-2 9 0 15,-1 6 1-15,2 12-1 0,-2 5 5 0,1 9-4 16,1 5 0-16,1 7 4 0,0 5 0 16,-1 4 0-16,4 4-4 0,-1 3 4 15,2 2 0-15,1 5-145 0,1 0 0 16,0 4 5-16,1-5-1 0,0 3 0 0,1-5 1 0,0 2 4 15,-3-2 0-15,1-1-1 0,-1-3-3 16,-3-4 3-16,1-2 1 0,0-2 0 16,-2-4 1-16,0-2-6 0,0-8 0 15,0-3-12-15,0-5-10 0,0-6-13 0,-2-4-22 16,2-10-22-16,-3-5-27 0,-1-8-587 16,-2-10 0-16,-4-8 0 0</inkml:trace>
  <inkml:trace contextRef="#ctx0" brushRef="#br0" timeOffset="55680.46">4588 13178 882 0,'7'-1'143'0,"10"-2"-4"16,7-2 0-16,10-2 0 0,9-4 1 0,10-3 0 15,11-2 0-15,9-1 0 0,14-6 5 0,4 0-5 16,1 2 0-16,4 0 1 0,3-2-1 15,3 4 1-15,1-2-1 0,3 2 1 0,2-1-1 16,-1 2 1-16,0 1-143 0,2-3 5 16,2 1-1-16,11-4 0 0,0 3-1 15,0-3 1-15,1 3 3 0,-2 0-4 16,2 1-5-16,-2 1 6 0,-1-2 3 0,0 2 1 16,-13 4-1-16,-2 0 0 0,2 1 0 15,-4-3 1-15,-3 2-6 0,0-1 5 16,0-1-1-16,-3 2 0 0,-3-2 0 15,-2 2 0-15,-2 0 0 0,-4 0 0 0,-1 1-5 16,-4 3 5-16,0 1-1 0,-7 4 1 16,-2 3-6-16,-5 0 1 0,-6 4 0 0,-1 4-4 15,-5 6 0-15,-6 2 0 0,-3 3 4 16,-4 3-4-16,-4 4 1 0,-5 6-5 0,-1 1 0 16,-5 3 0-16,0 3 0 0,-2-1 0 15,-2 6 5-15,-4-2-1 0,-4 6 0 0,2 1 0 16,-3 2 0-16,-6 4 0 0,1 2 0 15,-3 3 8-15,-2 4 1 0,-2 1-1 0,-1 8 0 16,-1 1 0-16,-1 6 0 16,-5 4 4-16,2 0 1 0,-3 6 0 0,-2 5 4 0,0 2 0 15,-2 3-9-15,-1 2 1 0,-2 2 5 16,0 1-1-16,3 0 2 0,0 4-1 16,1-2 0-16,-2 3-4 0,5-3 0 0,-1-1 1 15,2 1-1-15,1-1 4 0,-2 1-3 16,2-4-2-16,1 1-3 0,0-2-9 15,-2-1-22-15,3 2-31 0,-3-2-49 0,4-3-557 16,-1-3 0-16,0-9 0 0,0-3 0 0</inkml:trace>
  <inkml:trace contextRef="#ctx0" brushRef="#br0" timeOffset="70782.3">19257 9801 191 0,'-1'0'70'16,"0"0"19"-16,1 0 9 0,-3 0 10 0,1 2 8 16,-1-2 10-16,0 0 8 0,-1 1 5 15,1-1 5-15,-3 0 9 0,4 1 5 0,-1 0 4 16,-2 1 9-16,2 0 4 0,-1-2 6 0,2 0 3 16,0 0 6-16,-1 2-39 0,1-1-28 15,-2 0-18-15,3-1-9 0,1 1-10 0,-1-1-4 16,-1 0-13-16,0 3-10 0,2-2-5 15,-1 0 1-15,-1 3-10 0,1-4-9 16,1 2-4-16,-1 1-5 0,-1 1-5 16,2-1-4-16,-1-1-9 0,1-2-1 0,0 1-4 15,0-1 0-15,0 1-4 0,-2-1 4 16,2 0 0-16,0 0-4 0,0 0 4 0,-2 0 1 16,2 0 0-16,-1 0-1 0,1 1 1 15,-3-1 4-15,3 0 5 0,-1 0 0 0,-1 0 0 16,1 0 4-16,-1 0 5 0,1 0 0 15,-1 0 5-15,0 0 0 0,0 0 4 0,1 0 0 16,0 0 0-16,-1-1 0 0,1 1-1 16,-1 0 5-16,1-1 0 0,1 1-4 15,-2 0 0-15,2-1 0 0,0 1-4 0,0 0-5 16,0 0 0-16,0 0-5 0,0 0 0 16,0 0-4-16,0 0-5 0,-1 0 0 0,1 0 5 15,0 0-5-15,0 0 1 0,1 0 4 16,-1 0-1-16,2 0-3 0,1 1-1 0,0 0 5 15,1 0 0-15,1 2-1 0,3 0 1 16,1 0 4-16,0 0 1 0,3-1-1 16,1 1 0-16,1-1 1 0,3 1-1 0,0 0 1 15,2-2-5-15,0 0 4 0,1 2 1 16,-3-1-5-16,2 0 1 0,-2 2-1 0,-1-1 0 16,-1 1-5-16,-1-1-4 0,-2-1-5 15,1-1-10-15,-1 0-17 0,3-1-19 0,-2 1-32 16,0-2-55-16,3 1-127 0,-2-1-575 15,3-2 0-15,0 1 0 0,1 1 0 0</inkml:trace>
  <inkml:trace contextRef="#ctx0" brushRef="#br0" timeOffset="71631.6">20546 9875 442 0,'-2'0'78'16,"0"2"9"-16,-2 0 13 0,1 1 5 16,-2-2 4-16,-1 1 6 0,-1 0 3 0,0 0 5 15,-2 1 9-15,0-1 10 0,2 1 8 16,1-2 9-16,2 1 9 0,-1-1 5 0,2 1 9 15,2-2 4-15,-1 0 9 0,2 0 4 16,0 2-73-16,2-2-5 0,1 0-13 16,1 0 0-16,2 0-6 0,3 0 1 0,2 0-5 15,4 0-5-15,2 0-10 0,2 0-8 16,2 0-9-16,4 0-9 0,-3 1-14 0,4-1-5 16,0 1-17-16,1 0-18 0,-1 0-31 15,2 2-37-15,1 0-75 0,-2-1-655 0,3-2 0 16,-1 2 0-16</inkml:trace>
  <inkml:trace contextRef="#ctx0" brushRef="#br0" timeOffset="72448.5">21673 9987 562 0,'0'0'107'0,"0"0"8"0,0 2 14 16,0-2 8-16,0 0 1 0,-1 0 4 0,1 0 4 16,0 1 5-16,0-1 4 0,0 0 4 0,1 0 5 15,1 1 5-15,0 1 7 0,3 1 1 16,4-3 4-16,3 0 5 0,3 0-1 0,4 0 4 16,0 2-107-16,5-2-8 0,2 0-9 15,3 0-9-15,1 0 4 0,-1 0-4 0,2 0 1 16,-1 0-5-16,2 2-5 0,0-2-4 15,-1 0 1-15,1 0-5 0,1 0-5 0,1 1-3 16,-3 0-1-16,3 2-4 0,2-3 4 16,1 0-4-16,-1 4 0 0,2-4 0 0,0 0-5 15,0 3 1-15,1-1-5 16,0-2 0-16,1 0-4 0,-3 1 5 0,-1 0 0 16,0-1 0-16,-1 0-5 0,-4 0 4 15,1 0-3-15,-2 0 3 0,-1 1-3 0,-1-1-1 16,-4 0-4-16,-2 0 0 0,0 0 1 0,0-1-1 15,-5 1 0-15,-2 0-9 0,-3 0-14 16,0-1-13-16,-3 1-35 0,-1-1-97 0,-4-1-698 16,0-1 0-16,-2-1 0 0,-1 0 0 15</inkml:trace>
  <inkml:trace contextRef="#ctx0" brushRef="#br0" timeOffset="88803.93">20843 10869 727 0,'-2'0'121'0,"1"2"12"15,-1-2 10-15,0 1 9 0,-1 0 4 0,2-1 4 16,-1 1 0-16,1 1 1 0,-1-2 4 0,2 0 4 15,0 0 5-15,0 0 4 0,0 2 0 16,2-2 1-16,1 2 3 0,2-2 5 0,-1 0 5 16,3 2-112-16,4-2-1 0,0 3-12 15,4-3-6-15,3 0-8 0,1 0-1 0,5 0 0 16,3-3 0-16,0 1 0 16,4 2-1-16,2-4-5 0,2 4-4 0,0-4-6 15,1 1 0-15,2 0 5 0,-1 1-5 16,-1 0-5-16,0-1-8 0,-2 1 4 0,1 0-13 15,0 0-8-15,-4-3-28 0,-1-2-51 16,-3-1-798-16,-1 0 0 0,-5-6 0 0,-5 0 0 16</inkml:trace>
  <inkml:trace contextRef="#ctx0" brushRef="#br0" timeOffset="89673.98">22214 10872 947 0,'0'1'140'0,"0"0"8"0,0 1 1 15,0-2 4-15,0 4 5 0,0-4 4 0,0 2 4 16,2 1 5-16,4-1 9 0,1-1 4 16,2-1 5-16,5 0-1 0,3 2 9 15,4-2 4-15,6 0 5 0,3 0-1 0,5 0 4 0,2 0-134 16,3 0 0-16,4 0-10 0,0 0-3 16,2 0 0-16,-1 0-5 0,1 0-4 0,-1 2-4 15,-2 0-5-15,1 2-9 0,-4 2-5 16,1-2-4-16,-4 1-4 0,-4 2-14 15,-1-3-21-15,-3 1-31 0,-4-3-83 0,-4 3-759 16,-1-5 0-16,-4-5 0 0,-3 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05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41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36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342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929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611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32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422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94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868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56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6564F2F3-776E-4649-B5DC-CE4E90FE06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3575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C756-BA6D-869A-AF76-8BA984B4F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Tùy chỉnh </a:t>
            </a:r>
            <a:br>
              <a:rPr lang="vi-VN" dirty="0"/>
            </a:br>
            <a:r>
              <a:rPr lang="vi-VN" dirty="0"/>
              <a:t>table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A7870-7795-47A1-140A-A680C8CB5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310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F4B854-D06D-704D-E498-18AF9875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table Users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26254-33E9-D6F5-6497-AF6C90ABDD3B}"/>
              </a:ext>
            </a:extLst>
          </p:cNvPr>
          <p:cNvSpPr txBox="1"/>
          <p:nvPr/>
        </p:nvSpPr>
        <p:spPr>
          <a:xfrm>
            <a:off x="1897625" y="1832095"/>
            <a:ext cx="7492181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accounts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vi-VN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pw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vi-VN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vi-V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active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TINYINT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</a:p>
          <a:p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vi-V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7841A6-5557-7A4A-0E0B-C4FA5A09322F}"/>
                  </a:ext>
                </a:extLst>
              </p14:cNvPr>
              <p14:cNvContentPartPr/>
              <p14:nvPr/>
            </p14:nvContentPartPr>
            <p14:xfrm>
              <a:off x="2502000" y="2089080"/>
              <a:ext cx="2356200" cy="99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7841A6-5557-7A4A-0E0B-C4FA5A0932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2640" y="2079720"/>
                <a:ext cx="237492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3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F028-7550-D529-B9C8-BBF5D837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table authorities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4DF1F-DDB2-4F0A-F5C9-F672AA53E7C5}"/>
              </a:ext>
            </a:extLst>
          </p:cNvPr>
          <p:cNvSpPr txBox="1"/>
          <p:nvPr/>
        </p:nvSpPr>
        <p:spPr>
          <a:xfrm>
            <a:off x="1729999" y="1858974"/>
            <a:ext cx="843655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role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role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UNIQUE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vi-V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role</a:t>
            </a:r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CONSTRAINT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fk_id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FOREIGN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REFERENCES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accounts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vi-VN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D1A29A-0D9C-A756-8164-E0E159BDBAA1}"/>
                  </a:ext>
                </a:extLst>
              </p14:cNvPr>
              <p14:cNvContentPartPr/>
              <p14:nvPr/>
            </p14:nvContentPartPr>
            <p14:xfrm>
              <a:off x="2444760" y="2152800"/>
              <a:ext cx="1765800" cy="463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D1A29A-0D9C-A756-8164-E0E159BDBA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400" y="2143440"/>
                <a:ext cx="1784520" cy="4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17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D55190-04F3-953A-C71B-13527C2E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3" y="1957963"/>
            <a:ext cx="11264654" cy="26902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3D1457-FF45-E047-ABCF-635F9804E53D}"/>
                  </a:ext>
                </a:extLst>
              </p14:cNvPr>
              <p14:cNvContentPartPr/>
              <p14:nvPr/>
            </p14:nvContentPartPr>
            <p14:xfrm>
              <a:off x="1316880" y="662400"/>
              <a:ext cx="9745200" cy="544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3D1457-FF45-E047-ABCF-635F9804E5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7520" y="653040"/>
                <a:ext cx="9763920" cy="54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54465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01-01. Chào mừng các bạn đến với khóa học</Template>
  <TotalTime>40</TotalTime>
  <Words>85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Lato</vt:lpstr>
      <vt:lpstr>Montserrat</vt:lpstr>
      <vt:lpstr>Focus</vt:lpstr>
      <vt:lpstr>Tùy chỉnh  table user</vt:lpstr>
      <vt:lpstr>Tạo table Users</vt:lpstr>
      <vt:lpstr>Tạo table authorities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Tùy chỉnh  table user</dc:title>
  <dc:creator>Le Nhat Tung</dc:creator>
  <cp:lastModifiedBy>Le Nhat Tung</cp:lastModifiedBy>
  <cp:revision>1</cp:revision>
  <dcterms:created xsi:type="dcterms:W3CDTF">2023-07-21T22:50:15Z</dcterms:created>
  <dcterms:modified xsi:type="dcterms:W3CDTF">2023-07-22T07:27:53Z</dcterms:modified>
</cp:coreProperties>
</file>