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DF0B3-9D20-40D2-993F-978EF605E619}" v="2" dt="2023-07-22T00:00:27.089"/>
    <p1510:client id="{E42BD0F3-3CC4-4DA0-8604-F2EE476C4703}" v="1" dt="2023-07-22T07:50: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E42BD0F3-3CC4-4DA0-8604-F2EE476C4703}"/>
    <pc:docChg chg="modSld">
      <pc:chgData name="Le Nhat Tung" userId="77b0905b33e1f80d" providerId="LiveId" clId="{E42BD0F3-3CC4-4DA0-8604-F2EE476C4703}" dt="2023-07-22T07:50:43.981" v="0"/>
      <pc:docMkLst>
        <pc:docMk/>
      </pc:docMkLst>
      <pc:sldChg chg="addSp">
        <pc:chgData name="Le Nhat Tung" userId="77b0905b33e1f80d" providerId="LiveId" clId="{E42BD0F3-3CC4-4DA0-8604-F2EE476C4703}" dt="2023-07-22T07:50:43.981" v="0"/>
        <pc:sldMkLst>
          <pc:docMk/>
          <pc:sldMk cId="1289758094" sldId="260"/>
        </pc:sldMkLst>
        <pc:inkChg chg="add">
          <ac:chgData name="Le Nhat Tung" userId="77b0905b33e1f80d" providerId="LiveId" clId="{E42BD0F3-3CC4-4DA0-8604-F2EE476C4703}" dt="2023-07-22T07:50:43.981" v="0"/>
          <ac:inkMkLst>
            <pc:docMk/>
            <pc:sldMk cId="1289758094" sldId="260"/>
            <ac:inkMk id="3" creationId="{3E0FACF1-5BD3-7759-C7DA-F1AE464C7400}"/>
          </ac:inkMkLst>
        </pc:inkChg>
      </pc:sldChg>
      <pc:sldChg chg="addSp">
        <pc:chgData name="Le Nhat Tung" userId="77b0905b33e1f80d" providerId="LiveId" clId="{E42BD0F3-3CC4-4DA0-8604-F2EE476C4703}" dt="2023-07-22T07:50:43.981" v="0"/>
        <pc:sldMkLst>
          <pc:docMk/>
          <pc:sldMk cId="837706692" sldId="261"/>
        </pc:sldMkLst>
        <pc:inkChg chg="add">
          <ac:chgData name="Le Nhat Tung" userId="77b0905b33e1f80d" providerId="LiveId" clId="{E42BD0F3-3CC4-4DA0-8604-F2EE476C4703}" dt="2023-07-22T07:50:43.981" v="0"/>
          <ac:inkMkLst>
            <pc:docMk/>
            <pc:sldMk cId="837706692" sldId="261"/>
            <ac:inkMk id="2" creationId="{74F6B283-EBA1-13AC-649A-94A74D06323A}"/>
          </ac:inkMkLst>
        </pc:inkChg>
      </pc:sldChg>
    </pc:docChg>
  </pc:docChgLst>
  <pc:docChgLst>
    <pc:chgData name="Le Nhat Tung" userId="77b0905b33e1f80d" providerId="LiveId" clId="{D7CDF0B3-9D20-40D2-993F-978EF605E619}"/>
    <pc:docChg chg="custSel addSld delSld modSld">
      <pc:chgData name="Le Nhat Tung" userId="77b0905b33e1f80d" providerId="LiveId" clId="{D7CDF0B3-9D20-40D2-993F-978EF605E619}" dt="2023-07-22T00:15:38.110" v="137" actId="2696"/>
      <pc:docMkLst>
        <pc:docMk/>
      </pc:docMkLst>
      <pc:sldChg chg="modSp new mod">
        <pc:chgData name="Le Nhat Tung" userId="77b0905b33e1f80d" providerId="LiveId" clId="{D7CDF0B3-9D20-40D2-993F-978EF605E619}" dt="2023-07-21T23:49:07.286" v="46" actId="20577"/>
        <pc:sldMkLst>
          <pc:docMk/>
          <pc:sldMk cId="587818551" sldId="256"/>
        </pc:sldMkLst>
        <pc:spChg chg="mod">
          <ac:chgData name="Le Nhat Tung" userId="77b0905b33e1f80d" providerId="LiveId" clId="{D7CDF0B3-9D20-40D2-993F-978EF605E619}" dt="2023-07-21T23:49:07.286" v="46" actId="20577"/>
          <ac:spMkLst>
            <pc:docMk/>
            <pc:sldMk cId="587818551" sldId="256"/>
            <ac:spMk id="2" creationId="{DCE727EF-A6A6-3022-4749-7D72FC5524BC}"/>
          </ac:spMkLst>
        </pc:spChg>
        <pc:spChg chg="mod">
          <ac:chgData name="Le Nhat Tung" userId="77b0905b33e1f80d" providerId="LiveId" clId="{D7CDF0B3-9D20-40D2-993F-978EF605E619}" dt="2023-07-21T23:48:57.632" v="1"/>
          <ac:spMkLst>
            <pc:docMk/>
            <pc:sldMk cId="587818551" sldId="256"/>
            <ac:spMk id="3" creationId="{F8C6FB74-BD79-1173-ABCE-AECDFD1844C5}"/>
          </ac:spMkLst>
        </pc:spChg>
      </pc:sldChg>
      <pc:sldChg chg="addSp delSp modSp new mod modClrScheme chgLayout">
        <pc:chgData name="Le Nhat Tung" userId="77b0905b33e1f80d" providerId="LiveId" clId="{D7CDF0B3-9D20-40D2-993F-978EF605E619}" dt="2023-07-22T00:06:41.212" v="87" actId="1076"/>
        <pc:sldMkLst>
          <pc:docMk/>
          <pc:sldMk cId="2470710871" sldId="257"/>
        </pc:sldMkLst>
        <pc:spChg chg="del mod ord">
          <ac:chgData name="Le Nhat Tung" userId="77b0905b33e1f80d" providerId="LiveId" clId="{D7CDF0B3-9D20-40D2-993F-978EF605E619}" dt="2023-07-21T23:49:23.016" v="48" actId="700"/>
          <ac:spMkLst>
            <pc:docMk/>
            <pc:sldMk cId="2470710871" sldId="257"/>
            <ac:spMk id="2" creationId="{CB522836-DDAE-2606-390F-CCB776291FDE}"/>
          </ac:spMkLst>
        </pc:spChg>
        <pc:spChg chg="add mod ord">
          <ac:chgData name="Le Nhat Tung" userId="77b0905b33e1f80d" providerId="LiveId" clId="{D7CDF0B3-9D20-40D2-993F-978EF605E619}" dt="2023-07-21T23:51:00.037" v="49"/>
          <ac:spMkLst>
            <pc:docMk/>
            <pc:sldMk cId="2470710871" sldId="257"/>
            <ac:spMk id="3" creationId="{7823289B-26AF-3200-7545-64E4064F33FB}"/>
          </ac:spMkLst>
        </pc:spChg>
        <pc:spChg chg="add mod ord">
          <ac:chgData name="Le Nhat Tung" userId="77b0905b33e1f80d" providerId="LiveId" clId="{D7CDF0B3-9D20-40D2-993F-978EF605E619}" dt="2023-07-21T23:54:36.278" v="56" actId="20577"/>
          <ac:spMkLst>
            <pc:docMk/>
            <pc:sldMk cId="2470710871" sldId="257"/>
            <ac:spMk id="4" creationId="{22E6FFCE-6E67-5565-0FC3-1124E93C4FCF}"/>
          </ac:spMkLst>
        </pc:spChg>
        <pc:spChg chg="add mod">
          <ac:chgData name="Le Nhat Tung" userId="77b0905b33e1f80d" providerId="LiveId" clId="{D7CDF0B3-9D20-40D2-993F-978EF605E619}" dt="2023-07-22T00:06:41.212" v="87" actId="1076"/>
          <ac:spMkLst>
            <pc:docMk/>
            <pc:sldMk cId="2470710871" sldId="257"/>
            <ac:spMk id="8" creationId="{077E0BE4-B45D-D1BB-7C31-54AE30E867B3}"/>
          </ac:spMkLst>
        </pc:spChg>
        <pc:picChg chg="add mod">
          <ac:chgData name="Le Nhat Tung" userId="77b0905b33e1f80d" providerId="LiveId" clId="{D7CDF0B3-9D20-40D2-993F-978EF605E619}" dt="2023-07-22T00:05:44.885" v="83" actId="1076"/>
          <ac:picMkLst>
            <pc:docMk/>
            <pc:sldMk cId="2470710871" sldId="257"/>
            <ac:picMk id="6" creationId="{72179DAC-22E7-C7DF-8E18-FF63704CCD6D}"/>
          </ac:picMkLst>
        </pc:picChg>
      </pc:sldChg>
      <pc:sldChg chg="modSp new mod">
        <pc:chgData name="Le Nhat Tung" userId="77b0905b33e1f80d" providerId="LiveId" clId="{D7CDF0B3-9D20-40D2-993F-978EF605E619}" dt="2023-07-22T00:02:17.334" v="80" actId="207"/>
        <pc:sldMkLst>
          <pc:docMk/>
          <pc:sldMk cId="1221987100" sldId="258"/>
        </pc:sldMkLst>
        <pc:spChg chg="mod">
          <ac:chgData name="Le Nhat Tung" userId="77b0905b33e1f80d" providerId="LiveId" clId="{D7CDF0B3-9D20-40D2-993F-978EF605E619}" dt="2023-07-21T23:59:57.218" v="58"/>
          <ac:spMkLst>
            <pc:docMk/>
            <pc:sldMk cId="1221987100" sldId="258"/>
            <ac:spMk id="2" creationId="{24DFDCA5-C8B3-0B9C-FC54-BE607768A0BA}"/>
          </ac:spMkLst>
        </pc:spChg>
        <pc:spChg chg="mod">
          <ac:chgData name="Le Nhat Tung" userId="77b0905b33e1f80d" providerId="LiveId" clId="{D7CDF0B3-9D20-40D2-993F-978EF605E619}" dt="2023-07-22T00:02:17.334" v="80" actId="207"/>
          <ac:spMkLst>
            <pc:docMk/>
            <pc:sldMk cId="1221987100" sldId="258"/>
            <ac:spMk id="3" creationId="{6827BFD7-DC51-AA3C-E2C6-9641A3BD4B82}"/>
          </ac:spMkLst>
        </pc:spChg>
      </pc:sldChg>
      <pc:sldChg chg="addSp delSp modSp new mod">
        <pc:chgData name="Le Nhat Tung" userId="77b0905b33e1f80d" providerId="LiveId" clId="{D7CDF0B3-9D20-40D2-993F-978EF605E619}" dt="2023-07-22T00:01:40.492" v="79" actId="1076"/>
        <pc:sldMkLst>
          <pc:docMk/>
          <pc:sldMk cId="769001326" sldId="259"/>
        </pc:sldMkLst>
        <pc:spChg chg="del">
          <ac:chgData name="Le Nhat Tung" userId="77b0905b33e1f80d" providerId="LiveId" clId="{D7CDF0B3-9D20-40D2-993F-978EF605E619}" dt="2023-07-22T00:01:16.695" v="71" actId="478"/>
          <ac:spMkLst>
            <pc:docMk/>
            <pc:sldMk cId="769001326" sldId="259"/>
            <ac:spMk id="2" creationId="{2E79AB75-7908-F4DB-ED72-FF8A62F17A1D}"/>
          </ac:spMkLst>
        </pc:spChg>
        <pc:spChg chg="del">
          <ac:chgData name="Le Nhat Tung" userId="77b0905b33e1f80d" providerId="LiveId" clId="{D7CDF0B3-9D20-40D2-993F-978EF605E619}" dt="2023-07-22T00:01:15.246" v="70" actId="478"/>
          <ac:spMkLst>
            <pc:docMk/>
            <pc:sldMk cId="769001326" sldId="259"/>
            <ac:spMk id="3" creationId="{B7549CE0-B6C7-E1C8-B6D7-142A5C7D8E5F}"/>
          </ac:spMkLst>
        </pc:spChg>
        <pc:picChg chg="add mod">
          <ac:chgData name="Le Nhat Tung" userId="77b0905b33e1f80d" providerId="LiveId" clId="{D7CDF0B3-9D20-40D2-993F-978EF605E619}" dt="2023-07-22T00:01:37.868" v="78" actId="1076"/>
          <ac:picMkLst>
            <pc:docMk/>
            <pc:sldMk cId="769001326" sldId="259"/>
            <ac:picMk id="5" creationId="{06CEE793-AF94-9172-C958-1A0EB86F9C61}"/>
          </ac:picMkLst>
        </pc:picChg>
        <pc:picChg chg="add mod">
          <ac:chgData name="Le Nhat Tung" userId="77b0905b33e1f80d" providerId="LiveId" clId="{D7CDF0B3-9D20-40D2-993F-978EF605E619}" dt="2023-07-22T00:01:40.492" v="79" actId="1076"/>
          <ac:picMkLst>
            <pc:docMk/>
            <pc:sldMk cId="769001326" sldId="259"/>
            <ac:picMk id="7" creationId="{7A89C1BA-7ECB-66C0-74A6-734739156E60}"/>
          </ac:picMkLst>
        </pc:picChg>
      </pc:sldChg>
      <pc:sldChg chg="addSp delSp modSp new mod">
        <pc:chgData name="Le Nhat Tung" userId="77b0905b33e1f80d" providerId="LiveId" clId="{D7CDF0B3-9D20-40D2-993F-978EF605E619}" dt="2023-07-22T00:14:22.019" v="135" actId="1076"/>
        <pc:sldMkLst>
          <pc:docMk/>
          <pc:sldMk cId="1289758094" sldId="260"/>
        </pc:sldMkLst>
        <pc:spChg chg="mod">
          <ac:chgData name="Le Nhat Tung" userId="77b0905b33e1f80d" providerId="LiveId" clId="{D7CDF0B3-9D20-40D2-993F-978EF605E619}" dt="2023-07-22T00:12:34.019" v="130" actId="20577"/>
          <ac:spMkLst>
            <pc:docMk/>
            <pc:sldMk cId="1289758094" sldId="260"/>
            <ac:spMk id="2" creationId="{7073AB07-B673-3F1A-36A0-BFA33782F1CF}"/>
          </ac:spMkLst>
        </pc:spChg>
        <pc:spChg chg="del">
          <ac:chgData name="Le Nhat Tung" userId="77b0905b33e1f80d" providerId="LiveId" clId="{D7CDF0B3-9D20-40D2-993F-978EF605E619}" dt="2023-07-22T00:14:14.981" v="131" actId="478"/>
          <ac:spMkLst>
            <pc:docMk/>
            <pc:sldMk cId="1289758094" sldId="260"/>
            <ac:spMk id="3" creationId="{EE83413B-5FB2-A4C2-90DC-5A9B6E72D60B}"/>
          </ac:spMkLst>
        </pc:spChg>
        <pc:picChg chg="add mod">
          <ac:chgData name="Le Nhat Tung" userId="77b0905b33e1f80d" providerId="LiveId" clId="{D7CDF0B3-9D20-40D2-993F-978EF605E619}" dt="2023-07-22T00:14:22.019" v="135" actId="1076"/>
          <ac:picMkLst>
            <pc:docMk/>
            <pc:sldMk cId="1289758094" sldId="260"/>
            <ac:picMk id="5" creationId="{3D8CC9EA-8D0C-13D3-5D78-FEEEA127AAE4}"/>
          </ac:picMkLst>
        </pc:picChg>
      </pc:sldChg>
      <pc:sldChg chg="addSp delSp modSp new mod">
        <pc:chgData name="Le Nhat Tung" userId="77b0905b33e1f80d" providerId="LiveId" clId="{D7CDF0B3-9D20-40D2-993F-978EF605E619}" dt="2023-07-22T00:07:24.988" v="92" actId="1076"/>
        <pc:sldMkLst>
          <pc:docMk/>
          <pc:sldMk cId="837706692" sldId="261"/>
        </pc:sldMkLst>
        <pc:spChg chg="del">
          <ac:chgData name="Le Nhat Tung" userId="77b0905b33e1f80d" providerId="LiveId" clId="{D7CDF0B3-9D20-40D2-993F-978EF605E619}" dt="2023-07-22T00:07:19.530" v="88" actId="478"/>
          <ac:spMkLst>
            <pc:docMk/>
            <pc:sldMk cId="837706692" sldId="261"/>
            <ac:spMk id="2" creationId="{D9285083-B1FE-4DEE-E650-E11174EFF7BF}"/>
          </ac:spMkLst>
        </pc:spChg>
        <pc:spChg chg="del">
          <ac:chgData name="Le Nhat Tung" userId="77b0905b33e1f80d" providerId="LiveId" clId="{D7CDF0B3-9D20-40D2-993F-978EF605E619}" dt="2023-07-22T00:07:19.530" v="88" actId="478"/>
          <ac:spMkLst>
            <pc:docMk/>
            <pc:sldMk cId="837706692" sldId="261"/>
            <ac:spMk id="3" creationId="{86972FEE-CE67-0909-3CA0-92842A7F2EE1}"/>
          </ac:spMkLst>
        </pc:spChg>
        <pc:picChg chg="add mod">
          <ac:chgData name="Le Nhat Tung" userId="77b0905b33e1f80d" providerId="LiveId" clId="{D7CDF0B3-9D20-40D2-993F-978EF605E619}" dt="2023-07-22T00:07:24.988" v="92" actId="1076"/>
          <ac:picMkLst>
            <pc:docMk/>
            <pc:sldMk cId="837706692" sldId="261"/>
            <ac:picMk id="5" creationId="{2ACBC473-207D-1EDF-1ECC-B3DABD90BCF1}"/>
          </ac:picMkLst>
        </pc:picChg>
      </pc:sldChg>
      <pc:sldChg chg="new del">
        <pc:chgData name="Le Nhat Tung" userId="77b0905b33e1f80d" providerId="LiveId" clId="{D7CDF0B3-9D20-40D2-993F-978EF605E619}" dt="2023-07-22T00:15:38.110" v="137" actId="2696"/>
        <pc:sldMkLst>
          <pc:docMk/>
          <pc:sldMk cId="1153386096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2T07:48:00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11644 5846 739 0,'0'0'118'0,"-4"-1"6"16,-1 0 8-16,-2-1 4 0,0 1 5 16,-5-2 0-16,0 1 4 0,-4-2 4 0,0 0 1 15,-3 2 4-15,0 1-1 16,0-1 1-16,0 1 4 0,-3 0 0 0,1-1 0 15,-1 2-1-15,-3 0 1 0,0 0-109 0,-2 2-5 16,1-2-4-16,-3 1-10 0,0 0 2 16,-1 2-6-16,1 1 1 0,0-1-4 0,2 4-5 15,-2-1 0-15,1 3-4 0,1-1 0 16,1 4 5-16,-1-1-5 0,-1 0-4 16,1 3-1-16,-2 1 1 0,0 2-1 0,-2-1 0 15,3 2-9-15,-2 2 0 0,1 0 0 16,1 2-9-16,-1 3 0 0,2 0-1 0,3 1 1 15,2 2 0-15,-2-1-1 0,4 2 1 16,3 0 0-16,1 1-5 0,1-2 0 0,1 1 5 16,4-2 0-16,-1 1 1 0,3 0 0 15,1 0-5-15,1-1 5 0,0 1 4 16,3 0 1-16,1 1 3 0,0-2 1 0,2 0 0 16,0 1 5-16,0-3-1 0,3 1 5 15,0-1-1-15,3-2 6 0,0 0 3 0,-1-1 1 16,5 1 3-16,2-1 0 0,1-3 1 15,1 0-1-15,2-1 5 0,3-2-1 0,0 0 0 16,0 1-5-16,2-3 1 0,4-2-1 16,-1 1 5-16,-1-3-5 0,5 1 0 0,-2-1-5 15,2-2 0-15,-3-1-3 0,1 1-5 16,-1-3 0-16,-2 3-4 0,1-4 0 16,0 3 1-16,-3-1-1 0,4-1 1 0,-1 3 0 15,2-3-5-15,2-1 5 0,0 3 1 0,5-3-1 16,-1-1-4-16,5 1 0 0,-1 1 0 15,3-2 0-15,3-1-1 0,-2 1 5 16,1-1-5-16,2 1 0 0,-3 1 1 0,1-1-1 16,0 0 0-16,-1 1 0 0,1-2 1 15,-2 2-1-15,0 0 0 0,1-2 0 0,1-1-5 16,1 1 0-16,-1-1 0 0,2-1 0 16,-1 0 0-16,-2 0 0 0,1 0 1 0,-1-3-5 15,-2 2 1-15,0 0-1 0,-1-1 5 16,-1-2 0-16,0-3 0 0,-1 2-5 15,-1-2 0-15,1 0 4 0,2 1 1 0,-3-3-6 16,0 2 10-16,1-3-1 0,-1 1 0 16,-2 1 1-16,3-2-5 0,-3 2 5 0,1-4-1 15,-1 1-4-15,1 0 4 0,-1-3 1 16,-1-1-1-16,0 1 0 0,-1-2-4 0,-1-2 4 16,0 1 0-16,0-3 1 0,-4-2-5 15,2 2 4-15,-2-3 1 0,0-1 0 0,-3 0 1 16,1 0-1-16,-1 0 5 0,-2 0-4 15,-2 1-1-15,-2-1 4 0,-2 3 0 0,-3-3 4 16,2 2-4-16,-8 2 0 0,-1-2 4 16,-2 0 0-16,0 0 0 0,-2 1-4 15,-2-1 4-15,0 0 0 0,-4 1 0 16,-1 0 0-16,0 0 0 0,0 0 0 0,-2 0-1 16,-3 2 1-16,-1 1 1 0,0-1-1 0,-3 0 0 15,3 2-3-15,-3-3-1 0,-1 1 1 16,0 1 0-16,2 0 0 0,-3 0 1 15,2-1 0-15,-2 0-1 0,0-1 1 0,-4 2-4 16,0 0 0-16,1 2-5 0,-4 0 1 16,-2-1 0-16,-1 4-1 0,-1-1 0 0,-1 4 0 15,-3-3 4-15,1 3-1 0,-3 0 1 16,2 0-1-16,1 3 0 0,1-3 0 0,-2-1 0 16,3 3 0-16,1-4 0 0,0 2 0 15,0 0 0-15,2-1-1 0,-2 1 5 16,-2 0-4-16,2 0 0 0,-3 2-1 0,2-1-3 15,-1 5-6-15,-2 0-8 0,1-1-5 0,-3 2-4 16,0 3-4-16,1-1-5 0,-1 1-5 16,1 2-4-16,-2 3-9 0,3 1-14 15,1-1-13-15,-4 5-22 0,7 2-53 0,-4 2-509 16,5 2 0-16,-1 2 0 0,2 2 0 16</inkml:trace>
  <inkml:trace contextRef="#ctx0" brushRef="#br0" timeOffset="1381.31">11161 10047 26 0,'0'-2'4'0,"0"-4"-4"15,0 0 0-15,-1-2-6 0,-1-3 0 16,-2-3 35-16,-2 0 11 16,-1-4 27-16,-5 1 22 0,0 2 23 0,-1 0 22 15,-4 2 13-15,-3 2 14 0,3-1 9 0,-3 2 8 16,1 4 5-16,-5 0 5 0,3-2 3 16,0 3 1-16,-3 0 4 0,-1 3 0 15,-1 0 4-15,-1 1 0 0,-2 0-14 0,0 2-21 16,-1 0-27-16,-2 5-23 0,-1 2-17 15,1 0-23-15,-1 4-13 0,1 2-14 0,2 3-4 16,-2 1-8-16,2 5-5 0,-1 2-4 0,3-1-5 16,2 1 1-16,0 3-5 0,4 2-4 15,0-3 0-15,2 4 0 0,4 1 1 16,1 2-1-16,1 2-5 0,0 3 0 16,4 1 0-16,1-1-1 0,-1 5 1 0,3-2-1 15,-1 2-5-15,2-2 0 0,2 1 1 16,1-5-1-16,1-1 1 0,0-3 4 0,2-4 0 15,4-4 0-15,1-1 0 0,2-4 0 16,5 1 1-16,2-4-5 0,0-2 4 0,6 0 6 16,2-2-4-16,1-3-1 0,2 3 2 15,1-2-1-15,1-3 1 0,1 1 0 0,1 1-1 16,-2-2 0-16,2 3 1 0,0-2-6 16,1 2 1-16,2 0 0 0,1 0-1 0,0 2-1 15,2-3-4-15,0 1 4 0,1-2 0 16,2 1-5-16,0-2 0 0,1-2 0 15,-1 0 0-15,1-5 0 0,1 1 0 0,-2-3 0 16,1 2 0-16,-2-2 0 0,2-2 1 16,-1 2-1-16,0-2-1 0,2 1 1 0,-1-1 0 15,-3 0 0-15,2 0-4 0,-2-4 1 16,2 2-1-16,-1 0 1 0,-2-3 0 16,-1 0 0-16,-1 2 0 0,-1-4 0 0,-1 2 0 15,0-3 0-15,1-1 0 0,0-3 0 16,1 3 0-16,2-6 0 0,0 1 0 0,3 0 0 15,-2-2 1-15,2-4-1 0,-2 2 5 16,3-1-1-16,1-1 1 0,0 0 0 0,-2 1-1 16,1-4-4-16,-1 1-4 0,2 1-1 15,-4 0-4-15,3-3-1 0,-3 2-4 0,1-1-1 16,-1 1 0-16,-4 0 1 0,1-1-1 16,-1-1 0-16,1-2 0 0,-6 1 1 0,2 1 0 15,-1-4 0-15,-4 0 0 0,3 1 0 16,-5-2 0-16,1 1 5 0,-3-1 4 0,-2 0 0 15,-2 0 4-15,-1 0 1 0,-3 1 5 16,-1 0 4-16,-2 1 5 0,-2-3 0 16,-2 2 4-16,-3 1 5 0,0 2 5 0,-2 1-1 15,-6-1 0-15,1 3 0 0,-5-1 0 16,-1 6 4-16,-5-5-5 0,-1 6 0 0,-4-3 5 16,-3 3-1-16,0-1 1 0,-2 0-5 15,-3 4 4-15,0-5-4 0,0 4-5 16,-1 0-4-16,1 0-4 0,-4 0-5 0,1 2-4 15,1-1 0-15,-3 1 0 0,-1 1 0 16,1 0 1-16,-5 4-5 0,1-2 4 0,-5 1 0 16,0 1-4-16,-1-1-1 0,-3 1-4 0,2 1 0 15,-3 1-9-15,6-3-9 0,-2 0-13 16,4 2-22-16,2 0-49 0,2-3 105 0,3 3 0 16,-1-5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2T07:50:35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17025 9863 657 0,'0'0'98'16,"0"0"14"-16,1 0 8 0,2 0 5 16,1 0 9-16,3 0 4 0,-2 0 1 0,5 0 4 15,0 0 4-15,3 3 5 0,0-3 0 16,3 0 5-16,2 0 4 0,0 0 5 0,1 0 4 16,2 0 0-16,1 1 5 0,0 0-94 15,1 0 5-15,3 2-14 0,-1 0-9 0,2 1-1 16,0 2-8-16,1 0-5 0,3 0 0 15,0 0-1-15,4-1-5 0,-1 4-3 0,2-5-1 16,2 1-4-16,1 2-4 0,0-5 0 16,1 0-5-16,1 0-4 0,0 1-1 15,2-3-3-15,-2 0-5 0,4 2 0 0,-1-2 0 16,2 0-5-16,-1 0 5 0,-1 0-4 16,1 0 0-16,1 0-4 0,-1 0 1 0,-3 3-1 15,1-3-1-15,-1 2 2 0,-1-1-1 16,0 1 0-16,0 4-5 0,-1 0 5 0,4-2-1 15,-3 3 1-15,4 0-1 0,-1-3-4 16,-1 1 0-16,1 4 5 0,0-7-4 16,4 1 0-16,-3 1 0 0,1-1-1 0,-1-3 5 15,1 2 0-15,0-2-5 0,3 0 5 16,10 0-16-16,2 1 2 16,-1-1 5-16,3-1 1 0,-1 1-3 15,-2 1 4-15,2-1 0 0,0 0 5 0,-1 0-1 16,-12 0-4-16,0 0 4 0,2 0 4 15,-3 0-1-15,2 0 1 0,0 0-5 16,-2 0-1-16,1-1 5 0,-1 1-6 0,1-5 15 16,-1 2-1-16,1 1-3 0,-1-1 0 15,2 2-2-15,0-3-6 0,1-2 1 0,1 3-2 16,-1 0 1-16,-2-1-1 0,1 0-4 16,-2 3-1-16,0-2 0 0,-3 1 0 0,-1 0 0 15,-2 2 4-15,3-1 0 0,-3 0-1 16,-2 1 1-16,5 0-5 0,-3-1 0 0,2 1 0 15,0-1 2-15,0 1-1 0,0-2 1 16,-2 2 1-16,1 0-1 0,-2 0 1 16,-1-2-1-16,-4 4 2 0,3-2-1 15,-3 0 1-15,-1 0-1 0,0 0 1 0,-1 0 0 0,-1 0-3 16,1 2-1-16,0-2 6 0,-1 2-1 16,1-1-3-16,-1 0 0 0,-1 3 1 0,1-2 3 15,-1 0-3-15,1 2 0 0,-1-2 1 16,-2 2-1-16,0-3 1 0,-1 1 0 15,0 0 0-15,0 0 1 0,-3 1-1 0,1-1-4 16,-3 0 5-16,0-1 0 0,1 2-9 16,-4-2 0-16,0 0 0 0,2 2-5 15,-3 0-4-15,-1-1-9 0,2-2 0 0,-2 0-5 16,0 0-3-16,-1 1-5 0,2-1-9 0,-2 0-8 16,1 0-10-16,-2 0-3 0,0 0-4 15,0 0-1-15,0 0 1 0,-4 1-4 0,3 0 4 16,-2 1-4-16,0-1-17 0,0 2-35 15,0-1-462-15,-3-2 0 0,0 3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21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836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4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99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48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19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683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1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46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9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038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4F48307D-F204-4D73-BE63-860BA7786C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8344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27EF-A6A6-3022-4749-7D72FC552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Thymeleaf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FB74-BD79-1173-ABCE-AECDFD184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8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3289B-26AF-3200-7545-64E4064F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6FFCE-6E67-5565-0FC3-1124E93C4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2500" dirty="0"/>
              <a:t>Thymeleaf là một thư viện mô tả được sử dụng rộng rãi trong phát triển web với Java.</a:t>
            </a:r>
          </a:p>
          <a:p>
            <a:endParaRPr lang="vi-VN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79DAC-22E7-C7DF-8E18-FF63704C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3719752"/>
            <a:ext cx="7668695" cy="1810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E0BE4-B45D-D1BB-7C31-54AE30E867B3}"/>
              </a:ext>
            </a:extLst>
          </p:cNvPr>
          <p:cNvSpPr txBox="1"/>
          <p:nvPr/>
        </p:nvSpPr>
        <p:spPr>
          <a:xfrm>
            <a:off x="2157046" y="327511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FF00"/>
                </a:solidFill>
              </a:rPr>
              <a:t>https://www.thymeleaf.org/documentation.html</a:t>
            </a:r>
          </a:p>
        </p:txBody>
      </p:sp>
    </p:spTree>
    <p:extLst>
      <p:ext uri="{BB962C8B-B14F-4D97-AF65-F5344CB8AC3E}">
        <p14:creationId xmlns:p14="http://schemas.microsoft.com/office/powerpoint/2010/main" val="247071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BC473-207D-1EDF-1ECC-B3DABD90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50" y="850798"/>
            <a:ext cx="10071500" cy="48348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F6B283-EBA1-13AC-649A-94A74D06323A}"/>
                  </a:ext>
                </a:extLst>
              </p14:cNvPr>
              <p14:cNvContentPartPr/>
              <p14:nvPr/>
            </p14:nvContentPartPr>
            <p14:xfrm>
              <a:off x="3674160" y="2076120"/>
              <a:ext cx="1095120" cy="191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F6B283-EBA1-13AC-649A-94A74D0632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4800" y="2066760"/>
                <a:ext cx="1113840" cy="19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70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DCA5-C8B3-0B9C-FC54-BE607768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D1D5DB"/>
                </a:solidFill>
                <a:effectLst/>
                <a:latin typeface="Söhne"/>
              </a:rPr>
              <a:t>Thymeleaf expression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BFD7-DC51-AA3C-E2C6-9641A3BD4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400" dirty="0"/>
              <a:t>Thymeleaf expression là một loại biểu thức sử dụng trong Thymeleaf templates để xử lý và hiển thị dữ liệu động từ các đối tượng Java vào các template HTML.</a:t>
            </a:r>
          </a:p>
          <a:p>
            <a:pPr algn="just"/>
            <a:r>
              <a:rPr lang="vi-VN" sz="2400" dirty="0"/>
              <a:t>Cú pháp của Thymeleaf expression thường được đặt trong các thuộc tính của các thẻ HTML, hoặc trong nội dung của các thẻ đặc biệt như </a:t>
            </a:r>
            <a:r>
              <a:rPr lang="vi-VN" sz="2400" dirty="0">
                <a:solidFill>
                  <a:srgbClr val="FFFF00"/>
                </a:solidFill>
              </a:rPr>
              <a:t>th:block, th:text, th:if, th:each, v.v. </a:t>
            </a:r>
            <a:r>
              <a:rPr lang="vi-VN" sz="2400" dirty="0"/>
              <a:t>Các biểu thức Thymeleaf bắt đầu bằng tiền tố th:.</a:t>
            </a:r>
          </a:p>
        </p:txBody>
      </p:sp>
    </p:spTree>
    <p:extLst>
      <p:ext uri="{BB962C8B-B14F-4D97-AF65-F5344CB8AC3E}">
        <p14:creationId xmlns:p14="http://schemas.microsoft.com/office/powerpoint/2010/main" val="122198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EE793-AF94-9172-C958-1A0EB86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49" y="1558039"/>
            <a:ext cx="6381966" cy="804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9C1BA-7ECB-66C0-74A6-73473915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04" y="2945422"/>
            <a:ext cx="5971695" cy="2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AB07-B673-3F1A-36A0-BFA33782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Dependency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CC9EA-8D0C-13D3-5D78-FEEEA127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10" y="2435527"/>
            <a:ext cx="9848540" cy="19398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0FACF1-5BD3-7759-C7DA-F1AE464C7400}"/>
                  </a:ext>
                </a:extLst>
              </p14:cNvPr>
              <p14:cNvContentPartPr/>
              <p14:nvPr/>
            </p14:nvContentPartPr>
            <p14:xfrm>
              <a:off x="6129000" y="3550680"/>
              <a:ext cx="2057040" cy="5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0FACF1-5BD3-7759-C7DA-F1AE464C7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9640" y="3541320"/>
                <a:ext cx="207576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75809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38</TotalTime>
  <Words>127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Montserrat</vt:lpstr>
      <vt:lpstr>Söhne</vt:lpstr>
      <vt:lpstr>Focus</vt:lpstr>
      <vt:lpstr>Giới thiệu về Thymeleaf</vt:lpstr>
      <vt:lpstr>Thymeleaf</vt:lpstr>
      <vt:lpstr>PowerPoint Presentation</vt:lpstr>
      <vt:lpstr>Thymeleaf expression</vt:lpstr>
      <vt:lpstr>PowerPoint Presentation</vt:lpstr>
      <vt:lpstr>Dependency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Thymeleaf</dc:title>
  <dc:creator>Le Nhat Tung</dc:creator>
  <cp:lastModifiedBy>Le Nhat Tung</cp:lastModifiedBy>
  <cp:revision>1</cp:revision>
  <dcterms:created xsi:type="dcterms:W3CDTF">2023-07-21T23:48:45Z</dcterms:created>
  <dcterms:modified xsi:type="dcterms:W3CDTF">2023-07-22T07:50:44Z</dcterms:modified>
</cp:coreProperties>
</file>