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DDB08-7161-47C5-83C9-3C960ACE09F6}" v="1" dt="2023-07-22T00:18:19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670DDB08-7161-47C5-83C9-3C960ACE09F6}"/>
    <pc:docChg chg="custSel addSld modSld">
      <pc:chgData name="Le Nhat Tung" userId="77b0905b33e1f80d" providerId="LiveId" clId="{670DDB08-7161-47C5-83C9-3C960ACE09F6}" dt="2023-07-22T00:21:18.572" v="160" actId="14100"/>
      <pc:docMkLst>
        <pc:docMk/>
      </pc:docMkLst>
      <pc:sldChg chg="modSp new mod">
        <pc:chgData name="Le Nhat Tung" userId="77b0905b33e1f80d" providerId="LiveId" clId="{670DDB08-7161-47C5-83C9-3C960ACE09F6}" dt="2023-07-22T00:18:29.216" v="48" actId="20577"/>
        <pc:sldMkLst>
          <pc:docMk/>
          <pc:sldMk cId="2064243685" sldId="256"/>
        </pc:sldMkLst>
        <pc:spChg chg="mod">
          <ac:chgData name="Le Nhat Tung" userId="77b0905b33e1f80d" providerId="LiveId" clId="{670DDB08-7161-47C5-83C9-3C960ACE09F6}" dt="2023-07-22T00:18:29.216" v="48" actId="20577"/>
          <ac:spMkLst>
            <pc:docMk/>
            <pc:sldMk cId="2064243685" sldId="256"/>
            <ac:spMk id="2" creationId="{30C2C627-3AA3-D622-884D-96B70E2C5D06}"/>
          </ac:spMkLst>
        </pc:spChg>
        <pc:spChg chg="mod">
          <ac:chgData name="Le Nhat Tung" userId="77b0905b33e1f80d" providerId="LiveId" clId="{670DDB08-7161-47C5-83C9-3C960ACE09F6}" dt="2023-07-22T00:18:19.699" v="1"/>
          <ac:spMkLst>
            <pc:docMk/>
            <pc:sldMk cId="2064243685" sldId="256"/>
            <ac:spMk id="3" creationId="{3422911F-5625-786D-A63E-C8D1D818C327}"/>
          </ac:spMkLst>
        </pc:spChg>
      </pc:sldChg>
      <pc:sldChg chg="addSp delSp modSp new mod modClrScheme chgLayout">
        <pc:chgData name="Le Nhat Tung" userId="77b0905b33e1f80d" providerId="LiveId" clId="{670DDB08-7161-47C5-83C9-3C960ACE09F6}" dt="2023-07-22T00:19:47.260" v="152" actId="1076"/>
        <pc:sldMkLst>
          <pc:docMk/>
          <pc:sldMk cId="2289986564" sldId="257"/>
        </pc:sldMkLst>
        <pc:spChg chg="del mod ord">
          <ac:chgData name="Le Nhat Tung" userId="77b0905b33e1f80d" providerId="LiveId" clId="{670DDB08-7161-47C5-83C9-3C960ACE09F6}" dt="2023-07-22T00:18:36.487" v="50" actId="700"/>
          <ac:spMkLst>
            <pc:docMk/>
            <pc:sldMk cId="2289986564" sldId="257"/>
            <ac:spMk id="2" creationId="{811A6C9A-3FDD-129C-71C0-EC40D5E98004}"/>
          </ac:spMkLst>
        </pc:spChg>
        <pc:spChg chg="add mod ord">
          <ac:chgData name="Le Nhat Tung" userId="77b0905b33e1f80d" providerId="LiveId" clId="{670DDB08-7161-47C5-83C9-3C960ACE09F6}" dt="2023-07-22T00:18:51.281" v="147" actId="20577"/>
          <ac:spMkLst>
            <pc:docMk/>
            <pc:sldMk cId="2289986564" sldId="257"/>
            <ac:spMk id="3" creationId="{0A41DF7A-94A9-CBA7-9B93-A5FB62FD287B}"/>
          </ac:spMkLst>
        </pc:spChg>
        <pc:spChg chg="add del mod ord">
          <ac:chgData name="Le Nhat Tung" userId="77b0905b33e1f80d" providerId="LiveId" clId="{670DDB08-7161-47C5-83C9-3C960ACE09F6}" dt="2023-07-22T00:19:38.027" v="149" actId="478"/>
          <ac:spMkLst>
            <pc:docMk/>
            <pc:sldMk cId="2289986564" sldId="257"/>
            <ac:spMk id="4" creationId="{8067362F-1DE6-B377-D9CA-7B8873DB3D11}"/>
          </ac:spMkLst>
        </pc:spChg>
        <pc:picChg chg="add mod">
          <ac:chgData name="Le Nhat Tung" userId="77b0905b33e1f80d" providerId="LiveId" clId="{670DDB08-7161-47C5-83C9-3C960ACE09F6}" dt="2023-07-22T00:19:47.260" v="152" actId="1076"/>
          <ac:picMkLst>
            <pc:docMk/>
            <pc:sldMk cId="2289986564" sldId="257"/>
            <ac:picMk id="6" creationId="{E87B895D-CBFD-6C9F-FD28-8F15C60753B7}"/>
          </ac:picMkLst>
        </pc:picChg>
      </pc:sldChg>
      <pc:sldChg chg="addSp delSp modSp new mod">
        <pc:chgData name="Le Nhat Tung" userId="77b0905b33e1f80d" providerId="LiveId" clId="{670DDB08-7161-47C5-83C9-3C960ACE09F6}" dt="2023-07-22T00:21:18.572" v="160" actId="14100"/>
        <pc:sldMkLst>
          <pc:docMk/>
          <pc:sldMk cId="3345356355" sldId="258"/>
        </pc:sldMkLst>
        <pc:spChg chg="mod">
          <ac:chgData name="Le Nhat Tung" userId="77b0905b33e1f80d" providerId="LiveId" clId="{670DDB08-7161-47C5-83C9-3C960ACE09F6}" dt="2023-07-22T00:20:23.439" v="156"/>
          <ac:spMkLst>
            <pc:docMk/>
            <pc:sldMk cId="3345356355" sldId="258"/>
            <ac:spMk id="2" creationId="{2D41F5C9-833F-C82C-73BC-28E6FC65DEC5}"/>
          </ac:spMkLst>
        </pc:spChg>
        <pc:spChg chg="del">
          <ac:chgData name="Le Nhat Tung" userId="77b0905b33e1f80d" providerId="LiveId" clId="{670DDB08-7161-47C5-83C9-3C960ACE09F6}" dt="2023-07-22T00:21:12.957" v="157" actId="478"/>
          <ac:spMkLst>
            <pc:docMk/>
            <pc:sldMk cId="3345356355" sldId="258"/>
            <ac:spMk id="3" creationId="{F4877B1D-93C6-2573-5B70-00F3B7CF76C7}"/>
          </ac:spMkLst>
        </pc:spChg>
        <pc:picChg chg="add mod">
          <ac:chgData name="Le Nhat Tung" userId="77b0905b33e1f80d" providerId="LiveId" clId="{670DDB08-7161-47C5-83C9-3C960ACE09F6}" dt="2023-07-22T00:21:18.572" v="160" actId="14100"/>
          <ac:picMkLst>
            <pc:docMk/>
            <pc:sldMk cId="3345356355" sldId="258"/>
            <ac:picMk id="5" creationId="{8A6376BF-2BC9-AA29-BC8D-0F17BAEA5A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217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16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403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6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937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10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759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217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338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60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231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4C65193B-1737-425A-8EE6-AD7923BA80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06533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C627-3AA3-D622-884D-96B70E2C5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Thực hành Thymeleaf đơn giản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2911F-5625-786D-A63E-C8D1D818C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24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41DF7A-94A9-CBA7-9B93-A5FB62FD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ứng dụng in ra bảng cửu chương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B895D-CBFD-6C9F-FD28-8F15C607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625608"/>
            <a:ext cx="8401477" cy="46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F5C9-833F-C82C-73BC-28E6FC65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i="0" dirty="0">
                <a:solidFill>
                  <a:srgbClr val="FFFFFF"/>
                </a:solidFill>
                <a:effectLst/>
                <a:latin typeface="Söhne Mono"/>
              </a:rPr>
              <a:t>src/main/resources/templates</a:t>
            </a:r>
            <a:br>
              <a:rPr lang="vi-VN" b="1" i="0" dirty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vi-VN" b="1" i="0" dirty="0">
                <a:solidFill>
                  <a:srgbClr val="FFFFFF"/>
                </a:solidFill>
                <a:effectLst/>
                <a:latin typeface="Söhne Mono"/>
              </a:rPr>
              <a:t>multiplication-table.html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376BF-2BC9-AA29-BC8D-0F17BAEA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843584"/>
            <a:ext cx="8703538" cy="47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5635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01-01. Chào mừng các bạn đến với khóa học</Template>
  <TotalTime>3</TotalTime>
  <Words>25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Lato</vt:lpstr>
      <vt:lpstr>Montserrat</vt:lpstr>
      <vt:lpstr>Söhne Mono</vt:lpstr>
      <vt:lpstr>Focus</vt:lpstr>
      <vt:lpstr>Thực hành Thymeleaf đơn giản</vt:lpstr>
      <vt:lpstr>Xây dựng ứng dụng in ra bảng cửu chương</vt:lpstr>
      <vt:lpstr>src/main/resources/templates multiplication-table.html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Thymeleaf đơn giản</dc:title>
  <dc:creator>Le Nhat Tung</dc:creator>
  <cp:lastModifiedBy>Le Nhat Tung</cp:lastModifiedBy>
  <cp:revision>1</cp:revision>
  <dcterms:created xsi:type="dcterms:W3CDTF">2023-07-22T00:17:59Z</dcterms:created>
  <dcterms:modified xsi:type="dcterms:W3CDTF">2023-07-22T00:21:20Z</dcterms:modified>
</cp:coreProperties>
</file>