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00CF59-3CFD-4843-BBD2-6A5B0E8801EC}" v="298" dt="2023-07-22T08:19:03.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5E00CF59-3CFD-4843-BBD2-6A5B0E8801EC}"/>
    <pc:docChg chg="custSel addSld modSld">
      <pc:chgData name="Le Nhat Tung" userId="77b0905b33e1f80d" providerId="LiveId" clId="{5E00CF59-3CFD-4843-BBD2-6A5B0E8801EC}" dt="2023-07-22T08:19:11.460" v="336" actId="20577"/>
      <pc:docMkLst>
        <pc:docMk/>
      </pc:docMkLst>
      <pc:sldChg chg="modSp new mod">
        <pc:chgData name="Le Nhat Tung" userId="77b0905b33e1f80d" providerId="LiveId" clId="{5E00CF59-3CFD-4843-BBD2-6A5B0E8801EC}" dt="2023-07-22T00:38:09.956" v="53" actId="20577"/>
        <pc:sldMkLst>
          <pc:docMk/>
          <pc:sldMk cId="3699503345" sldId="256"/>
        </pc:sldMkLst>
        <pc:spChg chg="mod">
          <ac:chgData name="Le Nhat Tung" userId="77b0905b33e1f80d" providerId="LiveId" clId="{5E00CF59-3CFD-4843-BBD2-6A5B0E8801EC}" dt="2023-07-22T00:38:09.956" v="53" actId="20577"/>
          <ac:spMkLst>
            <pc:docMk/>
            <pc:sldMk cId="3699503345" sldId="256"/>
            <ac:spMk id="2" creationId="{709EC11A-183A-CA3D-5DC1-E2C8AB3004B3}"/>
          </ac:spMkLst>
        </pc:spChg>
        <pc:spChg chg="mod">
          <ac:chgData name="Le Nhat Tung" userId="77b0905b33e1f80d" providerId="LiveId" clId="{5E00CF59-3CFD-4843-BBD2-6A5B0E8801EC}" dt="2023-07-22T00:37:54.077" v="1"/>
          <ac:spMkLst>
            <pc:docMk/>
            <pc:sldMk cId="3699503345" sldId="256"/>
            <ac:spMk id="3" creationId="{185C3C13-AFA5-26ED-B096-1CEB3A67DC89}"/>
          </ac:spMkLst>
        </pc:spChg>
      </pc:sldChg>
      <pc:sldChg chg="addSp delSp modSp new mod modClrScheme chgLayout">
        <pc:chgData name="Le Nhat Tung" userId="77b0905b33e1f80d" providerId="LiveId" clId="{5E00CF59-3CFD-4843-BBD2-6A5B0E8801EC}" dt="2023-07-22T00:39:04.027" v="60" actId="14100"/>
        <pc:sldMkLst>
          <pc:docMk/>
          <pc:sldMk cId="4205542631" sldId="257"/>
        </pc:sldMkLst>
        <pc:spChg chg="del mod ord">
          <ac:chgData name="Le Nhat Tung" userId="77b0905b33e1f80d" providerId="LiveId" clId="{5E00CF59-3CFD-4843-BBD2-6A5B0E8801EC}" dt="2023-07-22T00:38:16.965" v="55" actId="700"/>
          <ac:spMkLst>
            <pc:docMk/>
            <pc:sldMk cId="4205542631" sldId="257"/>
            <ac:spMk id="2" creationId="{758E2541-34E6-949D-EA9D-F52AAA692A94}"/>
          </ac:spMkLst>
        </pc:spChg>
        <pc:spChg chg="add mod ord">
          <ac:chgData name="Le Nhat Tung" userId="77b0905b33e1f80d" providerId="LiveId" clId="{5E00CF59-3CFD-4843-BBD2-6A5B0E8801EC}" dt="2023-07-22T00:38:30.639" v="56"/>
          <ac:spMkLst>
            <pc:docMk/>
            <pc:sldMk cId="4205542631" sldId="257"/>
            <ac:spMk id="3" creationId="{3097E186-952A-2217-D946-2BA77FDE58C0}"/>
          </ac:spMkLst>
        </pc:spChg>
        <pc:spChg chg="add mod ord">
          <ac:chgData name="Le Nhat Tung" userId="77b0905b33e1f80d" providerId="LiveId" clId="{5E00CF59-3CFD-4843-BBD2-6A5B0E8801EC}" dt="2023-07-22T00:38:45.701" v="57"/>
          <ac:spMkLst>
            <pc:docMk/>
            <pc:sldMk cId="4205542631" sldId="257"/>
            <ac:spMk id="4" creationId="{E0BFB845-9D68-8D87-8111-6EFEBD37ED6C}"/>
          </ac:spMkLst>
        </pc:spChg>
        <pc:picChg chg="add mod">
          <ac:chgData name="Le Nhat Tung" userId="77b0905b33e1f80d" providerId="LiveId" clId="{5E00CF59-3CFD-4843-BBD2-6A5B0E8801EC}" dt="2023-07-22T00:39:04.027" v="60" actId="14100"/>
          <ac:picMkLst>
            <pc:docMk/>
            <pc:sldMk cId="4205542631" sldId="257"/>
            <ac:picMk id="6" creationId="{031FC0E0-EFF0-30C3-17B3-1DEC27ED21A1}"/>
          </ac:picMkLst>
        </pc:picChg>
      </pc:sldChg>
      <pc:sldChg chg="addSp delSp modSp add mod">
        <pc:chgData name="Le Nhat Tung" userId="77b0905b33e1f80d" providerId="LiveId" clId="{5E00CF59-3CFD-4843-BBD2-6A5B0E8801EC}" dt="2023-07-22T08:19:03.769" v="300"/>
        <pc:sldMkLst>
          <pc:docMk/>
          <pc:sldMk cId="4036484670" sldId="258"/>
        </pc:sldMkLst>
        <pc:spChg chg="add del">
          <ac:chgData name="Le Nhat Tung" userId="77b0905b33e1f80d" providerId="LiveId" clId="{5E00CF59-3CFD-4843-BBD2-6A5B0E8801EC}" dt="2023-07-22T00:41:57.760" v="70" actId="478"/>
          <ac:spMkLst>
            <pc:docMk/>
            <pc:sldMk cId="4036484670" sldId="258"/>
            <ac:spMk id="2" creationId="{CF95B2BF-64EC-E07E-6A0E-ADC18C70ADC7}"/>
          </ac:spMkLst>
        </pc:spChg>
        <pc:spChg chg="mod">
          <ac:chgData name="Le Nhat Tung" userId="77b0905b33e1f80d" providerId="LiveId" clId="{5E00CF59-3CFD-4843-BBD2-6A5B0E8801EC}" dt="2023-07-22T00:39:13.989" v="62"/>
          <ac:spMkLst>
            <pc:docMk/>
            <pc:sldMk cId="4036484670" sldId="258"/>
            <ac:spMk id="3" creationId="{3097E186-952A-2217-D946-2BA77FDE58C0}"/>
          </ac:spMkLst>
        </pc:spChg>
        <pc:spChg chg="add del mod">
          <ac:chgData name="Le Nhat Tung" userId="77b0905b33e1f80d" providerId="LiveId" clId="{5E00CF59-3CFD-4843-BBD2-6A5B0E8801EC}" dt="2023-07-22T00:42:00.593" v="72" actId="478"/>
          <ac:spMkLst>
            <pc:docMk/>
            <pc:sldMk cId="4036484670" sldId="258"/>
            <ac:spMk id="5" creationId="{8B7288C7-A35E-062D-8321-9CF767F65B06}"/>
          </ac:spMkLst>
        </pc:spChg>
        <pc:picChg chg="del">
          <ac:chgData name="Le Nhat Tung" userId="77b0905b33e1f80d" providerId="LiveId" clId="{5E00CF59-3CFD-4843-BBD2-6A5B0E8801EC}" dt="2023-07-22T00:39:26.088" v="64" actId="478"/>
          <ac:picMkLst>
            <pc:docMk/>
            <pc:sldMk cId="4036484670" sldId="258"/>
            <ac:picMk id="6" creationId="{031FC0E0-EFF0-30C3-17B3-1DEC27ED21A1}"/>
          </ac:picMkLst>
        </pc:picChg>
        <pc:picChg chg="add mod">
          <ac:chgData name="Le Nhat Tung" userId="77b0905b33e1f80d" providerId="LiveId" clId="{5E00CF59-3CFD-4843-BBD2-6A5B0E8801EC}" dt="2023-07-22T00:40:52.258" v="69" actId="1076"/>
          <ac:picMkLst>
            <pc:docMk/>
            <pc:sldMk cId="4036484670" sldId="258"/>
            <ac:picMk id="8" creationId="{964840BB-FD81-51D2-663D-8033BBEBD140}"/>
          </ac:picMkLst>
        </pc:picChg>
        <pc:inkChg chg="add">
          <ac:chgData name="Le Nhat Tung" userId="77b0905b33e1f80d" providerId="LiveId" clId="{5E00CF59-3CFD-4843-BBD2-6A5B0E8801EC}" dt="2023-07-22T08:19:03.769" v="300"/>
          <ac:inkMkLst>
            <pc:docMk/>
            <pc:sldMk cId="4036484670" sldId="258"/>
            <ac:inkMk id="2" creationId="{2D9E88AF-705D-44A3-A22E-F47046787949}"/>
          </ac:inkMkLst>
        </pc:inkChg>
      </pc:sldChg>
      <pc:sldChg chg="modSp new mod">
        <pc:chgData name="Le Nhat Tung" userId="77b0905b33e1f80d" providerId="LiveId" clId="{5E00CF59-3CFD-4843-BBD2-6A5B0E8801EC}" dt="2023-07-22T08:19:11.460" v="336" actId="20577"/>
        <pc:sldMkLst>
          <pc:docMk/>
          <pc:sldMk cId="1681515846" sldId="259"/>
        </pc:sldMkLst>
        <pc:spChg chg="mod">
          <ac:chgData name="Le Nhat Tung" userId="77b0905b33e1f80d" providerId="LiveId" clId="{5E00CF59-3CFD-4843-BBD2-6A5B0E8801EC}" dt="2023-07-22T00:42:07.067" v="92" actId="20577"/>
          <ac:spMkLst>
            <pc:docMk/>
            <pc:sldMk cId="1681515846" sldId="259"/>
            <ac:spMk id="2" creationId="{1F9EC2C5-9094-97CD-8431-7FDFD0B52E0E}"/>
          </ac:spMkLst>
        </pc:spChg>
        <pc:spChg chg="mod">
          <ac:chgData name="Le Nhat Tung" userId="77b0905b33e1f80d" providerId="LiveId" clId="{5E00CF59-3CFD-4843-BBD2-6A5B0E8801EC}" dt="2023-07-22T08:19:11.460" v="336" actId="20577"/>
          <ac:spMkLst>
            <pc:docMk/>
            <pc:sldMk cId="1681515846" sldId="259"/>
            <ac:spMk id="3" creationId="{9CDA9EB6-DE8C-5A49-C910-63425BA93094}"/>
          </ac:spMkLst>
        </pc:spChg>
      </pc:sldChg>
      <pc:sldMasterChg chg="addSldLayout">
        <pc:chgData name="Le Nhat Tung" userId="77b0905b33e1f80d" providerId="LiveId" clId="{5E00CF59-3CFD-4843-BBD2-6A5B0E8801EC}" dt="2023-07-22T00:37:38.258" v="0" actId="680"/>
        <pc:sldMasterMkLst>
          <pc:docMk/>
          <pc:sldMasterMk cId="384991429" sldId="2147483648"/>
        </pc:sldMasterMkLst>
        <pc:sldLayoutChg chg="add">
          <pc:chgData name="Le Nhat Tung" userId="77b0905b33e1f80d" providerId="LiveId" clId="{5E00CF59-3CFD-4843-BBD2-6A5B0E8801EC}" dt="2023-07-22T00:37:38.258" v="0" actId="680"/>
          <pc:sldLayoutMkLst>
            <pc:docMk/>
            <pc:sldMasterMk cId="384991429" sldId="2147483648"/>
            <pc:sldLayoutMk cId="1455157253" sldId="214748364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2T08:18:11.568"/>
    </inkml:context>
    <inkml:brush xml:id="br0">
      <inkml:brushProperty name="width" value="0.05292" units="cm"/>
      <inkml:brushProperty name="height" value="0.05292" units="cm"/>
      <inkml:brushProperty name="color" value="#FF0000"/>
    </inkml:brush>
  </inkml:definitions>
  <inkml:trace contextRef="#ctx0" brushRef="#br0">26461 4448 742 0,'2'2'124'0,"2"0"13"0,2 1 14 16,0 2 9-16,3-3 10 0,2 2 8 15,3-1 8-15,1 0 10 0,1-2 4 0,0 0 5 16,4-1 3-16,-2 0 1 0,0-4 4 15,-2-2-1-15,1-4 1 0,-2-5 0 0,-2-3 4 16,0-4-106-16,-4-2-18 0,2-5-8 16,-3-7-14-16,-2 1-9 0,-4 0-3 15,1 1-10-15,-1 3-9 0,-2-1-4 16,-2 3-4-16,-5 4-4 0,-5 0-5 16,-3 7 0-16,-6 3-4 0,-6 2 0 0,-4 5 0 15,-7 1 1-15,-6 5-5 0,-4 4 0 16,0 5 0-16,-3 3-5 0,-1 5 0 0,-2 2-1 15,7 8-4-15,2-2-1 0,0 5 1 16,10 2-5-16,3 2 0 0,5 0 0 0,6 1-1 16,9 1 1-16,5 0-1 0,2 0 0 15,10-1 1-15,4-1-2 0,8 1 1 0,8-1 0 16,6-4-1-16,17 1 2 16,6 0-1-16,6-2 6 0,8 2 4 0,4-1 5 15,5 2-1-15,-1 2 5 0,3 0 1 16,-4 3 3-16,-12 0 1 0,-2 0 5 15,-7 2 0-15,-3-1 0 0,-10-1 4 0,-7-1 0 16,-7 3 6-16,-7-2-1 0,-5-2 0 0,-8-1 0 16,-5 0 0-16,-4-2-5 0,-5-1-4 15,-9-1-4-15,-3-3 0 0,0-5-5 16,-5 1 0-16,0-4-9 0,-4-3-4 0,-1-4-9 16,-2-2-5-16,4-4-9 0,0-1-14 15,4-3-8-15,0-3-15 0,6-4-22 16,1-5-22-16,7-2-32 0,0-5-45 0,7 0-102 15,0-7-625-15,6-4 0 0,5-3 0 16,5-2 0-16</inkml:trace>
  <inkml:trace contextRef="#ctx0" brushRef="#br0" timeOffset="267.27">27344 4117 824 0,'2'-4'137'0,"2"-5"5"15,-2-2 13-15,1-3 14 0,1-1 8 16,1 0 10-16,-2-2 4 0,1 1 9 15,-2 1 5-15,1 6 4 0,-3 3 4 0,0 3 0 16,0 5 5-16,0 4 0 0,0 3 4 0,0 5 0 16,-3 6 0-16,3 6 5 0,3 6-138 15,-3 4-4-15,0 13-13 0,1 8-14 16,0 8-10-16,1 7-8 0,-2 7-4 0,4 5-10 16,-2 5-3-16,2 3-6 0,-1 3-4 15,2-2 0-15,-1-5-4 0,-1-4 0 0,1-9-4 16,3-4 0-16,-1-11 0 0,-1-7-9 15,0-10-9-15,-1-10-9 0,1-9-18 16,-4-6-17-16,2-9-27 0,-3-3-58 0,0-7-117 16,0-6-597-16,-2-4 0 0,-3-4 0 0,-2-2 0 15</inkml:trace>
  <inkml:trace contextRef="#ctx0" brushRef="#br0" timeOffset="1116.52">26973 4881 984 0,'0'0'168'0,"-2"-4"6"0,2 2 8 15,0-1 5-15,0-2 4 0,2-1 10 16,1 0 4-16,5-3 4 0,6 0 5 16,4-1 4-16,11 1 5 0,6-2-1 0,9 0 1 15,9-2-1-15,6-1 1 0,6 0 4 0,7-2 0 16,-3 1-4-16,1-1-164 16,0 1-5-16,-5 0-9 0,-4 0-5 0,-2 0-5 15,-8 1-8-15,-2 2-6 0,-9 2-3 0,-2-1-5 16,-6 4-4-16,-5 0-5 0,-4 2 0 15,-7 1 1-15,-4 1 0 0,-7 2 4 0,-2 0-5 16,-3 1 1-16,-5 2-1 0,-3 4 0 16,-5 2 0-16,-2 4 0 0,-5 3 0 15,-2 5 0-15,-3 4-4 0,-4 5 0 0,0 3-4 16,0 4 0-16,1 0-1 0,3 3 0 16,3-1-4-16,4-3 0 0,2 0-1 0,7-1-4 15,1-4 1-15,6-2-1 0,-1-5 5 16,3-3-5-16,3-4 0 0,1-4 1 0,4-3-1 15,3-5 1-15,1-1 4 0,1-4 0 16,6-4 4-16,3-5 0 0,0-7 0 0,5-3-1 16,-2-4 1-16,2-3 0 0,-2-6 0 15,2-6 5-15,-5 0 0 0,2-4 1 0,-2 2 4 16,-3-2 4-16,-3 4 1 0,-3 1 3 16,-1 4 2-16,-2 6 3 0,-5 5 1 0,1 5 0 15,-2 4 0-15,-2 8 0 0,-2 2 0 16,0 5 1-16,0 6 4 0,0 6 0 15,0 5 0-15,0 5-5 0,0 5 0 0,-2 3-1 16,2 4-3-16,2 4-6 0,-2 2 0 0,4-2-9 16,0 0 0-16,1-4 0 0,4-3 0 15,3-1-5-15,-2-4 0 0,6-5 1 0,-3-4-1 16,4-4 1-16,-1-7-6 16,2-1 1-16,-1-5-1 0,2-5-4 0,-2-6-1 15,4-3-4-15,-1-4-4 0,2-4-1 16,-1-6-3-16,1-2 4 0,2-5-1 0,-3-6-3 15,1-4 0-15,-1-2 4 0,-2-4 0 16,-1-5 5-16,-2-2-1 0,-2-2 5 0,-2-1 5 16,-2-2 4-16,-2 2 0 0,-4 3 5 15,-1 2 1-15,-2 5 8 0,1 7 5 0,-2 4 0 16,0 5 5-16,0 8 0 0,0 3 4 16,-2 7 0-16,2 3-1 0,0 7-4 15,0 2 1-15,0 1-1 0,0 6 1 0,-1 3-5 0,1 8 0 16,0 5 1-16,1 6-2 15,1 7 1-15,1 5 0 0,1 10-5 0,1 6 0 16,3 8-1-16,-1 3 1 0,2 3 0 0,3 3-5 16,0 0 1-16,-1 0 0 0,1-2 5 15,2-4-1-15,0-2-4 0,-1-9-5 16,1-4-5-16,1-5 1 0,-1-9-9 0,-1-6-5 16,0-6-4-16,1-7-4 0,-2-6-4 15,0-6-10-15,-2-6-17 0,-4-6-18 16,3-7-28-16,-4-5-35 0,-2-4-36 0,-2-4-32 15,-2-1-40-15,-2 0-567 0,-2-4 0 16,-4 3 0-16,-4 3 0 0</inkml:trace>
  <inkml:trace contextRef="#ctx0" brushRef="#br0" timeOffset="1416.78">28505 4731 750 0,'-7'0'151'0,"5"0"23"0,-3 0 13 0,-1 0 14 16,3-2 8-16,1 0 5 0,-1-1 5 15,0 0 3-15,0-1 10 0,11-1 4 16,2-1 4-16,7 0 4 0,4-1 5 15,5 0 1-15,4 0 4 0,6-1 0 0,7 0 0 16,0 0 0-16,5-1-151 0,0 1-23 16,-2 1-13-16,0-1-13 0,2 1-4 0,-6 2-6 15,0 0-8-15,0-1-5 0,-3 0-5 16,-3 3-3-16,-1-1-5 0,-2 2-4 0,-4 0-4 16,-1 1-1-16,-3 1 0 0,-2 3 1 15,-3 3-1-15,-4 4 0 0,0 6 1 0,-5 3 0 16,-2 10-1-16,-2 4 1 0,-3 5 0 15,0 4 0-15,-3 4-1 0,-1-1 1 16,-3-3-5-16,1-1 0 0,-2-6-9 0,2-7-9 16,-1-6-9-16,0-4-14 0,0-6-26 15,-2-4-28-15,1-4-49 0,1-8-103 0,0-4-733 16,-2-4 0-16,2-3 0 0,0-5 0 16</inkml:trace>
  <inkml:trace contextRef="#ctx0" brushRef="#br0" timeOffset="1565.9">29305 4412 1050 0,'0'-3'175'0,"-3"-1"4"0,3-2 9 0,0 2 10 16,0-4 3-16,0 3 5 0,0 0 0 16,0 0 5-16,0 1 0 0,-1 4-1 0,2 3 1 15,2 2-6-15,3 2-8 0,-1 1-22 0,6 2-37 16,3 0-61-16,2-1-104 16,4 3-775-16,5 2 0 0,-1 0 0 0,5-1 0 0</inkml:trace>
  <inkml:trace contextRef="#ctx0" brushRef="#br0" timeOffset="1849.66">30015 4612 972 0,'2'0'170'0,"2"0"15"0,2-1 13 16,3-2 9-16,2 0 4 0,-1-5 5 15,0 2 4-15,2-4 5 0,-5 0 0 0,-1-2 4 16,-3-2 0-16,-4 2 0 0,-5 1 0 16,-6 2-1-16,-4 0 5 0,-4 4 1 0,0 1-1 15,-6 3 0-15,-3 4-171 0,-4 9-14 16,-2 3-14-16,0 5-8 0,2 6-5 0,1 6-4 15,3 2-4-15,5 5-5 0,4 1 0 16,5 2-5-16,6-4 1 0,3-3-1 16,4 0 1-16,6-5-1 0,5-1-4 0,2-4 0 15,5-2-1-15,5-4 1 0,3-3 0 0,2-1 0 16,6-6 1-16,1-2-5 0,2-1 0 16,1-4 0-16,0-4-4 0,-2-4-4 0,-1-1-5 15,0-2-9-15,-6-1-14 0,1 0-21 16,-4-3-36-16,-2 2-63 0,-8-1-780 15,-1 0 0-15,-6 5 0 0,-1-1 0 16</inkml:trace>
  <inkml:trace contextRef="#ctx0" brushRef="#br0" timeOffset="2399.19">26664 6009 800 0,'4'0'146'16,"2"0"10"-16,5 0 13 0,5 0 9 0,5 0 5 16,6 0 5-16,5 0 8 0,7 0 6 15,4 0 0-15,7 0 4 0,4-2 9 0,7-1 0 16,4 0 5-16,6-1-1 0,8-4 5 15,2 2 1-15,6-3 3 0,10-2 1 16,4 0-146-16,5-2-6 0,3 0-13 0,4-2-9 16,6-1-4-16,6-2-5 0,4 0-10 15,0-1-4-15,5-2 0 0,0 0-5 16,3 1-9-16,0-2 0 0,3 1-4 0,-2 1 4 16,0 1-5-16,0 0 0 0,2 0-4 15,-3 3 0-15,-1 0-1 0,-1 2-4 0,-2 1 1 16,-3 4-5-16,-4 1 5 0,-3 0 0 0,-3 5 0 15,-6 0-1-15,-11 2-4 0,-3-1 1 16,-5 4-1-16,-8-1-8 0,-7 0-14 16,-9 2-26-16,-11-1-55 0,-6 3-871 0,-13-1 0 15,-3 1 0-15,-13 0 0 0</inkml:trace>
  <inkml:trace contextRef="#ctx0" brushRef="#br0" timeOffset="4164.39">13704 12669 832 0,'0'0'136'15,"0"0"13"-15,2 0 13 0,-2-2 10 16,0 0 4-16,0-2 8 0,0 0 10 0,0-1 4 16,0-2 9-16,0 1 5 0,0-4 8 15,0 3 6-15,0-3-1 0,0 0 5 0,0 0 4 16,0 2 0-16,0-3 4 0,-2 2-126 16,-1 0-9-16,-3 1-14 0,1 0-13 15,-4 0-9-15,0 4-4 0,0 2-5 16,-7 0-13-16,3 2-5 0,-1 4-8 0,-1 4-1 15,-1 2-13-15,1 6-5 0,0 1 1 16,0 7-4-16,-1 1-6 0,5 7-4 0,-3 3-8 16,8-1-1-16,-1 2-4 0,3-2 0 15,2-1-5-15,0-3-1 0,2-3 1 0,2-1-5 16,2-6 4-16,2-3 1 0,-1-5-1 16,4-1-4-16,-2-6 4 0,2-3 1 15,3 1-1-15,-2-6 4 0,-1-1 0 0,3-6 5 16,-1 1 5-16,-2-5 4 0,2-2 5 15,-4-2 0-15,0-4 5 0,-1 0 0 0,-2-3 0 16,1 1 6-16,-2 4-1 0,-1-2 0 16,-2 6 0-16,0 0 0 0,0 4 1 0,0 2-1 15,0 4 5-15,0 1-4 0,0 3-1 16,-2 4-3-16,4 8-1 0,-2 1-4 16,2 6-2-16,-2 3-3 0,3 1-1 0,3 5 0 15,-2 4 0-15,5 2-5 0,1 0-1 16,0-4 1-16,2 2 0 0,2-4-1 0,-1-5 0 15,3-3 0-15,-1-4-4 0,1-3-1 16,2-6 0-16,0-1 4 0,3-4 0 0,-2-8 0 16,-1 1-8-16,1-6-10 0,-2-4-21 15,2-2-45-15,-2-4-133 0,-1 1-660 0,-1-7 0 16,1 1 0-16,-2-2 0 0</inkml:trace>
  <inkml:trace contextRef="#ctx0" brushRef="#br0" timeOffset="4896.72">14553 12353 622 0,'0'-2'112'0,"0"-2"18"16,0-1 14-16,0-2 9 0,0-2 9 0,0 1 13 15,0-4 14-15,-3 0 4 0,3 0 9 16,-2 0 4-16,-2 5 5 0,-3-2 0 15,1 6 4-15,-3-1 0 0,-1 2 0 0,-3 2 0 16,-4 0 1-16,1 6-1 0,-5 1-112 16,3 5-19-16,-2 2-8 0,1 5-13 0,0 1-10 15,-4 8-13-15,7 0-8 0,1 2-10 16,3 1-8-16,3-2-4 0,2 1-5 0,1 0 0 16,4-2-4-16,0-3 1 0,2-1-1 15,0-4 0-15,4-3 1 0,0 1-1 16,1-6 0-16,1 0 1 0,1-3-5 0,3-2 4 15,-2-2 0-15,3-1 0 0,1 1-5 0,-1-1 4 16,-1-1 1-16,0 1-1 0,-3 3-1 16,1 0 1-16,-5 2-1 0,1 0 0 15,0 1 5-15,-3 4-5 0,-6 1 0 0,1 1 0 16,-1 2 0-16,-5 1 0 0,-2 1-5 16,-1 2 0-16,-2 0-3 0,-4 1-1 0,-2 1 0 15,2-1 1-15,0-2-1 0,-1-2 1 16,5-2 0-16,-1-5 1 0,7-3-5 15,0 1 0-15,5-6 0 0,1 0 0 0,2-3 0 16,-2 1 0-16,3-2 5 0,4 3 0 16,-1 2 4-16,1 0 1 0,1 4 4 0,1 4 0 15,-1 1 0-15,2 7 0 0,1 3 0 16,-3 3 9-16,1 3 4 0,-1 6 4 0,3-1 14 16,-4-2 4-16,0 2-4 0,2-4 4 15,-1-4 0-15,1-5-1 0,0-5-4 0,2-5 0 16,-1-6-4-16,1-1 0 0,0-5-6 15,-1-2-8-15,3-7-10 0,-3-3-12 16,3-3-14-16,-2-3-36 0,-1-1-45 0,1-5-70 0,0-2-698 16,-1-2 0-16,-1-2 0 15,-1 1 0-15</inkml:trace>
  <inkml:trace contextRef="#ctx0" brushRef="#br0" timeOffset="5963.93">13668 12935 526 0,'0'2'114'0,"0"-2"14"15,0 3 13-15,0-1 8 0,0 2 10 0,0 1 9 16,0 2 4-16,0-2 9 15,0 4 4-15,0-4 9 0,0 2 5 0,2 0 4 16,0 0 4-16,1-3 0 0,-1 3 1 0,2-2 3 16,0-1 5-16,4-1 0 0,0 2-114 15,-3-4-13-15,4 0-10 0,0 0-8 16,-2 0-5-16,3-3-9 0,-1-2 0 0,1-4-5 16,3 1-4-16,-3-3-4 0,3-3-5 15,-3-1 1-15,0-5-6 0,3-2 1 0,-4 1 0 16,1-2 0-16,-4 0-5 0,-1 1 1 0,-1-1 0 15,-2 0-1-15,0-1 1 0,-2 1 0 16,0 0-5-16,-2-1 5 0,-2 0 1 16,1 0-5-16,-3-1 0 0,2-1-4 0,-4-1 4 15,0 0-4-15,-1 1 0 0,-3-3 0 0,3 0 0 16,-4 3-4-16,-1-1-1 0,-1 3 0 16,-1-2 0-16,1 2 1 0,-2 5-5 0,-4-1 1 15,0 5 0-15,-4 2-6 16,0 2-3-16,-4 2 0 0,-2 3 0 0,-3 0-1 15,0 3-3-15,-3 2-1 0,1-2 0 16,-5 4-1-16,3 0 0 0,0 4 1 0,2 0-1 16,0 6 1-16,2-1-1 0,2 5 0 0,4 3 0 15,1 4 0-15,2 3 0 16,2 3 0-16,3 1-1 0,4 1 1 0,0 3-4 16,3 1 0-16,2 3 0 0,2 0 0 0,2 1 1 15,3 0 0-15,2 1 0 0,0 3-1 16,2-2 0-16,2 1 1 0,4-2-1 0,1-1 0 15,2 3 0-15,2-6 0 0,2-1-1 16,3-2 1-16,7-3 0 0,-1-4-1 0,5-3 5 16,4-5-1-16,3 0-1 0,5-8 1 15,1 1 0-15,0-8 0 0,4 0 4 16,0 0-3-16,1-3 0 0,-2-2 0 16,-3-2 0-16,-1 1 1 0,-6-6-10 0,-3 4-8 0,-4-4-18 15,-4-2-41-15,-3-1-184 16,-6-4-708-16,-2 2 0 0,-8-2 0 0</inkml:trace>
  <inkml:trace contextRef="#ctx0" brushRef="#br0" timeOffset="7164.74">15134 13136 624 0,'-2'0'104'16,"0"0"4"-16,-3 0 5 16,-4 0-1-16,-3 0-4 0,-1 0 1 0,-6 0-1 15,1 0 1-15,-5 1-1 0,-4 1 1 16,0 2 4-16,0 1 5 0,2 0 9 16,-3 2 14-16,3 0 12 0,0 1 11 0,0 2 3 15,4-1 10-15,1 1-101 0,1-3-3 16,1 0-1-16,1 1 1 0,3-2 9 0,-2-1 4 15,4-2 4-15,1-1 5 0,2 0-1 16,4-1 5-16,-1-1-5 0,4 0 0 16,2 0-9-16,0 0-9 0,4 0-8 0,2 0-5 15,3 0-5-15,1 0-9 0,5 3 0 16,2-3 1-16,2 0-5 0,4 0 0 0,3 0-5 16,2-3 0-16,3 3-4 0,1-1-4 15,4-2-1-15,1-1-5 0,5 1 0 0,0 1-4 16,0-2 0-16,4 2-5 0,0 1-5 15,2-2-3-15,0 3-1 0,2 0 1 16,1 0-5-16,-5 4 0 0,8-3 0 0,-1 4-1 16,0-3 1-16,4 4-5 0,0-1 0 15,1 2 1-15,-1 0-1 0,4 0 2 0,3-2-1 16,-2 4 1-16,2-4-1 0,-1 3 0 16,2-3 0-16,2 2-1 0,-2-2 1 0,4 2-1 15,-3-1 1-15,2 0 0 0,-1-1 0 16,-1-1 0-16,3 3 4 0,-1-5 0 0,1 3 0 15,1-3 1-15,0-2 4 0,0 3-1 16,-1-2 0-16,3-1 1 0,-1 0 0 0,0-1 4 16,-1-2-5-16,-1 1 1 0,-3-1-1 15,0 0 1 1,-1-3 0-16,-2 4 0 0,-1-4 0 0,-2 0 0 0,-2 4 0 16,-2-2 0-16,-1 1-5 0,0 1 0 0,-3 0 1 15,0-1-1-15,-2 1 0 0,-3 0-4 0,-4 0 5 16,2-1-4-16,-6 0 5 0,-1 1-6 15,-5 0 1-15,0-1-1 0,-4 2 0 0,-1 1-5 16,-4-1-8-16,-1-1-10 0,-4 0-17 16,0 2-23-16,-5-4-39 0,0-2-95 15,-2 2-720-15,-5 0 0 0,2-4 0 0,-3 2 0 16</inkml:trace>
  <inkml:trace contextRef="#ctx0" brushRef="#br0" timeOffset="8245.04">19349 12720 262 0,'-2'0'43'0,"1"-2"6"0,-1-3 22 0,-1 2 15 16,-1-1 18-16,-2-1 18 0,-1 1 18 0,0-2 10 16,-2 0 10-16,2 2 3 0,-2-2 6 15,1 2 4-15,0 2 0 0,2-6 4 16,1 4 1-16,-3 2-1 0,4-2 1 0,-1 0 3 15,0 0-42-15,0 2-1 0,3 1-23 16,-3 0-14-16,3 1-13 0,-1 0-19 0,1 0-19 16,1 0-4-16,1 0 0 0,3 0 0 15,1 0 0-15,3 0 0 0,2-2 4 0,1 2 1 16,3 0 0-16,2 0 4 0,3 0 1 16,0 0-1-16,2 0 6 0,0 3-6 15,-3-2 1-15,2 3 4 0,-3 2-4 0,1 0-1 16,-2 4 1-16,-2-2-1 0,0 6-9 15,-3 0-4-15,-3-2-5 0,-1 6-5 0,-2-2-4 16,-1 1-5-16,-2 1 0 0,-1 1-5 16,-1 1 0-16,-3 0 1 0,-1 1-6 0,-2-3-4 15,-1 4 0-15,-1 2 0 0,-3-3-1 16,-2 2-4-16,-1 0 1 0,0 0-5 0,0 1 4 16,-2-1 1-16,2 0-5 0,1-1 0 15,1-2 0-15,2 0 4 0,2-3-4 16,2-1 0-16,0-3 0 0,3-1 1 0,3-2-6 15,-1-3 5-15,2 0 0 0,0-5-4 16,3 4-1-16,1-5 6 0,4 0-1 16,1-1 0-16,3 0-4 0,0 2 0 0,4-2 4 15,1 0 0-15,3 0 5 0,-2 0-4 16,0 0-1-16,1 0 0 0,-2 0 4 0,-1 0-4 16,-2 0 4-16,-4 1 0 0,-1 2 1 15,-1 0-1-15,-4 2 0 0,0 0 0 0,-3 5 0 16,-1 2 0-16,0 2 0 0,-3 2 0 0,-2 3 0 15,0 1 0-15,-3 1-4 0,0 2-1 16,1 0 6-16,-4 1-1 0,3 0 0 16,-1 0 1-16,2-1-1 0,1-2 1 0,3 2-1 15,1-2 1-15,1 2-1 0,1-2 1 16,0 0 0 0,0-1 0-16,0 2-1 0,0-2 1 0,0-2 0 0,-1-1 4 0,-1 1 1 0,-2-3-6 15,0-1 0-15,-1-4-3 16,0-3-15-16,-1-1-18 0,0-3-23 0,-1-1-42 15,2-7-101-15,3-2-712 0,0-4 0 16,1-6 0-16,1-4 0 0</inkml:trace>
  <inkml:trace contextRef="#ctx0" brushRef="#br0" timeOffset="25084.05">13637 16464 424 0,'-5'-4'52'0,"-3"-1"0"0,-2-2 9 0,-1-1 0 15,-3-2 0-15,-1 0 5 0,-2-1-1 16,0-2 5-16,1 2 5 0,3 2-1 0,-1 0 5 16,5 5 4-16,0-2 10 0,0 2-1 15,6 3 0-15,-3 0 0 0,6 1 0 16,-2 0-60-16,0 0 8 0,2 0 1 0,0 0-10 15,0 1 0-15,0-1 0 0,2 0-4 16,2 0 4-16,1 0 0 0,2 0 0 0,0 0 0 16,3 0 0-16,1 0 1 0,3 0-5 15,2 0 4-15,0 0 1 0,2 0 4 0,0 0 4 16,4 0 1-16,-2 0-1 0,5 0 4 16,4 0 1-16,5 0-1 0,1 0 0 0,6 0 0 15,0 0 0-15,6 0-4 0,0 0-5 16,7 0 1-16,2 0-5 0,0 0-5 0,2 0-4 15,3 0-4-15,5 0-1 0,1-1-4 16,0 0-5-16,1-2 1 0,1 1 4 16,1-2-4-16,2-1 0 0,-3 2 4 0,4 0 5 15,-2-1 0-15,0 2-5 0,0 0 1 16,2-1-1-16,-3 3 0 0,-1 3 1 0,0-2-1 16,0 2 5-16,-3 2-1 0,3 1-4 15,2 0 0-15,-2 2 0 0,3-1 0 16,5 2-4-16,0 0 0 0,2-4 0 0,2 3-5 15,3-4-5-15,-2-1 1 0,-3 1 1 16,1 2-1-16,-4 0 0 0,0 0 0 0,-2 3 0 16,-1 2 0-16,-3 1-5 0,0 2-3 15,-1 2-1-15,2 1-5 0,2-1-8 0,1 0-9 16,4 1-10-16,2-2-9 0,-1 0-13 16,2-1-17-16,-3 0-14 0,-2 1-18 0,-2 0-31 15,-5 0-352-15,-3 2 0 0,-10 1 0 16,-4 0 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196658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61240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262228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395655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112519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230930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885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245358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125199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347462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286569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583576053"/>
      </p:ext>
    </p:extLst>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C11A-183A-CA3D-5DC1-E2C8AB3004B3}"/>
              </a:ext>
            </a:extLst>
          </p:cNvPr>
          <p:cNvSpPr>
            <a:spLocks noGrp="1"/>
          </p:cNvSpPr>
          <p:nvPr>
            <p:ph type="ctrTitle"/>
          </p:nvPr>
        </p:nvSpPr>
        <p:spPr/>
        <p:txBody>
          <a:bodyPr>
            <a:normAutofit fontScale="90000"/>
          </a:bodyPr>
          <a:lstStyle/>
          <a:p>
            <a:r>
              <a:rPr lang="vi-VN"/>
              <a:t>Sử dụng CSS – JavaScript trong Thymeleaf</a:t>
            </a:r>
          </a:p>
        </p:txBody>
      </p:sp>
      <p:sp>
        <p:nvSpPr>
          <p:cNvPr id="3" name="Subtitle 2">
            <a:extLst>
              <a:ext uri="{FF2B5EF4-FFF2-40B4-BE49-F238E27FC236}">
                <a16:creationId xmlns:a16="http://schemas.microsoft.com/office/drawing/2014/main" id="{185C3C13-AFA5-26ED-B096-1CEB3A67DC89}"/>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36995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97E186-952A-2217-D946-2BA77FDE58C0}"/>
              </a:ext>
            </a:extLst>
          </p:cNvPr>
          <p:cNvSpPr>
            <a:spLocks noGrp="1"/>
          </p:cNvSpPr>
          <p:nvPr>
            <p:ph type="title"/>
          </p:nvPr>
        </p:nvSpPr>
        <p:spPr/>
        <p:txBody>
          <a:bodyPr/>
          <a:lstStyle/>
          <a:p>
            <a:r>
              <a:rPr lang="vi-VN" b="0" i="0">
                <a:solidFill>
                  <a:srgbClr val="D1D5DB"/>
                </a:solidFill>
                <a:effectLst/>
                <a:latin typeface="Söhne"/>
              </a:rPr>
              <a:t>Sử dụng đường dẫn tĩnh (Static URL):</a:t>
            </a:r>
            <a:endParaRPr lang="vi-VN"/>
          </a:p>
        </p:txBody>
      </p:sp>
      <p:sp>
        <p:nvSpPr>
          <p:cNvPr id="4" name="Text Placeholder 3">
            <a:extLst>
              <a:ext uri="{FF2B5EF4-FFF2-40B4-BE49-F238E27FC236}">
                <a16:creationId xmlns:a16="http://schemas.microsoft.com/office/drawing/2014/main" id="{E0BFB845-9D68-8D87-8111-6EFEBD37ED6C}"/>
              </a:ext>
            </a:extLst>
          </p:cNvPr>
          <p:cNvSpPr>
            <a:spLocks noGrp="1"/>
          </p:cNvSpPr>
          <p:nvPr>
            <p:ph type="body" idx="1"/>
          </p:nvPr>
        </p:nvSpPr>
        <p:spPr/>
        <p:txBody>
          <a:bodyPr/>
          <a:lstStyle/>
          <a:p>
            <a:r>
              <a:rPr lang="vi-VN"/>
              <a:t>Bạn có thể sử dụng các đường dẫn tĩnh để chỉ định đường dẫn đến các tập tin CSS và JavaScript trong thẻ HTML thông thường. Điều này đơn giản và không cần Thymeleaf.</a:t>
            </a:r>
          </a:p>
        </p:txBody>
      </p:sp>
      <p:pic>
        <p:nvPicPr>
          <p:cNvPr id="6" name="Picture 5">
            <a:extLst>
              <a:ext uri="{FF2B5EF4-FFF2-40B4-BE49-F238E27FC236}">
                <a16:creationId xmlns:a16="http://schemas.microsoft.com/office/drawing/2014/main" id="{031FC0E0-EFF0-30C3-17B3-1DEC27ED21A1}"/>
              </a:ext>
            </a:extLst>
          </p:cNvPr>
          <p:cNvPicPr>
            <a:picLocks noChangeAspect="1"/>
          </p:cNvPicPr>
          <p:nvPr/>
        </p:nvPicPr>
        <p:blipFill>
          <a:blip r:embed="rId2"/>
          <a:stretch>
            <a:fillRect/>
          </a:stretch>
        </p:blipFill>
        <p:spPr>
          <a:xfrm>
            <a:off x="2407938" y="2988486"/>
            <a:ext cx="8443482" cy="3329448"/>
          </a:xfrm>
          <a:prstGeom prst="rect">
            <a:avLst/>
          </a:prstGeom>
        </p:spPr>
      </p:pic>
    </p:spTree>
    <p:extLst>
      <p:ext uri="{BB962C8B-B14F-4D97-AF65-F5344CB8AC3E}">
        <p14:creationId xmlns:p14="http://schemas.microsoft.com/office/powerpoint/2010/main" val="420554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97E186-952A-2217-D946-2BA77FDE58C0}"/>
              </a:ext>
            </a:extLst>
          </p:cNvPr>
          <p:cNvSpPr>
            <a:spLocks noGrp="1"/>
          </p:cNvSpPr>
          <p:nvPr>
            <p:ph type="title"/>
          </p:nvPr>
        </p:nvSpPr>
        <p:spPr/>
        <p:txBody>
          <a:bodyPr/>
          <a:lstStyle/>
          <a:p>
            <a:r>
              <a:rPr lang="vi-VN" b="0" i="0">
                <a:solidFill>
                  <a:srgbClr val="D1D5DB"/>
                </a:solidFill>
                <a:effectLst/>
                <a:latin typeface="Söhne"/>
              </a:rPr>
              <a:t>Sử dụng Thymeleaf expression với đường dẫn tĩnh:</a:t>
            </a:r>
            <a:endParaRPr lang="vi-VN"/>
          </a:p>
        </p:txBody>
      </p:sp>
      <p:sp>
        <p:nvSpPr>
          <p:cNvPr id="4" name="Text Placeholder 3">
            <a:extLst>
              <a:ext uri="{FF2B5EF4-FFF2-40B4-BE49-F238E27FC236}">
                <a16:creationId xmlns:a16="http://schemas.microsoft.com/office/drawing/2014/main" id="{E0BFB845-9D68-8D87-8111-6EFEBD37ED6C}"/>
              </a:ext>
            </a:extLst>
          </p:cNvPr>
          <p:cNvSpPr>
            <a:spLocks noGrp="1"/>
          </p:cNvSpPr>
          <p:nvPr>
            <p:ph type="body" idx="1"/>
          </p:nvPr>
        </p:nvSpPr>
        <p:spPr/>
        <p:txBody>
          <a:bodyPr/>
          <a:lstStyle/>
          <a:p>
            <a:r>
              <a:rPr lang="vi-VN"/>
              <a:t>Bạn có thể sử dụng các đường dẫn tĩnh để chỉ định đường dẫn đến các tập tin CSS và JavaScript trong thẻ HTML thông thường. Điều này đơn giản và không cần Thymeleaf.</a:t>
            </a:r>
          </a:p>
        </p:txBody>
      </p:sp>
      <p:pic>
        <p:nvPicPr>
          <p:cNvPr id="8" name="Picture 7">
            <a:extLst>
              <a:ext uri="{FF2B5EF4-FFF2-40B4-BE49-F238E27FC236}">
                <a16:creationId xmlns:a16="http://schemas.microsoft.com/office/drawing/2014/main" id="{964840BB-FD81-51D2-663D-8033BBEBD140}"/>
              </a:ext>
            </a:extLst>
          </p:cNvPr>
          <p:cNvPicPr>
            <a:picLocks noChangeAspect="1"/>
          </p:cNvPicPr>
          <p:nvPr/>
        </p:nvPicPr>
        <p:blipFill>
          <a:blip r:embed="rId2"/>
          <a:stretch>
            <a:fillRect/>
          </a:stretch>
        </p:blipFill>
        <p:spPr>
          <a:xfrm>
            <a:off x="2448239" y="2825787"/>
            <a:ext cx="9204499" cy="370818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D9E88AF-705D-44A3-A22E-F47046787949}"/>
                  </a:ext>
                </a:extLst>
              </p14:cNvPr>
              <p14:cNvContentPartPr/>
              <p14:nvPr/>
            </p14:nvContentPartPr>
            <p14:xfrm>
              <a:off x="4665960" y="1433880"/>
              <a:ext cx="6704280" cy="4579200"/>
            </p14:xfrm>
          </p:contentPart>
        </mc:Choice>
        <mc:Fallback>
          <p:pic>
            <p:nvPicPr>
              <p:cNvPr id="2" name="Ink 1">
                <a:extLst>
                  <a:ext uri="{FF2B5EF4-FFF2-40B4-BE49-F238E27FC236}">
                    <a16:creationId xmlns:a16="http://schemas.microsoft.com/office/drawing/2014/main" id="{2D9E88AF-705D-44A3-A22E-F47046787949}"/>
                  </a:ext>
                </a:extLst>
              </p:cNvPr>
              <p:cNvPicPr/>
              <p:nvPr/>
            </p:nvPicPr>
            <p:blipFill>
              <a:blip r:embed="rId4"/>
              <a:stretch>
                <a:fillRect/>
              </a:stretch>
            </p:blipFill>
            <p:spPr>
              <a:xfrm>
                <a:off x="4656600" y="1424520"/>
                <a:ext cx="6723000" cy="4597920"/>
              </a:xfrm>
              <a:prstGeom prst="rect">
                <a:avLst/>
              </a:prstGeom>
            </p:spPr>
          </p:pic>
        </mc:Fallback>
      </mc:AlternateContent>
    </p:spTree>
    <p:extLst>
      <p:ext uri="{BB962C8B-B14F-4D97-AF65-F5344CB8AC3E}">
        <p14:creationId xmlns:p14="http://schemas.microsoft.com/office/powerpoint/2010/main" val="403648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C2C5-9094-97CD-8431-7FDFD0B52E0E}"/>
              </a:ext>
            </a:extLst>
          </p:cNvPr>
          <p:cNvSpPr>
            <a:spLocks noGrp="1"/>
          </p:cNvSpPr>
          <p:nvPr>
            <p:ph type="title"/>
          </p:nvPr>
        </p:nvSpPr>
        <p:spPr/>
        <p:txBody>
          <a:bodyPr/>
          <a:lstStyle/>
          <a:p>
            <a:r>
              <a:rPr lang="vi-VN"/>
              <a:t>Thực hành</a:t>
            </a:r>
          </a:p>
        </p:txBody>
      </p:sp>
      <p:sp>
        <p:nvSpPr>
          <p:cNvPr id="3" name="Text Placeholder 2">
            <a:extLst>
              <a:ext uri="{FF2B5EF4-FFF2-40B4-BE49-F238E27FC236}">
                <a16:creationId xmlns:a16="http://schemas.microsoft.com/office/drawing/2014/main" id="{9CDA9EB6-DE8C-5A49-C910-63425BA93094}"/>
              </a:ext>
            </a:extLst>
          </p:cNvPr>
          <p:cNvSpPr>
            <a:spLocks noGrp="1"/>
          </p:cNvSpPr>
          <p:nvPr>
            <p:ph type="body" idx="1"/>
          </p:nvPr>
        </p:nvSpPr>
        <p:spPr/>
        <p:txBody>
          <a:bodyPr>
            <a:normAutofit/>
          </a:bodyPr>
          <a:lstStyle/>
          <a:p>
            <a:r>
              <a:rPr lang="vi-VN" sz="2000"/>
              <a:t>Từ bài tập trước</a:t>
            </a:r>
            <a:endParaRPr lang="vi-VN" sz="2000" dirty="0"/>
          </a:p>
          <a:p>
            <a:r>
              <a:rPr lang="vi-VN" sz="2000" dirty="0"/>
              <a:t>Download và tích hợp Bootstrap vào dự án trên</a:t>
            </a:r>
          </a:p>
        </p:txBody>
      </p:sp>
    </p:spTree>
    <p:extLst>
      <p:ext uri="{BB962C8B-B14F-4D97-AF65-F5344CB8AC3E}">
        <p14:creationId xmlns:p14="http://schemas.microsoft.com/office/powerpoint/2010/main" val="168151584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01-01. Chào mừng các bạn đến với khóa học</Template>
  <TotalTime>0</TotalTime>
  <Words>112</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Lato</vt:lpstr>
      <vt:lpstr>Montserrat</vt:lpstr>
      <vt:lpstr>Söhne</vt:lpstr>
      <vt:lpstr>Focus</vt:lpstr>
      <vt:lpstr>Sử dụng CSS – JavaScript trong Thymeleaf</vt:lpstr>
      <vt:lpstr>Sử dụng đường dẫn tĩnh (Static URL):</vt:lpstr>
      <vt:lpstr>Sử dụng Thymeleaf expression với đường dẫn tĩnh:</vt:lpstr>
      <vt:lpstr>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Sử dụng CSS – JavaScript trong Thymeleaf</dc:title>
  <dc:creator>Le Nhat Tung</dc:creator>
  <cp:lastModifiedBy>Le Nhat Tung</cp:lastModifiedBy>
  <cp:revision>1</cp:revision>
  <dcterms:created xsi:type="dcterms:W3CDTF">2023-07-22T00:35:38Z</dcterms:created>
  <dcterms:modified xsi:type="dcterms:W3CDTF">2023-07-22T08:19:12Z</dcterms:modified>
</cp:coreProperties>
</file>