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3" r:id="rId5"/>
    <p:sldId id="259" r:id="rId6"/>
    <p:sldId id="264" r:id="rId7"/>
    <p:sldId id="260" r:id="rId8"/>
    <p:sldId id="265" r:id="rId9"/>
    <p:sldId id="261" r:id="rId10"/>
    <p:sldId id="262" r:id="rId11"/>
    <p:sldId id="266" r:id="rId12"/>
    <p:sldId id="267" r:id="rId13"/>
    <p:sldId id="268" r:id="rId14"/>
    <p:sldId id="270"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D1C9F-2435-4A91-A678-3FC87EDF1918}" v="12" dt="2023-07-28T12:31:33.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FA8D1C9F-2435-4A91-A678-3FC87EDF1918}"/>
    <pc:docChg chg="custSel addSld modSld sldOrd">
      <pc:chgData name="Le Nhat Tung" userId="77b0905b33e1f80d" providerId="LiveId" clId="{FA8D1C9F-2435-4A91-A678-3FC87EDF1918}" dt="2023-07-28T12:31:33.919" v="279"/>
      <pc:docMkLst>
        <pc:docMk/>
      </pc:docMkLst>
      <pc:sldChg chg="modSp new mod">
        <pc:chgData name="Le Nhat Tung" userId="77b0905b33e1f80d" providerId="LiveId" clId="{FA8D1C9F-2435-4A91-A678-3FC87EDF1918}" dt="2023-07-28T10:13:30.971" v="74" actId="20577"/>
        <pc:sldMkLst>
          <pc:docMk/>
          <pc:sldMk cId="85620431" sldId="256"/>
        </pc:sldMkLst>
        <pc:spChg chg="mod">
          <ac:chgData name="Le Nhat Tung" userId="77b0905b33e1f80d" providerId="LiveId" clId="{FA8D1C9F-2435-4A91-A678-3FC87EDF1918}" dt="2023-07-28T10:13:25.406" v="48" actId="27636"/>
          <ac:spMkLst>
            <pc:docMk/>
            <pc:sldMk cId="85620431" sldId="256"/>
            <ac:spMk id="2" creationId="{E9AC9F5B-7059-7B36-6277-036E47351DCF}"/>
          </ac:spMkLst>
        </pc:spChg>
        <pc:spChg chg="mod">
          <ac:chgData name="Le Nhat Tung" userId="77b0905b33e1f80d" providerId="LiveId" clId="{FA8D1C9F-2435-4A91-A678-3FC87EDF1918}" dt="2023-07-28T10:13:30.971" v="74" actId="20577"/>
          <ac:spMkLst>
            <pc:docMk/>
            <pc:sldMk cId="85620431" sldId="256"/>
            <ac:spMk id="3" creationId="{9BB27F69-CD27-5499-16C1-6B9B30FE6557}"/>
          </ac:spMkLst>
        </pc:spChg>
      </pc:sldChg>
      <pc:sldChg chg="addSp delSp modSp new mod modClrScheme chgLayout">
        <pc:chgData name="Le Nhat Tung" userId="77b0905b33e1f80d" providerId="LiveId" clId="{FA8D1C9F-2435-4A91-A678-3FC87EDF1918}" dt="2023-07-28T10:17:05.641" v="108" actId="1076"/>
        <pc:sldMkLst>
          <pc:docMk/>
          <pc:sldMk cId="1990195211" sldId="257"/>
        </pc:sldMkLst>
        <pc:spChg chg="del mod ord">
          <ac:chgData name="Le Nhat Tung" userId="77b0905b33e1f80d" providerId="LiveId" clId="{FA8D1C9F-2435-4A91-A678-3FC87EDF1918}" dt="2023-07-28T10:13:37.326" v="76" actId="700"/>
          <ac:spMkLst>
            <pc:docMk/>
            <pc:sldMk cId="1990195211" sldId="257"/>
            <ac:spMk id="2" creationId="{82D5CDA1-9AAF-1CFC-29CB-5A9E1A64BD71}"/>
          </ac:spMkLst>
        </pc:spChg>
        <pc:spChg chg="add mod ord">
          <ac:chgData name="Le Nhat Tung" userId="77b0905b33e1f80d" providerId="LiveId" clId="{FA8D1C9F-2435-4A91-A678-3FC87EDF1918}" dt="2023-07-28T10:13:44.313" v="91" actId="20577"/>
          <ac:spMkLst>
            <pc:docMk/>
            <pc:sldMk cId="1990195211" sldId="257"/>
            <ac:spMk id="3" creationId="{53A6B2FD-F2E4-7D05-9DB2-2AD979A9EAAD}"/>
          </ac:spMkLst>
        </pc:spChg>
        <pc:spChg chg="add mod ord">
          <ac:chgData name="Le Nhat Tung" userId="77b0905b33e1f80d" providerId="LiveId" clId="{FA8D1C9F-2435-4A91-A678-3FC87EDF1918}" dt="2023-07-28T10:16:15.318" v="104" actId="123"/>
          <ac:spMkLst>
            <pc:docMk/>
            <pc:sldMk cId="1990195211" sldId="257"/>
            <ac:spMk id="4" creationId="{EE09D418-F214-42D7-5071-5E4012610A01}"/>
          </ac:spMkLst>
        </pc:spChg>
        <pc:picChg chg="add mod">
          <ac:chgData name="Le Nhat Tung" userId="77b0905b33e1f80d" providerId="LiveId" clId="{FA8D1C9F-2435-4A91-A678-3FC87EDF1918}" dt="2023-07-28T10:17:05.641" v="108" actId="1076"/>
          <ac:picMkLst>
            <pc:docMk/>
            <pc:sldMk cId="1990195211" sldId="257"/>
            <ac:picMk id="1026" creationId="{4B756833-EF49-D997-5FEB-7A9E4A8A410D}"/>
          </ac:picMkLst>
        </pc:picChg>
      </pc:sldChg>
      <pc:sldChg chg="modSp new mod">
        <pc:chgData name="Le Nhat Tung" userId="77b0905b33e1f80d" providerId="LiveId" clId="{FA8D1C9F-2435-4A91-A678-3FC87EDF1918}" dt="2023-07-28T10:17:35.823" v="118" actId="255"/>
        <pc:sldMkLst>
          <pc:docMk/>
          <pc:sldMk cId="747806810" sldId="258"/>
        </pc:sldMkLst>
        <pc:spChg chg="mod">
          <ac:chgData name="Le Nhat Tung" userId="77b0905b33e1f80d" providerId="LiveId" clId="{FA8D1C9F-2435-4A91-A678-3FC87EDF1918}" dt="2023-07-28T10:17:18.395" v="110"/>
          <ac:spMkLst>
            <pc:docMk/>
            <pc:sldMk cId="747806810" sldId="258"/>
            <ac:spMk id="2" creationId="{594E659A-3F4F-45D1-133B-6B2CAC2743B7}"/>
          </ac:spMkLst>
        </pc:spChg>
        <pc:spChg chg="mod">
          <ac:chgData name="Le Nhat Tung" userId="77b0905b33e1f80d" providerId="LiveId" clId="{FA8D1C9F-2435-4A91-A678-3FC87EDF1918}" dt="2023-07-28T10:17:35.823" v="118" actId="255"/>
          <ac:spMkLst>
            <pc:docMk/>
            <pc:sldMk cId="747806810" sldId="258"/>
            <ac:spMk id="3" creationId="{079655A9-8334-EEC9-B8A8-BBB86D07224F}"/>
          </ac:spMkLst>
        </pc:spChg>
      </pc:sldChg>
      <pc:sldChg chg="modSp add mod">
        <pc:chgData name="Le Nhat Tung" userId="77b0905b33e1f80d" providerId="LiveId" clId="{FA8D1C9F-2435-4A91-A678-3FC87EDF1918}" dt="2023-07-28T10:17:54.894" v="121"/>
        <pc:sldMkLst>
          <pc:docMk/>
          <pc:sldMk cId="2184597074" sldId="259"/>
        </pc:sldMkLst>
        <pc:spChg chg="mod">
          <ac:chgData name="Le Nhat Tung" userId="77b0905b33e1f80d" providerId="LiveId" clId="{FA8D1C9F-2435-4A91-A678-3FC87EDF1918}" dt="2023-07-28T10:17:47.294" v="120"/>
          <ac:spMkLst>
            <pc:docMk/>
            <pc:sldMk cId="2184597074" sldId="259"/>
            <ac:spMk id="2" creationId="{594E659A-3F4F-45D1-133B-6B2CAC2743B7}"/>
          </ac:spMkLst>
        </pc:spChg>
        <pc:spChg chg="mod">
          <ac:chgData name="Le Nhat Tung" userId="77b0905b33e1f80d" providerId="LiveId" clId="{FA8D1C9F-2435-4A91-A678-3FC87EDF1918}" dt="2023-07-28T10:17:54.894" v="121"/>
          <ac:spMkLst>
            <pc:docMk/>
            <pc:sldMk cId="2184597074" sldId="259"/>
            <ac:spMk id="3" creationId="{079655A9-8334-EEC9-B8A8-BBB86D07224F}"/>
          </ac:spMkLst>
        </pc:spChg>
      </pc:sldChg>
      <pc:sldChg chg="modSp add mod">
        <pc:chgData name="Le Nhat Tung" userId="77b0905b33e1f80d" providerId="LiveId" clId="{FA8D1C9F-2435-4A91-A678-3FC87EDF1918}" dt="2023-07-28T10:22:00.976" v="125" actId="27636"/>
        <pc:sldMkLst>
          <pc:docMk/>
          <pc:sldMk cId="1086972354" sldId="260"/>
        </pc:sldMkLst>
        <pc:spChg chg="mod">
          <ac:chgData name="Le Nhat Tung" userId="77b0905b33e1f80d" providerId="LiveId" clId="{FA8D1C9F-2435-4A91-A678-3FC87EDF1918}" dt="2023-07-28T10:21:55.534" v="123"/>
          <ac:spMkLst>
            <pc:docMk/>
            <pc:sldMk cId="1086972354" sldId="260"/>
            <ac:spMk id="2" creationId="{594E659A-3F4F-45D1-133B-6B2CAC2743B7}"/>
          </ac:spMkLst>
        </pc:spChg>
        <pc:spChg chg="mod">
          <ac:chgData name="Le Nhat Tung" userId="77b0905b33e1f80d" providerId="LiveId" clId="{FA8D1C9F-2435-4A91-A678-3FC87EDF1918}" dt="2023-07-28T10:22:00.976" v="125" actId="27636"/>
          <ac:spMkLst>
            <pc:docMk/>
            <pc:sldMk cId="1086972354" sldId="260"/>
            <ac:spMk id="3" creationId="{079655A9-8334-EEC9-B8A8-BBB86D07224F}"/>
          </ac:spMkLst>
        </pc:spChg>
      </pc:sldChg>
      <pc:sldChg chg="modSp new mod">
        <pc:chgData name="Le Nhat Tung" userId="77b0905b33e1f80d" providerId="LiveId" clId="{FA8D1C9F-2435-4A91-A678-3FC87EDF1918}" dt="2023-07-28T10:23:53.230" v="144" actId="2710"/>
        <pc:sldMkLst>
          <pc:docMk/>
          <pc:sldMk cId="1473508130" sldId="261"/>
        </pc:sldMkLst>
        <pc:spChg chg="mod">
          <ac:chgData name="Le Nhat Tung" userId="77b0905b33e1f80d" providerId="LiveId" clId="{FA8D1C9F-2435-4A91-A678-3FC87EDF1918}" dt="2023-07-28T10:22:15.739" v="131" actId="20577"/>
          <ac:spMkLst>
            <pc:docMk/>
            <pc:sldMk cId="1473508130" sldId="261"/>
            <ac:spMk id="2" creationId="{644870A1-AE3B-F33F-E404-0897905E0470}"/>
          </ac:spMkLst>
        </pc:spChg>
        <pc:spChg chg="mod">
          <ac:chgData name="Le Nhat Tung" userId="77b0905b33e1f80d" providerId="LiveId" clId="{FA8D1C9F-2435-4A91-A678-3FC87EDF1918}" dt="2023-07-28T10:23:53.230" v="144" actId="2710"/>
          <ac:spMkLst>
            <pc:docMk/>
            <pc:sldMk cId="1473508130" sldId="261"/>
            <ac:spMk id="3" creationId="{77D54979-98A3-9645-CBA0-478B1489B3CC}"/>
          </ac:spMkLst>
        </pc:spChg>
      </pc:sldChg>
      <pc:sldChg chg="modSp new mod">
        <pc:chgData name="Le Nhat Tung" userId="77b0905b33e1f80d" providerId="LiveId" clId="{FA8D1C9F-2435-4A91-A678-3FC87EDF1918}" dt="2023-07-28T10:26:11.386" v="169" actId="255"/>
        <pc:sldMkLst>
          <pc:docMk/>
          <pc:sldMk cId="3868256631" sldId="262"/>
        </pc:sldMkLst>
        <pc:spChg chg="mod">
          <ac:chgData name="Le Nhat Tung" userId="77b0905b33e1f80d" providerId="LiveId" clId="{FA8D1C9F-2435-4A91-A678-3FC87EDF1918}" dt="2023-07-28T10:25:57.792" v="167"/>
          <ac:spMkLst>
            <pc:docMk/>
            <pc:sldMk cId="3868256631" sldId="262"/>
            <ac:spMk id="2" creationId="{55CBB5FE-FD56-C50D-0665-485503B3FDD1}"/>
          </ac:spMkLst>
        </pc:spChg>
        <pc:spChg chg="mod">
          <ac:chgData name="Le Nhat Tung" userId="77b0905b33e1f80d" providerId="LiveId" clId="{FA8D1C9F-2435-4A91-A678-3FC87EDF1918}" dt="2023-07-28T10:26:11.386" v="169" actId="255"/>
          <ac:spMkLst>
            <pc:docMk/>
            <pc:sldMk cId="3868256631" sldId="262"/>
            <ac:spMk id="3" creationId="{78ABD4D2-11AD-AA17-DDB5-717AF64F964A}"/>
          </ac:spMkLst>
        </pc:spChg>
      </pc:sldChg>
      <pc:sldChg chg="addSp delSp modSp new mod">
        <pc:chgData name="Le Nhat Tung" userId="77b0905b33e1f80d" providerId="LiveId" clId="{FA8D1C9F-2435-4A91-A678-3FC87EDF1918}" dt="2023-07-28T10:24:32.601" v="151" actId="1076"/>
        <pc:sldMkLst>
          <pc:docMk/>
          <pc:sldMk cId="35671784" sldId="263"/>
        </pc:sldMkLst>
        <pc:spChg chg="del">
          <ac:chgData name="Le Nhat Tung" userId="77b0905b33e1f80d" providerId="LiveId" clId="{FA8D1C9F-2435-4A91-A678-3FC87EDF1918}" dt="2023-07-28T10:24:28.283" v="147" actId="478"/>
          <ac:spMkLst>
            <pc:docMk/>
            <pc:sldMk cId="35671784" sldId="263"/>
            <ac:spMk id="2" creationId="{CD451AFB-F099-57DB-114D-F08FB91153EE}"/>
          </ac:spMkLst>
        </pc:spChg>
        <pc:spChg chg="del">
          <ac:chgData name="Le Nhat Tung" userId="77b0905b33e1f80d" providerId="LiveId" clId="{FA8D1C9F-2435-4A91-A678-3FC87EDF1918}" dt="2023-07-28T10:24:28.283" v="147" actId="478"/>
          <ac:spMkLst>
            <pc:docMk/>
            <pc:sldMk cId="35671784" sldId="263"/>
            <ac:spMk id="3" creationId="{F8272972-FC72-A20F-7B83-5A98D988A08D}"/>
          </ac:spMkLst>
        </pc:spChg>
        <pc:picChg chg="add mod">
          <ac:chgData name="Le Nhat Tung" userId="77b0905b33e1f80d" providerId="LiveId" clId="{FA8D1C9F-2435-4A91-A678-3FC87EDF1918}" dt="2023-07-28T10:24:32.601" v="151" actId="1076"/>
          <ac:picMkLst>
            <pc:docMk/>
            <pc:sldMk cId="35671784" sldId="263"/>
            <ac:picMk id="5" creationId="{1FAF0214-BF15-D740-4C49-993DFF7688B7}"/>
          </ac:picMkLst>
        </pc:picChg>
      </pc:sldChg>
      <pc:sldChg chg="addSp delSp modSp new mod">
        <pc:chgData name="Le Nhat Tung" userId="77b0905b33e1f80d" providerId="LiveId" clId="{FA8D1C9F-2435-4A91-A678-3FC87EDF1918}" dt="2023-07-28T10:25:02.905" v="157" actId="1076"/>
        <pc:sldMkLst>
          <pc:docMk/>
          <pc:sldMk cId="1103951604" sldId="264"/>
        </pc:sldMkLst>
        <pc:spChg chg="del">
          <ac:chgData name="Le Nhat Tung" userId="77b0905b33e1f80d" providerId="LiveId" clId="{FA8D1C9F-2435-4A91-A678-3FC87EDF1918}" dt="2023-07-28T10:24:56.529" v="153" actId="478"/>
          <ac:spMkLst>
            <pc:docMk/>
            <pc:sldMk cId="1103951604" sldId="264"/>
            <ac:spMk id="2" creationId="{226780CD-365A-BE2B-8925-E4B1EECE79EC}"/>
          </ac:spMkLst>
        </pc:spChg>
        <pc:spChg chg="del">
          <ac:chgData name="Le Nhat Tung" userId="77b0905b33e1f80d" providerId="LiveId" clId="{FA8D1C9F-2435-4A91-A678-3FC87EDF1918}" dt="2023-07-28T10:24:56.529" v="153" actId="478"/>
          <ac:spMkLst>
            <pc:docMk/>
            <pc:sldMk cId="1103951604" sldId="264"/>
            <ac:spMk id="3" creationId="{796CD726-DF54-58A0-F0D7-8E7ED54D897D}"/>
          </ac:spMkLst>
        </pc:spChg>
        <pc:picChg chg="add mod">
          <ac:chgData name="Le Nhat Tung" userId="77b0905b33e1f80d" providerId="LiveId" clId="{FA8D1C9F-2435-4A91-A678-3FC87EDF1918}" dt="2023-07-28T10:25:02.905" v="157" actId="1076"/>
          <ac:picMkLst>
            <pc:docMk/>
            <pc:sldMk cId="1103951604" sldId="264"/>
            <ac:picMk id="5" creationId="{A75AE9F3-FCB6-207E-C8B1-1FB3B1FF8D1E}"/>
          </ac:picMkLst>
        </pc:picChg>
      </pc:sldChg>
      <pc:sldChg chg="addSp delSp modSp new mod">
        <pc:chgData name="Le Nhat Tung" userId="77b0905b33e1f80d" providerId="LiveId" clId="{FA8D1C9F-2435-4A91-A678-3FC87EDF1918}" dt="2023-07-28T12:31:33.919" v="279"/>
        <pc:sldMkLst>
          <pc:docMk/>
          <pc:sldMk cId="450324865" sldId="265"/>
        </pc:sldMkLst>
        <pc:spChg chg="del">
          <ac:chgData name="Le Nhat Tung" userId="77b0905b33e1f80d" providerId="LiveId" clId="{FA8D1C9F-2435-4A91-A678-3FC87EDF1918}" dt="2023-07-28T10:25:29.752" v="159" actId="478"/>
          <ac:spMkLst>
            <pc:docMk/>
            <pc:sldMk cId="450324865" sldId="265"/>
            <ac:spMk id="2" creationId="{354C38C7-0E8D-AED1-4BF5-9B9CDFEAE33E}"/>
          </ac:spMkLst>
        </pc:spChg>
        <pc:spChg chg="del">
          <ac:chgData name="Le Nhat Tung" userId="77b0905b33e1f80d" providerId="LiveId" clId="{FA8D1C9F-2435-4A91-A678-3FC87EDF1918}" dt="2023-07-28T10:25:29.752" v="159" actId="478"/>
          <ac:spMkLst>
            <pc:docMk/>
            <pc:sldMk cId="450324865" sldId="265"/>
            <ac:spMk id="3" creationId="{97E671CD-BB01-B0C0-B3D9-604A4A80964E}"/>
          </ac:spMkLst>
        </pc:spChg>
        <pc:picChg chg="add mod">
          <ac:chgData name="Le Nhat Tung" userId="77b0905b33e1f80d" providerId="LiveId" clId="{FA8D1C9F-2435-4A91-A678-3FC87EDF1918}" dt="2023-07-28T10:25:41.953" v="166" actId="1076"/>
          <ac:picMkLst>
            <pc:docMk/>
            <pc:sldMk cId="450324865" sldId="265"/>
            <ac:picMk id="5" creationId="{78EFC4D5-83C4-C2C5-9D54-0DED833266B8}"/>
          </ac:picMkLst>
        </pc:picChg>
        <pc:inkChg chg="add">
          <ac:chgData name="Le Nhat Tung" userId="77b0905b33e1f80d" providerId="LiveId" clId="{FA8D1C9F-2435-4A91-A678-3FC87EDF1918}" dt="2023-07-28T12:31:33.919" v="279"/>
          <ac:inkMkLst>
            <pc:docMk/>
            <pc:sldMk cId="450324865" sldId="265"/>
            <ac:inkMk id="2" creationId="{BCBF5129-BE67-D1C2-5B92-CC34B19E0256}"/>
          </ac:inkMkLst>
        </pc:inkChg>
      </pc:sldChg>
      <pc:sldChg chg="addSp modSp new mod">
        <pc:chgData name="Le Nhat Tung" userId="77b0905b33e1f80d" providerId="LiveId" clId="{FA8D1C9F-2435-4A91-A678-3FC87EDF1918}" dt="2023-07-28T12:31:33.919" v="279"/>
        <pc:sldMkLst>
          <pc:docMk/>
          <pc:sldMk cId="2161359126" sldId="266"/>
        </pc:sldMkLst>
        <pc:spChg chg="mod">
          <ac:chgData name="Le Nhat Tung" userId="77b0905b33e1f80d" providerId="LiveId" clId="{FA8D1C9F-2435-4A91-A678-3FC87EDF1918}" dt="2023-07-28T10:26:48.185" v="222" actId="20577"/>
          <ac:spMkLst>
            <pc:docMk/>
            <pc:sldMk cId="2161359126" sldId="266"/>
            <ac:spMk id="2" creationId="{DC51E6EC-F619-27BD-092D-D09941E3470C}"/>
          </ac:spMkLst>
        </pc:spChg>
        <pc:spChg chg="mod">
          <ac:chgData name="Le Nhat Tung" userId="77b0905b33e1f80d" providerId="LiveId" clId="{FA8D1C9F-2435-4A91-A678-3FC87EDF1918}" dt="2023-07-28T10:27:49.817" v="243" actId="27636"/>
          <ac:spMkLst>
            <pc:docMk/>
            <pc:sldMk cId="2161359126" sldId="266"/>
            <ac:spMk id="3" creationId="{DCBB6607-5D3C-A873-7787-28EEBDDF284E}"/>
          </ac:spMkLst>
        </pc:spChg>
        <pc:inkChg chg="add">
          <ac:chgData name="Le Nhat Tung" userId="77b0905b33e1f80d" providerId="LiveId" clId="{FA8D1C9F-2435-4A91-A678-3FC87EDF1918}" dt="2023-07-28T12:31:33.919" v="279"/>
          <ac:inkMkLst>
            <pc:docMk/>
            <pc:sldMk cId="2161359126" sldId="266"/>
            <ac:inkMk id="4" creationId="{270CB914-780E-6E9F-373F-70D725FB83B0}"/>
          </ac:inkMkLst>
        </pc:inkChg>
      </pc:sldChg>
      <pc:sldChg chg="modSp add mod">
        <pc:chgData name="Le Nhat Tung" userId="77b0905b33e1f80d" providerId="LiveId" clId="{FA8D1C9F-2435-4A91-A678-3FC87EDF1918}" dt="2023-07-28T11:10:10.493" v="255" actId="20577"/>
        <pc:sldMkLst>
          <pc:docMk/>
          <pc:sldMk cId="1637165937" sldId="267"/>
        </pc:sldMkLst>
        <pc:spChg chg="mod">
          <ac:chgData name="Le Nhat Tung" userId="77b0905b33e1f80d" providerId="LiveId" clId="{FA8D1C9F-2435-4A91-A678-3FC87EDF1918}" dt="2023-07-28T11:10:10.493" v="255" actId="20577"/>
          <ac:spMkLst>
            <pc:docMk/>
            <pc:sldMk cId="1637165937" sldId="267"/>
            <ac:spMk id="2" creationId="{E9AC9F5B-7059-7B36-6277-036E47351DCF}"/>
          </ac:spMkLst>
        </pc:spChg>
      </pc:sldChg>
      <pc:sldChg chg="addSp delSp modSp new mod modClrScheme chgLayout">
        <pc:chgData name="Le Nhat Tung" userId="77b0905b33e1f80d" providerId="LiveId" clId="{FA8D1C9F-2435-4A91-A678-3FC87EDF1918}" dt="2023-07-28T11:18:22.445" v="266"/>
        <pc:sldMkLst>
          <pc:docMk/>
          <pc:sldMk cId="1411807747" sldId="268"/>
        </pc:sldMkLst>
        <pc:spChg chg="del mod ord">
          <ac:chgData name="Le Nhat Tung" userId="77b0905b33e1f80d" providerId="LiveId" clId="{FA8D1C9F-2435-4A91-A678-3FC87EDF1918}" dt="2023-07-28T11:10:27.509" v="257" actId="700"/>
          <ac:spMkLst>
            <pc:docMk/>
            <pc:sldMk cId="1411807747" sldId="268"/>
            <ac:spMk id="2" creationId="{CA992028-5F61-22BD-E879-BB24753EAB76}"/>
          </ac:spMkLst>
        </pc:spChg>
        <pc:spChg chg="add mod ord">
          <ac:chgData name="Le Nhat Tung" userId="77b0905b33e1f80d" providerId="LiveId" clId="{FA8D1C9F-2435-4A91-A678-3FC87EDF1918}" dt="2023-07-28T11:18:22.445" v="266"/>
          <ac:spMkLst>
            <pc:docMk/>
            <pc:sldMk cId="1411807747" sldId="268"/>
            <ac:spMk id="3" creationId="{51976CB3-75B1-6229-FCBC-BE00F2391863}"/>
          </ac:spMkLst>
        </pc:spChg>
        <pc:spChg chg="add mod ord">
          <ac:chgData name="Le Nhat Tung" userId="77b0905b33e1f80d" providerId="LiveId" clId="{FA8D1C9F-2435-4A91-A678-3FC87EDF1918}" dt="2023-07-28T11:10:41.183" v="265" actId="255"/>
          <ac:spMkLst>
            <pc:docMk/>
            <pc:sldMk cId="1411807747" sldId="268"/>
            <ac:spMk id="4" creationId="{5A1DF175-83F5-2C27-E857-278F97A462DC}"/>
          </ac:spMkLst>
        </pc:spChg>
      </pc:sldChg>
      <pc:sldChg chg="modSp new mod">
        <pc:chgData name="Le Nhat Tung" userId="77b0905b33e1f80d" providerId="LiveId" clId="{FA8D1C9F-2435-4A91-A678-3FC87EDF1918}" dt="2023-07-28T11:19:04.666" v="271" actId="403"/>
        <pc:sldMkLst>
          <pc:docMk/>
          <pc:sldMk cId="2468292175" sldId="269"/>
        </pc:sldMkLst>
        <pc:spChg chg="mod">
          <ac:chgData name="Le Nhat Tung" userId="77b0905b33e1f80d" providerId="LiveId" clId="{FA8D1C9F-2435-4A91-A678-3FC87EDF1918}" dt="2023-07-28T11:18:54.243" v="268"/>
          <ac:spMkLst>
            <pc:docMk/>
            <pc:sldMk cId="2468292175" sldId="269"/>
            <ac:spMk id="2" creationId="{6E420476-E462-4AB4-6939-C58CB7650B78}"/>
          </ac:spMkLst>
        </pc:spChg>
        <pc:spChg chg="mod">
          <ac:chgData name="Le Nhat Tung" userId="77b0905b33e1f80d" providerId="LiveId" clId="{FA8D1C9F-2435-4A91-A678-3FC87EDF1918}" dt="2023-07-28T11:19:04.666" v="271" actId="403"/>
          <ac:spMkLst>
            <pc:docMk/>
            <pc:sldMk cId="2468292175" sldId="269"/>
            <ac:spMk id="3" creationId="{ECC5A969-F860-D7D8-0FB6-35EBFCA7A4F6}"/>
          </ac:spMkLst>
        </pc:spChg>
      </pc:sldChg>
      <pc:sldChg chg="addSp delSp modSp new mod ord">
        <pc:chgData name="Le Nhat Tung" userId="77b0905b33e1f80d" providerId="LiveId" clId="{FA8D1C9F-2435-4A91-A678-3FC87EDF1918}" dt="2023-07-28T11:20:19.505" v="278"/>
        <pc:sldMkLst>
          <pc:docMk/>
          <pc:sldMk cId="2869380025" sldId="270"/>
        </pc:sldMkLst>
        <pc:spChg chg="del">
          <ac:chgData name="Le Nhat Tung" userId="77b0905b33e1f80d" providerId="LiveId" clId="{FA8D1C9F-2435-4A91-A678-3FC87EDF1918}" dt="2023-07-28T11:20:11.905" v="273" actId="478"/>
          <ac:spMkLst>
            <pc:docMk/>
            <pc:sldMk cId="2869380025" sldId="270"/>
            <ac:spMk id="2" creationId="{9DAB2DC8-3F04-D772-141E-48E97D2CF607}"/>
          </ac:spMkLst>
        </pc:spChg>
        <pc:spChg chg="del">
          <ac:chgData name="Le Nhat Tung" userId="77b0905b33e1f80d" providerId="LiveId" clId="{FA8D1C9F-2435-4A91-A678-3FC87EDF1918}" dt="2023-07-28T11:20:11.905" v="273" actId="478"/>
          <ac:spMkLst>
            <pc:docMk/>
            <pc:sldMk cId="2869380025" sldId="270"/>
            <ac:spMk id="3" creationId="{F1727B92-EEE6-D56C-4CA2-1A935B209535}"/>
          </ac:spMkLst>
        </pc:spChg>
        <pc:picChg chg="add mod">
          <ac:chgData name="Le Nhat Tung" userId="77b0905b33e1f80d" providerId="LiveId" clId="{FA8D1C9F-2435-4A91-A678-3FC87EDF1918}" dt="2023-07-28T11:20:17.973" v="276" actId="14100"/>
          <ac:picMkLst>
            <pc:docMk/>
            <pc:sldMk cId="2869380025" sldId="270"/>
            <ac:picMk id="1026" creationId="{5D594ABF-E0D4-A0BE-4579-96A7064E6C0D}"/>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8T12:22:05.22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in="-213" max="1707" units="cm"/>
          <inkml:channel name="Y" type="integer" max="1980" units="cm"/>
          <inkml:channel name="T" type="integer" max="2.14748E9" units="dev"/>
        </inkml:traceFormat>
        <inkml:channelProperties>
          <inkml:channelProperty channel="X" name="resolution" value="43.34086" units="1/cm"/>
          <inkml:channelProperty channel="Y" name="resolution" value="79.51807" units="1/cm"/>
          <inkml:channelProperty channel="T" name="resolution" value="1" units="1/dev"/>
        </inkml:channelProperties>
      </inkml:inkSource>
      <inkml:timestamp xml:id="ts1" timeString="2023-07-28T12:22:49.500"/>
    </inkml:context>
  </inkml:definitions>
  <inkml:trace contextRef="#ctx0" brushRef="#br0">2011 11510 502 0,'0'0'92'15,"0"0"10"-15,0 0 12 0,0 0 14 16,0 0 14-16,0 0 8 0,0 0 9 0,0 0 10 15,0 2 3-15,0 0 5 0,0 4 5 16,0 2 3-16,0 0 6 0,-1 1-1 0,1 1 0 16,-2 3 1-16,1 2-1 0,-4 1-4 15,5-7-97-15,-1 0-22 0,0-5-41 16,-1 1-39-16,0 0-40 0,2-3-50 0,0-2-70 16,0-4-477-16,2-1 0 0,0-2 0 0,-1-2 0 15</inkml:trace>
  <inkml:trace contextRef="#ctx1" brushRef="#br0">5186 3404 0,'0'-17'47,"0"-1"-16,194 0-15,-124 18-1,19 0 1,34 0-1,106 0 1,-52 36 0,-36-36-1,106 53 1,-18-18 0,-141 0-1,-17-35 1,-53 0-1,52 0 1,1 18 0,-36-18-1,-17 0 1,70 0 0,18 0-1,17 17 1,71 1-1,-53-18 1,18 18 0,17-1-1,-105-17-15,35 18 16,35-18 0,-53 18-1,-70-18 1,-1 0 31,1 0-16,17 0 0,-17 0-15,-1-18-1,19 18 1,-19-18 0,54-35-1,-53 53 1,35-35 0,-36 17-16,1 18 15,17-17 1,-17-18-1,17 17 1,0-17 0,-17 35 140</inkml:trace>
  <inkml:trace contextRef="#ctx0" brushRef="#br0" timeOffset="46783.24">10354 1003 443 0,'0'-3'76'0,"0"0"17"0,0-3 10 0,0 1 18 15,0-4 8-15,0 3 14 0,0-4 13 16,0 3 12-16,0-3 10 0,0 5 9 0,0-2 8 16,0 1 5-16,-2 4 5 0,2 0 3 0,0 1 1 15,0 0-1-15,0 1 1 0,0 0-68 16,-1 0-9-16,1 1-17 0,0 3-9 0,0 4-18 16,0 1-9-16,0 7-13 0,0 3-9 15,0 7-17-15,0 8-9 0,1 3-9 0,-1 9-5 16,2 1-4-16,-2 4-9 15,1 4 0-15,0-4 1 0,1 1-1 0,0 0 1 0,-1-6-5 16,0-1 1-16,2-5-1 0,-2-6 1 16,1-3-1-16,-2-5 1 0,0-4 0 15,1-6-5-15,-1-2 4 0,0-3 1 0,0-4-5 16,0-5-4-16,0 2-4 0,0-3 4 16,0-2-5-16,0-3 1 0,0-2 0 15,0-4-6-15,-1 1 1 0,-1-6 0 0,1-3-5 16,-2-2-5-16,1-2-8 0,-2-3-5 15,2-1-5-15,-1 3-5 0,1-2-3 16,1 3-1-16,-1-3 4 0,2 2 1 0,-1 0 3 16,2 2-3-16,-2-2 3 0,2-1 1 0,-1 2 0 15,0-2 4-15,-1 1 4 0,1-2 1 16,0 1 4-16,0-2 5 0,0-1 14 0,0 0 4 16,0-3 9-16,0-1 9 0,0-1 4 15,0-1 5-15,1 2 9 0,2-1 0 0,2 2 4 16,-1 5 9-16,0 1 0 0,5 3 0 15,0 1 5-15,0 4 4 0,0 2 4 0,2 4 0 16,-1 0 1-16,1 3-2 16,-1-1 1-16,0 4-1 0,2 1 1 0,-2 0-5 15,0 2 0-15,0 1-5 0,0 1-8 0,0 2 0 16,0 3-5-16,0 3-3 0,-1 2-5 16,2 5 0-16,-2 5-4 0,0 6-4 0,-2 5 0 15,1 4 0-15,-4 4-1 0,-1 4 1 16,-2 1-4-16,-4 0 0 0,0 1-5 15,-4 1-5-15,-3-3 0 0,0-2 1 0,-4 0-5 16,0-5-4-16,-3-4-5 0,1-4 1 16,-2-1-1-16,2-3-5 0,-2-7 1 0,2-3-1 15,1-5-4-15,1-3-5 0,2-3 1 16,3-1-1-16,0-1 0 0,3-4 1 16,1-5-1-16,2-1 6 0,1-6-1 0,2-1 5 15,4-8 3-15,1 1 4 0,1-1 6 0,1-7 3 16,0 2 1-16,3 3 4 0,-1 1 0 15,1 8 0-15,2 0 4 0,-2 6 5 16,-1 4 0-16,1 4 0 0,1 2 0 16,1 3 4-16,1 6-4 0,0 4 4 0,1 2 1 15,0 3-6-15,1 3 2 0,2 3-1 0,0 5 0 16,-1-2 1-16,3 4-1 0,-1-6-4 16,-1 1 5-16,1-1 0 0,-1-2-6 15,0-5-3-15,-1 0-10 0,1-3-12 16,-1-2-23-16,0-1-49 0,-3-4-93 0,1-1-594 15,-2-1 0-15,0-4 0 0</inkml:trace>
  <inkml:trace contextRef="#ctx0" brushRef="#br0" timeOffset="47699.18">10923 1791 712 0,'-1'0'132'0,"1"0"0"16,0 0 4-16,0 0 0 0,0 0 5 15,0 0 5-15,0 0 8 0,0 0 9 0,1 0 9 16,4-2 4-16,-1-3 10 0,3-2 4 16,0-1 5-16,3-4 4 0,1-3 0 0,-1-5 0 15,5 0 5-15,-3-4-1 0,1-1-131 16,1 0 0-16,-2-2-4 0,0 0-1 16,0 1-4-16,-1 0-5 0,0 0-4 0,-1-1-9 15,-1 3-5-15,-1-2-9 0,-1 1-4 0,-1 1-6 16,0 1-3-16,-4 1-5 0,0 2 4 15,0 1 0-15,-2 5 1 0,-2 0-1 0,0 1 0 16,-3 5 0-16,0 1 0 16,-2 2 0-16,1 3 1 0,-4-1-1 0,1 2-4 15,-2 1 0-15,3-1-4 0,-2 1 0 16,1 1-5-16,2 3 0 0,0 1-4 0,2 6 0 16,2 3-4-16,0 6-1 0,1 4-4 15,2 5-1-15,-2 5 2 0,2 4-1 0,0 2-1 16,0-2 1-16,2-2-4 0,-1-1 5 15,2-3-1-15,0-7 1 0,3-1-5 0,1-6 5 16,0-2 0-16,2-5 0 0,2 0 4 16,-2-2 1-16,2-4-1 0,2 0 1 0,-1-3 0 15,1-1 0-15,-2 1-1 0,3 1 1 16,-2-6-1-16,3-2 1 0,0-1 8 0,0-5-5 16,1-2 0-16,-2-3 0 0,4-4 4 15,-1-6 0-15,-1-3 4 0,3-2 0 0,-2-5 0 16,0-1-1-16,-1 2-1 0,3 0 1 15,-6-3 0-15,3 0-1 0,-3 3 1 16,-1 1 0-16,-1 1-1 0,-4 5 1 16,-1 4-4-16,0-3 4 0,-2 7 1 0,0 4-1 15,-4 2 1-15,0 0-1 0,0 5-3 16,0 2 0-16,0 3 0 0,-4 1 0 0,0 2-3 16,0 0-5-16,-1 1-1 0,1 1-3 15,-2 4-1-15,-2 1 0 0,0 6 0 0,-1-1 0 16,4 4-1-16,-1 0-4 0,-1 3 1 15,3 1-1-15,2 1 0 0,-1-4 0 0,3 3 0 16,-2-3 0-16,4-3 0 0,1 2-1 16,1-2 5-16,5-3 4 0,-2 2 1 15,3 0 4-15,3-1 0 0,0-1 1 0,3 1-1 16,-1 3 1-16,1-4 0 0,-2 1 0 0,-1 3 1 16,0 0-1-16,-2-1 1 0,-6-1 4 15,2 2 1-15,-4 1 4 0,-2 2 5 16,-1 2 0-16,-1 1 5 0,-5-3 0 0,-1 1-1 15,-2-1 1-15,1-2 0 0,-2-1-1 16,-1-3-5-16,-1-3-8 0,3-3-14 16,-1-2-27-16,4-2-45 0,1-3-128 0,2-5-647 15,2-6 0-15,2-2 0 0,4-5 0 16</inkml:trace>
  <inkml:trace contextRef="#ctx0" brushRef="#br0" timeOffset="47950.03">11701 960 874 0,'0'0'154'16,"0"0"18"-16,0-1 10 15,0 1 8-15,-1 0 4 0,1-1 5 0,0 1 5 16,0 0-1-16,0-2 1 0,0 5-1 16,0 3 1-16,0 5-1 0,-2 4 0 0,4 6 1 15,-1 5 4-15,0 6 0 0,1 4 0 16,-1 4-1-16,3 3-154 0,-2 3-18 0,1-1-13 15,3 0-9-15,-3-1-9 0,-1-5-9 16,3-3-8-16,-3-4-14 0,4-2-22 16,-4-5-35-16,1-6-71 0,1-3-688 0,-4-3 0 15,3-9 0-15,-3 0 0 0</inkml:trace>
  <inkml:trace contextRef="#ctx0" brushRef="#br0" timeOffset="48131.54">11552 1283 988 0,'-3'0'169'16,"3"0"13"-16,-1 0 9 0,-1 0 1 0,2 0 4 16,-1 0 4-16,1 0 4 0,-2 0 5 15,5 0 4-15,5 0 1 0,0 0-1 0,5 0 1 16,1 0-1-16,3 0-3 0,4-1-10 16,1-2-17-16,4 2-31 0,0 0-22 0,0-2-236 15,1 1-767-15,2-3 0 0,1 2 0 16,2 1 0-16</inkml:trace>
  <inkml:trace contextRef="#ctx0" brushRef="#br0" timeOffset="49664.77">12511 944 236 0,'0'0'43'0,"0"1"6"0,0-1 12 0,0 3 18 15,0-1 14-15,0-2 13 0,0 0 13 16,0 1 13-16,0-1 18 0,2 1 13 0,-2-1 18 16,2 0 13-16,-2 0 9 0,2-2 0 0,1-4 4 15,-3-1 5-15,0-1-1 0,0-4 1 16,0-5-45-16,-3 0 1 0,1-4-14 16,0-1-18-16,-3 0-9 0,1 1-13 0,-2 0-9 15,-1 2-13-15,-3 2-14 0,4 3-13 16,-5 1-18-16,-3 6-18 0,1 1-8 0,1 2-1 15,-3 1-4-15,-1 3 0 0,3 4 1 16,-2 6-4-16,-2 2-1 0,4 7 1 0,-1 4 0 16,3 6-4-16,-1 8-4 0,4 11 0 15,1 7 0-15,1 5 1 0,3 6-9 16,2 4 3-16,1-1 2 0,3-1 4 0,4 0-5 16,0-5 1-16,7-6 0 0,1-7-4 0,1-10-1 15,4-7 1-15,5-7-1 0,2-7-4 16,-2-8-1-16,4-3 0 0,0-5 0 15,0-7 0-15,-2-9-1 0,4-3-5 16,-2-6 9-16,0-4-4 0,-3-7 5 0,1-2-2 16,-3-5 5-16,-4-4 5 0,-2 0 4 15,-2 5 4-15,-5 0 0 0,-4 6 9 0,-1 4 5 16,-5 5 0-16,1 5 4 0,1 7 5 16,-3 4 0-16,0 3 0 0,-3 1-8 0,1 3 4 15,2 6-5-15,-1 4 1 0,1 4-5 16,0 0-3-16,0 4-2 0,3 2-8 0,2 2-4 15,-1 3-5-15,3 0-1 0,1-6-4 16,2-1-4-16,-1-5 0 0,4 1-9 0,-1-8 5 16,1 0 4-16,-2-2 0 0,3-3 9 15,-3-5 0-15,0 0 9 0,-2 0 4 0,0-4 0 16,-5-4 5-16,1 2 0 0,-2-3 9 16,-1-5 0-16,-2-4 0 0,0 2 1 0,-5-4-1 15,0 3 5-15,-1-8-4 0,-3 6 3 16,-5-3-3-16,3 0-1 0,-2 8-5 15,-3 1-3-15,1 4-1 0,-2 5-9 0,2 3-4 16,1 2-4-16,1 4-6 0,-1 6 1 16,5 3-9-16,3 4-1 0,1-4-3 0,0 5-6 15,3-3-4-15,4-1-5 0,4 2 1 16,4-2-1-16,1-1 1 0,3-4-5 16,2-2 5-16,2-1-5 0,1-2 5 0,4 2 0 15,0-2 0-15,-3 0 4 0,2 0 6 16,-1 0-1-16,-1 3 4 0,0 3 1 0,-4 2 0 15,1 4 8-15,0 1 5 0,-2 4 0 16,-1 2-1-16,-1 3 5 0,-3 1 0 0,0-2-1 16,-3-1-5-16,-1-2 5 0,-3-5-13 15,0-2-9-15,-1-6-5 0,0 0 0 0,-2-6 0 16,0-5 0-16,2-1 0 0,1-5 0 16,1-2 9-16,0-4 0 0,-1-1 4 0,3-6 6 15,1 0 4-15,2-3 1 0,2 0 4 16,-1 1-1-16,1 2 10 0,-1 3 4 15,2 2 13-15,-1 4 9 0,0 6 5 0,1 0 0 16,-6 6 0-16,5 0 4 0,-1 4 1 16,-1 4-1-16,-1 5-3 0,1 1-1 0,3 5-4 15,-3 1-9-15,3 2 4 0,-2 1-5 16,1 3-3-16,-1-1-1 0,1-3-3 0,-3 0-6 16,1-2-3-16,1-4-1 0,-2-2-4 15,-1-2-5-15,1-5-4 0,0 1-8 16,-1 1-9-16,2-4-5 0,-2-1-5 0,2 0-17 15,-1-3-14-15,1-3-17 0,1 0-27 16,-1-3-30-16,1-5-19 0,0-4-8 0,-3 0 0 16,1-5 0-16,-1-6 5 0,-2-1 18 15,-3-4 22-15,1-3 17 0,-1 0 22 0,-2-2 18 16,2-3 22-16,-6 1 17 16,4-2 14-16,-3 4 21 0,3 4 18 0,-2 4 26 0,2 3 26 15,-3 6 36-15,1 7 22 0,2 3 13 16,-2 3-1-16,1 5 1 0,1 2-5 15,-2 0-23-15,0 2-17 0,2 0-9 0,0 6-17 16,0 3-14-16,0 5-13 0,0 8-13 16,2 4-9-16,1 7-7 0,-1 7-5 0,5 5 1 15,-4 8-5-15,3 1-4 0,-2 0-5 16,5 2-4-16,1-5 1 0,-4-1 3 16,3-2-3-16,-1-4-5 0,2-3-9 0,-1-6-14 15,-2-5-17-15,4-2-22 0,-2-8-31 16,-2-4-36-16,1-7-17 0,0-3-28 0,1-2-47 15,-3-8-543-15,1-2 0 0,-3-5 0 16,3-4 0-16</inkml:trace>
  <inkml:trace contextRef="#ctx0" brushRef="#br0" timeOffset="49866.25">13432 848 950 0,'-2'0'167'16,"1"1"13"-16,-1-1 5 0,2 0 0 16,0 0 0-16,-2 0 0 0,4 0 5 0,0 0 8 15,3 4 5-15,7-4 0 0,3-4-1 16,5 2 1-16,2-2-9 0,8-3-18 0,4 0-35 16,2-2-67-16,4-3-838 15,5-3 0-15,-2 2 0 0,1 0 0 0</inkml:trace>
  <inkml:trace contextRef="#ctx0" brushRef="#br0" timeOffset="50980.37">14112 939 456 0,'-4'-2'89'0,"4"0"27"0,-5-1 13 15,1-3 9-15,0 2 13 0,-4 0 13 16,2-1 9-16,-1 3 4 0,-1-2 1 0,3 2-1 16,-2 2 0-16,3 2 1 0,-1 4 3 15,3 3 1-15,0 4 0 0,1 0 0 0,1 0 0 16,0 6-1-16,1 0-84 0,1 0-31 16,2 0-9-16,0-3-8 0,1-2-14 15,-3-4-13-15,4-1-9 0,-2-4 0 0,0 0 1 16,-4-1-1-16,2-3 1 0,0 0 4 15,-2-1-5-15,0 0 1 0,-2 0-1 0,2 0 0 16,0 0 5-16,0 0 4 0,0 0-4 16,0 1 4-16,-2-2-4 0,2-1 4 0,-2-7 1 15,0 0-6-15,2-6 6 0,-2-3-6 16,2-5 1-16,0 0-1 0,2-5 1 0,2 1-4 16,1-3 3-16,3 6-4 0,0-1 0 15,2 4 0-15,-1 4 0 0,9 4-5 0,-6-1-4 16,6 3 0-16,-3 4-1 0,5 1-8 15,-6 2-5-15,6 0 1 0,-3 2-15 0,0 0-3 16,-1 2-5-16,1 0-9 0,-3 0-4 16,-3 2-5-16,-2-1-4 0,1 4-1 15,-4 2 2-15,1 0-1 0,-3 3-4 16,-2 4-1-16,0 0 6 0,-2 2 4 0,1 2 0 16,-1 0 10-16,-1-1 4 0,-1 2 4 15,2-3 9-15,0-3 5 0,-2 2 4 0,2 0 9 16,0 0 5-16,0 0 5 0,2-1 3 15,0 3 6-15,2-2-2 0,2 1 1 0,1-1 0 16,3-3 4-16,-1 0 0 0,3-5 0 16,-1 1 0-16,5-3 3 0,-5-3 6 0,-2 0 8 15,2-5 8-15,-4-2 5 0,1-4 5 16,-3-3-1-16,0-3 4 0,-4-3 1 0,1-2-1 16,-2-4 0-16,-3-3 1 0,-4 3 4 15,2-1 0-15,-1 1-4 0,-1 3 3 0,-2 3-3 16,-2 6 0-16,2 0-9 0,-2 5-9 15,1 0-8-15,0 4-10 0,0 2-3 0,3 1-5 16,-1 0-4-16,2 0-9 16,3 1-5-16,-1 1-8 0,4 0-9 0,4 5-13 15,1 0-18-15,5 3-8 0,3-2-5 16,0 3-8-16,4-2-1 0,-1 1-4 0,5-3-5 16,-2-2 5-16,2-2 4 0,1-2 6 0,-7-1 3 15,0-4 5-15,0-2 9 0,-1-5 12 16,-1-6 10-16,-1 1 4 0,-1-8 14 15,-1-1 16-15,-3-7 18 0,3 1 13 0,-2-3 9 16,-3 0 14-16,-3 4 3 0,3-2 10 16,-3 6 9-16,-2 2 4 0,3 5 0 15,-3 3-5-15,0 3-5 0,-3 2-3 0,3 5-2 16,0 3-8-16,0 0-9 0,0 0 0 0,0 6-4 16,0 0 0-16,-2 5-4 0,2 4-9 15,0 4 0-15,0 6-10 0,0 4-3 16,0 7-5-16,0 6-9 0,5 5 1 15,-3 4-5-15,2-2 0 0,3 2-3 0,0-2-1 0,1-2-7 16,3-2-1-16,0-5-4 16,2-7-8-16,-3-1-5 0,1-9-13 0,1-2-14 15,-1-6-13-15,0-2-26 0,1-6-36 16,1-2-57-16,1-5-647 0,-2-7 0 0,3-3 0 16,0-4 0-16</inkml:trace>
  <inkml:trace contextRef="#ctx0" brushRef="#br0" timeOffset="51214.74">15004 434 708 0,'0'-4'135'0,"0"-2"23"16,-2-1 17-16,2-5 9 0,-4 0 12 16,2-5 14-16,-1 1 9 0,-2 5 4 15,-1-4-1-15,1 6 1 0,-1 6 0 0,1 0 0 16,1 6 0-16,2 3 0 0,0 8 4 16,-1 4 1-16,3 6-1 0,0 6 1 0,-2-5-132 15,4 9-21-15,0 6-18 0,-1 3-9 16,-1 5-13-16,2 1-13 0,-1 4-8 0,0-4-4 15,3 1-1-15,0-1 1 0,-1-4 0 0,0-4-4 16,-2-5-9-16,4-4-9 16,0-4-18-16,-2-6-21 0,3-2-41 0,-2-5-66 15,2-3-742-15,-2-6 0 0,2-2 0 16,3 1 0-16</inkml:trace>
  <inkml:trace contextRef="#ctx0" brushRef="#br0" timeOffset="51848.08">15020 939 862 0,'0'1'148'0,"-2"-1"5"0,0 1 9 15,2-1 13-15,0 1 9 0,0-1 1 16,0 2-1-16,0-2 5 0,-3 1 5 0,6-1 8 15,1-3 9-15,3 0 5 0,1-6 4 16,5-4 4-16,1-4 0 0,4-2-5 16,0-4 5-16,3-4 0 0,2-1-149 0,-4-3-5 15,-1 4-8-15,0 1-10 0,-4 1-9 0,-2 4 5 16,-3 1-1-16,-3 4 1 0,-3 4-5 16,0 1-4-16,-1 3-9 0,-2-1-9 15,-3 6-4-15,-2 1 0 0,-2-1-5 0,-1 2 5 16,-2 2-4-16,-1 4 4 0,-3 2 0 15,1 6-5-15,-3 5 1 0,3 2-5 0,1 3 0 16,3 7-5-16,1 0-3 0,4 6-5 0,1-1-1 16,3 1-3-16,4-2-4 15,0-4 5-15,4 0-5 0,2-5-4 0,2 0 4 16,1-6-3-16,2-1 4 0,1-5-4 16,3-2-4-16,-2-6 5 0,3-1 0 0,-1-3 0 15,-1-5 0-15,3-4-4 0,3-4 5 16,-4-7-1-16,0-4 4 0,1-1-5 0,0-3 5 15,-2-1 4-15,2-1 4 0,-3 3-1 16,-5 4-4-16,0 5 4 0,-1 4-5 0,-3 6 0 16,-3 2 4-16,-2 5 0 0,1 5 0 15,-4 3 4-15,1 4 0 0,-1-2 5 16,-2 2-1-16,-4 2 1 0,0-4 0 0,-2 3 0 16,-1-5 5-16,-4-1-5 0,1-3 5 0,-2-5 1 15,3-6 3-15,-2-4 1 0,3-7 4 16,4-5 1-16,0-3-2 0,3-2 6 15,0-3-1-15,4-1-5 0,3-2 0 0,2 1 1 16,5 5 4-16,0 3-1 0,3 5-4 16,3 2 4-16,7 4-5 0,2 0-4 15,2 5-19-15,2 2-17 0,1 2-36 0,1-1-118 16,-1 2-791-16,-1 2 0 0,-4 2 0 16,-3-2 0-16</inkml:trace>
  <inkml:trace contextRef="#ctx0" brushRef="#br0" timeOffset="52795.2">10700 2345 688 0,'-1'1'114'0,"-2"0"5"0,0 2 1 16,-3-1 4-16,0 2 9 0,-1-1 5 15,-5 0 4-15,2 1 9 0,-1-1 9 0,-4 2 13 16,4-4 5-16,-2 0 4 0,1 0 1 16,2-1 4-16,-1 1 5 0,3-1-5 0,1 0 4 15,0 0-4-15,3 0-110 0,2-1-4 16,1 0-1-16,0-1-5 0,3-5-4 16,1 2-4-16,5-3-1 0,1-3-9 0,5-1-4 15,3-2-13-15,3-4-1 0,2 2-4 16,5-2-1-16,5 1 0 0,1-1-5 0,3 1 4 15,2-2 1-15,1 4 4 0,1-1 0 16,3 4 5-16,1 1 0 0,2 0 4 0,-3 3 0 16,5 1 4-16,1 0-4 0,5 3 5 15,0-2-6-15,7-2 4 0,-5 2-8 0,9-5 5 16,0 0 0-16,0 2-5 0,3-5 1 16,-3 1 0-16,4-1 0 0,-4 0-1 0,-2-1-4 15,1 4-9-15,-3-1-1 0,-4 0-3 16,-1 2-14-16,-4 0-16 0,-3-1-19 15,-4 2-34-15,-2-2-128 0,-2-1-768 0,-9-1 0 16,-3 0 0-16,-4-1 0 0</inkml:trace>
  <inkml:trace contextRef="#ctx0" brushRef="#br0" timeOffset="54593.72">18388 924 832 0,'0'-4'149'15,"-1"-5"13"-15,1-2 9 0,0-2 9 0,-2-1 9 16,0-5 4-16,1 0 4 0,0-4 9 16,-1 2 9-16,1 2 4 0,-1 4 4 0,2 1 0 15,-1 2 4-15,-1 5 0 0,2 2 0 16,-1 1 0-16,1 2 0 0,0 4-126 0,1 7-24 16,1 7-11-16,-1 15-9 15,4 8-9-15,-3 8-8 0,5 6-4 16,-3 7-4-16,4 7-9 0,0 3-8 0,-2 1-4 15,-1-4-9-15,0-13 5 0,-2-1-9 16,-1-9 1-16,1-2 0 0,-1-8 0 0,-2-4 0 16,0-7-4-16,-2-4-1 0,-2-6-9 15,1-3-5-15,-1-5-9 0,-1-3-6 0,1-5-4 16,-3-4-5-16,-1-7 0 0,0-6-5 16,0-8-1-16,0-8 4 0,-2-5-4 0,3-7 3 15,1-3 0-15,0-7 5 0,3 0 3 16,-1-2 1-16,1-3 9 0,3 2 0 15,3 0 13-15,1-1 8 0,3 1 15 0,4 2 4 16,3 0 10-16,1 1 13 0,6 3 1 16,4 4 5-16,1 3 1 0,3 4 6 0,4 6 0 15,1 3 1-15,-1 0-4 0,2 14-4 16,-3 6 0-16,-2 8 0 0,-1 9-9 0,-3 13 1 16,-3 10-4-16,-4 11 0 0,-7 6-8 15,-4 5-1-15,-5 9-4 0,-6 8-15 0,-5 6-12 16,-6 4-11-16,-3-2-8 0,-4-5-15 15,-2 0-9-15,-1-9-14 0,0-4-11 0,-1-13-13 16,4-5-5-16,0-10-4 16,5-6-1-16,2-5-5 0,5-5-4 0,2-6-6 15,3-6 9-15,0-4 14 0,2-4 9 0,2-5 18 16,3-1 22-16,4-5 18 0,-1-4 14 16,3 3 14-16,0-6 12 0,2 4 15 15,0 0 14-15,2 4 18 0,-1 5 0 0,-2 2 5 16,0 9 10-16,-1 2 3 0,-1 8 6 0,0 8 0 15,-1 7-4-15,2 5-10 0,-1 6-8 16,4 3-15-16,0 2-13 0,5 1-9 16,-1 2-10-16,8 1-3 0,4-5-10 15,0-4 1-15,6-4-1 0,-1-5 2 16,2-8-1-16,1-4 5 0,2-4-4 0,0-7 0 16,-2-8 5-16,2-7 0 0,-2-5 0 15,2-7 0-15,0-2 0 0,-1-3 1 0,-2-2 9 16,-4-4 0-16,-4-3 9 0,-4 2 5 15,-5-2 4-15,-4 5 4 0,-6-1-1 0,-4 5-4 16,-3 3-1-16,-4 4 0 16,-4 2 1-16,-3 8-2 0,-1 3-9 0,-8 5 0 15,3 2 0-15,-3 5-5 0,-1 7-1 0,-1 1 1 16,-3 5-5-16,5 4 4 0,0 3-8 16,5 3-6-16,3 2 1 0,4 4 0 15,1 3-1-15,1-1-4 0,4 3 0 0,4 1-5 16,1-5 0-16,5 7 1 0,0-4 4 0,5-2 0 15,2-3 0-15,4-1 0 0,2-3-5 16,1-3 1-16,4-4 4 0,2-2-5 16,0-7 5-16,4-2 0 0,1-1 0 0,-1-11-4 15,3-6 3-15,1-3 5 0,2-5 0 16,0-8-1-16,3-2 0 0,-4-5 0 0,-2-4 3 16,-3-3 0-16,-2-2 0 0,-6 4 4 15,-3-1 5-15,-8 2 3 0,-2 0 1 0,-7 3 3 16,0 4 0-16,-5 5 1 0,-3 3 4 15,-4 3 0-15,-1 6-8 0,-1 5 0 0,-3 5 0 16,0 2 1-16,2 6 1 0,-1 4-5 16,0 5 1-16,3 4 1 0,4 3 0 15,-1 3-8-15,5 0 0 0,3 4-5 16,3 1-4-16,2-1-4 0,3-1-1 0,0 2 0 16,3-2-4-16,0-1-1 0,-1 0 5 0,2-1-1 15,-1-1 4-15,-1 4 1 0,-2-4-1 16,-2 1 5-16,-3-2-6 0,-1-1 5 15,-2-2-4-15,-4 1 9 0,-4-5-1 0,-3 1 0 16,-2-5-4-16,0 2-5 0,-3-3-4 0,-1-1-7 16,1-6-10-16,-1 0-18 0,4-3-27 15,0-1-53-15,6-10-109 0,1-1-703 0,1-8 0 16,4-2 0-16,5-5 0 0</inkml:trace>
  <inkml:trace contextRef="#ctx0" brushRef="#br0" timeOffset="54828.09">20320 496 1074 0,'0'0'192'0,"0"0"14"16,0 0 4-16,0 0 4 0,-2 0 1 15,1 0-1-15,0 0 1 0,-2 4-1 0,-1 2 1 16,1 8 5-16,0 3-1 0,0 7 1 16,2 4-1-16,-2 7 1 0,1 4-1 0,2 5 1 15,2 3 0-15,-1 2 0 0,2 2-193 16,2-2-8-16,-3-1-5 0,4-3-8 0,-2-4-1 15,1-1 0-15,0-2-4 0,0-7-10 16,1-5-13-16,-2-1-18 0,-1-7-28 0,-1-5-44 16,0-1-103-16,0-7-696 0,-1-1 0 15,-1-5 0-15,0-3 0 0</inkml:trace>
  <inkml:trace contextRef="#ctx0" brushRef="#br0" timeOffset="54976.69">20154 930 964 0,'-1'0'178'16,"1"0"19"-16,0 0 5 0,-2 0 8 15,2 0 1-15,0-1-1 0,0 1 6 0,2 0 4 16,3 0 4-16,4 0 4 0,3-3 0 16,5 3 0-16,3-2 0 0,6-1-5 15,4-2-14-15,5-5-23 0,5-1-59 0,3-3-1024 16,-1-3 0-16,2 0 0 0,-5-2 0 16</inkml:trace>
  <inkml:trace contextRef="#ctx0" brushRef="#br0" timeOffset="55609.83">21187 619 954 0,'0'0'163'0,"1"-2"13"0,2-1 13 15,0-2 9-15,2 2 4 0,-3-3 0 16,4 3 9-16,-3 1 4 0,-1 1 0 0,2 0 0 16,-3 8 4-16,-1 10 0 15,0 10 5-15,-3 4-5 0,-3 10 1 0,-2 7 0 16,-2 7 4-16,0 3 2 0,-3 6-168 0,-2 0-13 16,1-5-12-16,-1-5-14 0,2-6-8 15,3-5-4-15,3-8-18 0,1-5-13 16,1-8-17-16,2-6-27 0,0-6-12 0,1-7-10 15,2-4-8-15,-1-10 4 0,2-6-4 16,2-5-1-16,-1-9-5 0,3-3 5 0,-2-9 12 16,3-5 13-16,0-4 14 0,2-5 12 15,3 2 9-15,1 0 12 0,-1 4 13 0,0 7 17 16,2 4 22-16,0 6 30 0,-1 9 14 16,-1 5 12-16,-1 6 9 0,0 6 1 0,1 4 7 15,2 2 0-15,1 3 0 0,3 5-4 16,1 4-9-16,3 8-9 0,2 2-13 0,5 8-8 15,1 0-4-15,1 4-8 0,2 7-4 16,-2 0-8-16,1 0-4 0,0-2-4 0,-2-2-4 16,-4-1-5-16,-1-3-9 0,-2-2-4 15,-4-4-13-15,-1-2-9 0,-6-4-17 0,0-4-14 16,-5-4-9-16,-1-3-40 0,-4-6-87 16,1-1-710-16,-5-4 0 0,-3-5 0 15</inkml:trace>
  <inkml:trace contextRef="#ctx0" brushRef="#br0" timeOffset="55826.25">21100 924 1080 0,'-1'0'184'0,"-1"-2"5"16,2 2 4-16,-1-1 5 0,1 0 0 16,0-2 0-16,0-1 9 0,4 2 4 0,3-4 5 15,9 1-1-15,2 1 0 0,8-1-1 16,2-2 1-16,9 1 0 0,6 1-5 0,3 0 0 31,4 0-4-31,2 1-9 0,1 0-199 0,0 2-21 0,1-4-27 0,1 3-36 0,-1 1-71 16,-2-2-733-16,-1 1 0 0,-6-1 0 15,-1 2 0-15</inkml:trace>
  <inkml:trace contextRef="#ctx0" brushRef="#br0" timeOffset="56093.6">22064 758 872 0,'-2'0'154'15,"-1"-3"13"-15,-1-2 13 0,-1 1 5 16,0 0 8-16,-2-3 4 0,1 0 3 0,-2 1 1 16,1-4 5-16,2 5 3 0,1-1 5 0,-1 1-1 15,3 3 5-15,1 1 0 0,-2 0-1 16,3 1 1-16,-2 0-1 0,2 4 0 16,0 5-153-16,0 2-13 0,-1 6-14 0,1 1-3 15,0 7-9-15,0 5-3 0,0 6-3 0,1 3-1 16,3 1-3-16,-2 1-4 15,1 4-5-15,3-3-8 0,0 0-4 0,-2 4 4 16,0-4-5-16,1-2 1 0,-2-2-5 0,1-7-4 16,-3-2-10-16,0-4-7 0,-1-7-15 15,0-4-26-15,-1-9-39 0,1-4-62 0,0-6-683 16,0-8 0-16,0-4 0 16,0-3 0-16</inkml:trace>
  <inkml:trace contextRef="#ctx0" brushRef="#br0" timeOffset="56293.06">22000 916 444 0,'-1'-9'104'16,"-3"-4"27"-16,0-8 22 0,1-5 17 0,-2-3 12 15,2-6 14-15,-5-2 12 0,4 0 8 16,0-2 5-16,1 6 4 0,1 7 9 0,2 7 4 16,0 1 4-16,3 5 0 0,3 6 4 15,6 3 5-15,0 1 4 0,6 1 5 16,-1 4-105-16,6 3-21 0,3 4-23 0,0 3-17 16,-2 7-13-16,-3 0-12 0,-2 4-10 0,-8 5-7 15,-2 3-9-15,-3 2-4 0,-8 1-13 16,-5-1-8-16,-3 1-12 0,-6 0-9 15,-1-4-21-15,-2-3-31 0,0-4-75 0,2-3-848 16,-1-1 0-16,1-6 0 0,5-5 0 0</inkml:trace>
  <inkml:trace contextRef="#ctx0" brushRef="#br0" timeOffset="56748.38">22673 653 962 0,'0'0'177'16,"0"-2"14"-16,0-1 14 0,0-1 7 0,0-2 10 16,0 2 4-16,0 0 5 0,0 1 4 15,0-3 4-15,0 2 1 0,0 2-5 0,0 2 4 16,0 3 0-16,1 8 5 0,1 4-1 15,1 7 1-15,2 4 0 0,-1 8 0 16,1 4-176-16,-2 6-14 0,1 5-13 0,1 0-8 16,-3 0-9-16,0-4-8 0,-1-2-9 0,1-4-10 15,-2-8-12-15,0-2-9 0,0-6-9 16,0-4-21-16,0-5-19 0,0-8-52 16,0 0-91-16,-2-6-738 0,-1-6 0 15,1-1 0-15,-3-7 0 0</inkml:trace>
  <inkml:trace contextRef="#ctx0" brushRef="#br0" timeOffset="56941.86">22567 574 776 0,'0'-1'150'0,"-1"-3"18"16,1-1 18-16,-2 0 7 0,1-2 9 0,-1 2 9 15,2-3 4-15,0 2 4 0,-1-2 5 0,1 4 8 16,1 0 4-16,5 2 0 0,3 0 5 16,4 1 1-16,4 0 3 0,5-1 1 15,3-1 0-15,3 3 0 0,7-1-147 0,-2 1-17 16,0 0-22-16,2 1-8 0,0-1-9 15,-1 0-9-15,0 0-13 0,-3 0-13 16,0 3-13-16,-4 0-26 0,-1 2-31 0,-4 7-48 16,-6 0-113-16,-9 8-713 0,0 5 0 15,-7 6 0-15,-6 5 0 0</inkml:trace>
  <inkml:trace contextRef="#ctx0" brushRef="#br0" timeOffset="57125.88">22614 1455 988 0,'0'0'169'16,"1"0"13"-16,2 0 14 0,5 0 9 0,2 0 8 16,4-2 10-16,6 0 3 0,1-4 1 15,6-2 0-15,4 1 0 0,0-3 4 16,1 1-5-16,2 1-4 0,-1-4-10 0,-1 0-13 16,0 2-27-16,0-3-66 0,-2 0-996 15,-3 1 0-15,1-2 0 0,-4 2 0 0</inkml:trace>
  <inkml:trace contextRef="#ctx0" brushRef="#br0" timeOffset="77911.73">28055 486 54 0,'-2'0'49'0,"-1"-2"26"0,-2 1 27 0,0 1 22 16,-2-2 17-16,2 1 17 0,-1-1 14 15,-1-1 13-15,-2 1 8 0,4-1 9 0,-1 1 5 16,2 1 8-16,-1-1 4 0,1 0 5 16,-1 2 4-16,2-1 9 0,-3 1 4 0,4 0-27 15,-2 0-21-15,-1 0-23 0,1 0-27 16,0 0-17-16,0 0-22 0,0 1-13 15,2-1-13-15,2 2-9 0,-2-1-9 16,2 1-9-16,-1 2 1 0,2-1-5 0,1 0-4 16,0 0 0-16,7 2 0 0,-2-1-8 15,4-2 1-15,3 1-1 0,4-2 0 0,2-1-3 16,3 1 0-16,1-1-5 0,3 0 5 16,0-2-4-16,2-3 0 0,-2-2-4 0,-2 0 0 15,2-2 0-15,-3-3 0 0,-1 0-5 0,-2-4-4 16,-4 6-5-16,-1-5-4 0,-5-2 3 15,0 6-4-15,-4 3 0 0,-1-1 0 16,-3 5-1-16,-3 0 0 0,2 4-4 0,-2-3-1 16,0 3 1-16,0 0-1 0,0 7-4 15,-2 0-1-15,2 9 1 0,-2 6-8 0,1-1-1 16,-2 2 1-16,2 3 0 0,-1 7-1 16,0 2-4-16,0 3-3 0,2 2-1 0,0-1 1 15,0 2 4-15,0 3-5 16,0-2 6-16,0 3-1 0,2 3 1 0,0 0 0 15,-2 1 5-15,2-3 4 0,-1 1-1 0,-1-2 10 16,1 0 3-16,-1 1 5 0,0-5 4 16,0-3 0-16,-1-3 5 0,-6-1 9 15,-5-5 0-15,1 0 4 0,-7-9-4 16,0-2 4-16,-6-6 0 0,-3-1 0 16,-3-5 0-16,-4-2-1 0,3-4 0 0,1-2-8 15,-3 0-6-15,2-3-13 0,3-6-12 16,0-1-15-16,3-2-22 0,1-3-35 0,8-4-75 15,2-2-816-15,5-7 0 0,3-2 0 16,3 1 0-16</inkml:trace>
  <inkml:trace contextRef="#ctx0" brushRef="#br0" timeOffset="78376.98">28871 550 914 0,'0'-2'165'0,"0"-2"14"0,2-3 14 16,-2 1 9-16,1-4 8 0,1 1 1 15,-2-3 4-15,0-2 4 0,1 0 1 0,-1 0 4 16,-1 3-1-16,-2 1 1 0,-4 0 0 15,-2 4 0-15,-1 3 0 0,-3-1 0 0,0 4 0 16,-4 0 0-16,1 4-171 0,-2 3-12 16,5 5-10-16,1 3-9 15,3 1-8-15,3 3-1 0,2 6-4 0,1-1-5 0,6 6 1 16,1-1-6-16,6 3 1 0,3-3 0 16,4 1 0-16,4-1 1 0,-2-1-1 0,8 1 1 15,2-1 0-15,0-3 0 0,0-1 4 16,-3 2 0-16,-2-5 1 0,-5-1-1 15,-2-1 5-15,-5 0 0 0,-3 0 4 0,-7-2 5 16,-3 2-1-16,-6 2 1 0,-3 0 0 16,-5-1 1-16,-4 0-1 0,-2 1-1 15,0-5 1-15,-2 1-1 0,-1-4-4 0,1-4-9 16,1 0-9-16,2-5-13 0,3-1-27 16,4-3-35-16,2-4-75 0,6-4-822 0,-1 0 0 15,6-6 0-15,3-1 0 0</inkml:trace>
  <inkml:trace contextRef="#ctx0" brushRef="#br0" timeOffset="78828.42">29441 491 880 0,'-2'0'155'16,"-1"0"14"-16,0 0 13 0,-4 0 5 0,0 0 4 15,-3 0 5-15,-1 0-1 0,-2 0 1 16,-2 0 4-16,-1 4-1 0,0-1 1 16,-1 2-1-16,2 7 1 0,0 3-1 0,0 3 0 15,1 7 0-15,3 6-4 0,3 3 0 16,2 5-156-16,3 3-18 0,0 0-17 0,5 2-8 16,2-2-5-16,5 2-4 0,0-6-5 15,3-5 2-15,1-1-6 0,2-3 1 16,2-5 0-16,1-4 1 0,0-4 8 0,2-6 10 15,-1-2 4-15,1-4 10 0,-1-2 12 16,3-2 5-16,0-4 4 0,0-5 9 0,1-2 9 16,1-5 12-16,-1-2 5 0,-3-5 7 15,-2-3 5-15,-1-4 9 0,-4-4 3 0,-6-5 5 16,-1 0-1-16,-3-1 4 0,-6-2-9 16,-4 0-9-16,-3 1 0 0,-4 4-13 0,-3 0-5 15,-4 6-4-15,-1 4-4 0,-4 5-10 16,-4 3 0-16,-3 5-7 0,3 5-9 15,0 3-14-15,1 1-8 0,3 3-19 0,2 2-12 16,2 0-18-16,7 2-12 0,4 2-23 16,2 2-21-16,4-1-40 0,5 5-114 0,4 0-788 15,6 4 0-15,1 1 0 16</inkml:trace>
  <inkml:trace contextRef="#ctx0" brushRef="#br0" timeOffset="79360.99">30055 547 1132 0,'0'0'198'16,"0"0"4"-16,0 0 10 0,0 0 4 16,0 0 0-16,0 0 1 0,0 0 4 15,0 3 0-15,0 6 0 0,0 3 0 0,-2 9 0 16,0 1 5-16,-1 9-5 16,1 5-4-16,-2 5-4 0,-2 2 0 0,1 2-4 15,-2-1-5-15,1-2-202 0,-1-3-4 0,2-4-10 16,-1-6-4-16,0-4 0 0,0-6 0 15,0-5-4-15,1-3-1 0,-1-6-4 0,-2 0 0 16,2-9 0-16,-2 0-4 0,3-8 4 16,0-1 0-16,1-8 8 0,-1-6 0 0,3-3 4 15,0-7 4-15,2-8 4 0,1-1 0 16,4-2 5-16,0 0-1 0,3 5-5 0,2 1 5 16,-2 3 0-16,1 9 0 0,2 3 4 15,1 9 0-15,-1 5 5 0,-2 2-1 16,0 7 1-16,-2 1-1 0,2 3 1 0,2 4 0 15,-2 4 0-15,3 6-4 0,1 6-1 16,2 2-4-16,0 6-8 0,1 1 0 16,1 7 0-16,2-1-4 0,0 2 4 0,1-3 0 15,-1-4 0-15,3-1 9 0,-1-7 0 16,2-5 4-16,-2-4 0 0,2-5 9 0,-3-4 5 16,0-1 8-16,-1-4 9 0,1-7 10 0,-4-4 8 15,1-4 14-15,-4-4 13 0,-1-4 4 16,-1-6 9-16,-2-5 8 0,-1-4 0 15,-4-8 1-15,-2 1-1 0,0-3-5 0,-1 1 1 16,-2 1-5-16,1 6 0 0,-2 6-5 16,-2-7-8-16,-2 6-10 0,2 11-18 0,-2 6-14 15,-1 6-17-15,-3 3-22 0,1 8-27 16,0-2-22-16,0 4-22 0,3 0-39 0,1 0-89 16,1 4-967-16,1 3-1 0,0 0 0 15,0-3 0-15</inkml:trace>
  <inkml:trace contextRef="#ctx0" brushRef="#br0" timeOffset="79926.64">27490 1717 992 0,'0'1'170'0,"0"-1"0"16,0 0-3-16,0 0 0 0,0 0 0 0,0 0 0 16,4 0 5-16,3 0 0 0,4 2-5 15,9-4 5-15,3-2 5 0,8 1 0 0,7-6 0 16,10 1 0-16,7-3 4 0,4-3-1 15,10 1 1-15,4-4-4 0,3 0-167 0,7 0 1 16,5 1 8-16,4-1-1 0,2 0 5 0,2 0 4 16,4 0 0-16,4 0 4 0,3 0 9 15,5-2 4-15,1 3-1 0,1-2 5 16,5-1-1-16,2 5 10 0,3-1-5 0,0 0 4 16,-1 0-3-16,0 1 3 0,-5 1 1 15,-6 0-10-15,-5 3-12 0,-8 1-10 16,-13 0-12-16,-10 1-17 0,-11 5-23 0,-13-2-52 15,-12-3-137-15,-11 6-708 0,-9-1 0 16,-10 1 0-16,-5-6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3-07-28T12:26:43.490"/>
    </inkml:context>
    <inkml:brush xml:id="br0">
      <inkml:brushProperty name="width" value="0.05292" units="cm"/>
      <inkml:brushProperty name="height" value="0.05292" units="cm"/>
      <inkml:brushProperty name="color" value="#FF0000"/>
    </inkml:brush>
  </inkml:definitions>
  <inkml:trace contextRef="#ctx0" brushRef="#br0">26609 6443 565 0,'0'0'113'0,"0"0"14"0,0 0 7 15,-2 0 6-15,2-1 8 0,-2-2 4 0,2 1 4 16,-2-3 5-16,2-1 9 0,0-1 4 16,-2-1 8-16,2 0 5 0,0-2 8 0,-2 3 10 15,2-2 3-15,0-1 9 0,-3 5 5 16,1-1-88-16,-3 3-13 0,3-2-8 16,-3 4-9-16,1-2 0 0,0 0-5 0,-1 3-4 15,3 0-4-15,-3 0-4 0,3 0-5 0,1 0-4 16,-1-1-13-16,2 1 0 0,0 0-9 15,0 1-8-15,3-2-5 0,4 1-4 16,0-1-4-16,3 0-5 0,2 0-4 0,1-3-5 16,6 1 0-16,3-1 0 0,2 1-5 15,3-2 1-15,0 1 0 0,3-1-1 0,3 1-3 16,-3-2 0-16,5 2 4 0,-1 0-4 16,0 2 4-16,1-1 0 0,4 1-3 0,-3-1-2 15,0 2 1-15,2 1-4 0,0-3 0 16,-1 2-5-16,1 0 5 0,-3 1-5 0,1-3 0 15,-1 1 1-15,-3 2 0 0,-5-1 0 16,0 1-1-16,-4 0 1 0,-4 0 0 0,-2 0 0 16,-4 0-5-16,-2 0 1 0,-4 0 3 15,-3 1-3-15,-1 4 0 0,-3 0 0 0,0 0 0 16,0 5 5-16,-4 1-4 0,-5 8 0 16,-5 1 0-16,1 5-1 0,-6 1 1 15,0 1-5-15,-4 3 0 16,-4 3-1-16,-2 1 0 0,-3 1 0 0,3-3 0 15,0 2 0-15,-3-1 0 0,1 1 0 16,0-1 0-16,1 1 0 0,-3 1-1 0,3-1 0 16,1 0 0-16,0 1-4 0,2-3 5 15,1 2 0-15,1-3-1 0,0 1 5 0,2-1-4 16,0-2 4-16,4-2 0 0,3-1 1 16,2-3-5-16,1-2 4 0,2-3 0 0,2-3-1 15,3-4-3-15,0-1-1 0,4-2 1 16,0-3-1-16,2-3-3 0,4-1 3 15,2 1-3-15,2-2-1 0,3 0 4 0,5 0-4 16,4 0 10-16,3 0-5 0,6 0 0 16,4 1 0-16,3 0 4 0,5 2-4 0,2 1 5 15,4-2 0-15,0 0 3 0,3 0 1 16,-4 0 0-16,2 0-4 0,-3-1 4 0,-2-1-9 16,-7 0-4-16,-3 0-13 0,-6 0-22 15,0-3-22-15,-7 1-57 0,0-1-148 0,-4-3-660 16,0 0 0-16,-1-2 0 0,3-3 0 15</inkml:trace>
  <inkml:trace contextRef="#ctx0" brushRef="#br0" timeOffset="484.71">28152 6543 812 0,'0'-1'144'16,"-2"-5"17"-16,2-1 18 0,-2-3 13 0,0-3 9 16,0-2 9-16,-1-3 3 0,-1 1 5 0,-1-3 5 15,3 2 3-15,-1 3 5 0,-1 2 3 16,2 4 5-16,2 2 5 0,-1 3-1 0,-1 1 0 16,0 3 1-16,1 3 3 15,1 2-143-15,-3 3-18 0,3 5-17 0,-2 3-13 0,0 3-9 16,2 6-9-16,0 5-4 0,0 4-4 15,0 4-5-15,2 3-3 0,0 5-5 0,4 5-4 16,-1 1-5-16,2 3-4 0,0 3 1 16,0 1-1-16,1-2 1 0,1-3-5 0,0-1 1 15,-4-7-5-15,1-6-4 16,-1-4-8-16,1-6-10 0,-2-6-12 0,-2-6-18 16,2-6-18-16,-4-5-35 0,3-2-43 15,-3-5-62-15,0-2-701 0,0-5 0 0,0-3 0 16</inkml:trace>
  <inkml:trace contextRef="#ctx0" brushRef="#br0" timeOffset="883.66">28382 6691 516 0,'0'-3'86'0,"8"-5"17"0,-1-3 22 0,2-4 22 16,5-3 18-16,-1-3 17 0,5-3 12 16,2-3 13-16,4-1 10 0,-1 2 7 0,-2 3 5 15,0 3 9-15,-1 3 0 0,-2 4 5 16,-1 3-1-16,-3 5 5 0,-4 2 0 0,-3 3 4 15,-2 4-90-15,-4 4-18 0,-2 4-16 16,-8 2-23-16,2 4-18 0,-7 2-21 0,-5 4-18 16,-2 1-17-16,-3 4-13 0,-2-2-13 15,0 2-8-15,-2-1-9 0,2-1-1 16,2-5-4-16,3 1 1 0,1-3-5 0,4-3 4 16,5-4-5-16,2 0 1 0,0-3 4 15,7 0-5-15,-1-1 0 0,2 0 1 0,1-2 4 16,2 1 5-16,1 0 4 0,3 1 5 15,3 1 3-15,-2-1 9 0,-1 3 5 0,8-4-1 16,1 3 5-16,3 1 4 0,2-2 4 0,3 1 0 16,4-1 5-16,4-2 4 0,3 3 1 15,3-1 0-15,1 0 0 0,4-1 1 16,-4 1-1-16,1 2 1 0,-2 0 0 16,-3 1 1-16,-2-1 0 0,-3-1-5 0,-5 2-8 15,-3 0-5-15,-4-5-17 0,-1 1-31 16,-4-3-48-16,-2-2-152 0,-3 0-741 0,-1-3 0 15,-3-4 0-15,-2-3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7BCD2-1371-4FBF-8F51-1F3BCA723FC4}" type="datetimeFigureOut">
              <a:rPr lang="vi-VN" smtClean="0"/>
              <a:t>28/07/2023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C8A88-0E08-462A-950C-3A9DE2EA8BD2}" type="slidenum">
              <a:rPr lang="vi-VN" smtClean="0"/>
              <a:t>‹#›</a:t>
            </a:fld>
            <a:endParaRPr lang="vi-VN"/>
          </a:p>
        </p:txBody>
      </p:sp>
    </p:spTree>
    <p:extLst>
      <p:ext uri="{BB962C8B-B14F-4D97-AF65-F5344CB8AC3E}">
        <p14:creationId xmlns:p14="http://schemas.microsoft.com/office/powerpoint/2010/main" val="110702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04C8A88-0E08-462A-950C-3A9DE2EA8BD2}" type="slidenum">
              <a:rPr lang="vi-VN" smtClean="0"/>
              <a:t>11</a:t>
            </a:fld>
            <a:endParaRPr lang="vi-VN"/>
          </a:p>
        </p:txBody>
      </p:sp>
    </p:spTree>
    <p:extLst>
      <p:ext uri="{BB962C8B-B14F-4D97-AF65-F5344CB8AC3E}">
        <p14:creationId xmlns:p14="http://schemas.microsoft.com/office/powerpoint/2010/main" val="138447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en-US"/>
              <a:t>Click to edit Master title style</a:t>
            </a:r>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75281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99233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91586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382993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4669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413358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65269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24886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429097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r>
              <a:rPr lang="en-US"/>
              <a:t>Click to edit Master subtitle style</a:t>
            </a:r>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n-US"/>
              <a:t>Click to edit Master text styles</a:t>
            </a: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56362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pPr lvl="0"/>
            <a:r>
              <a:rPr lang="en-US"/>
              <a:t>Click to edit Master text styles</a:t>
            </a: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393147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B913E34B-5391-409F-900F-74D444200D5B}" type="slidenum">
              <a:rPr lang="vi-VN" smtClean="0"/>
              <a:t>‹#›</a:t>
            </a:fld>
            <a:endParaRPr lang="vi-VN"/>
          </a:p>
        </p:txBody>
      </p:sp>
    </p:spTree>
    <p:extLst>
      <p:ext uri="{BB962C8B-B14F-4D97-AF65-F5344CB8AC3E}">
        <p14:creationId xmlns:p14="http://schemas.microsoft.com/office/powerpoint/2010/main" val="6541633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5B-7059-7B36-6277-036E47351DCF}"/>
              </a:ext>
            </a:extLst>
          </p:cNvPr>
          <p:cNvSpPr>
            <a:spLocks noGrp="1"/>
          </p:cNvSpPr>
          <p:nvPr>
            <p:ph type="ctrTitle"/>
          </p:nvPr>
        </p:nvSpPr>
        <p:spPr/>
        <p:txBody>
          <a:bodyPr>
            <a:normAutofit/>
          </a:bodyPr>
          <a:lstStyle/>
          <a:p>
            <a:r>
              <a:rPr lang="en-US" dirty="0" err="1"/>
              <a:t>Mô</a:t>
            </a:r>
            <a:r>
              <a:rPr lang="en-US" dirty="0"/>
              <a:t> </a:t>
            </a:r>
            <a:r>
              <a:rPr lang="en-US" dirty="0" err="1"/>
              <a:t>hình</a:t>
            </a:r>
            <a:r>
              <a:rPr lang="en-US" dirty="0"/>
              <a:t> MVC</a:t>
            </a:r>
            <a:br>
              <a:rPr lang="en-US" dirty="0"/>
            </a:br>
            <a:r>
              <a:rPr lang="en-US" sz="4000" dirty="0"/>
              <a:t>Model – View - Controller</a:t>
            </a:r>
            <a:endParaRPr lang="vi-VN" dirty="0"/>
          </a:p>
        </p:txBody>
      </p:sp>
      <p:sp>
        <p:nvSpPr>
          <p:cNvPr id="3" name="Subtitle 2">
            <a:extLst>
              <a:ext uri="{FF2B5EF4-FFF2-40B4-BE49-F238E27FC236}">
                <a16:creationId xmlns:a16="http://schemas.microsoft.com/office/drawing/2014/main" id="{9BB27F69-CD27-5499-16C1-6B9B30FE6557}"/>
              </a:ext>
            </a:extLst>
          </p:cNvPr>
          <p:cNvSpPr>
            <a:spLocks noGrp="1"/>
          </p:cNvSpPr>
          <p:nvPr>
            <p:ph type="subTitle" idx="1"/>
          </p:nvPr>
        </p:nvSpPr>
        <p:spPr/>
        <p:txBody>
          <a:bodyPr/>
          <a:lstStyle/>
          <a:p>
            <a:r>
              <a:rPr lang="en-US" dirty="0"/>
              <a:t>Lê </a:t>
            </a:r>
            <a:r>
              <a:rPr lang="en-US" dirty="0" err="1"/>
              <a:t>Nhật</a:t>
            </a:r>
            <a:r>
              <a:rPr lang="en-US" dirty="0"/>
              <a:t> </a:t>
            </a:r>
            <a:r>
              <a:rPr lang="en-US" dirty="0" err="1"/>
              <a:t>Tùng</a:t>
            </a:r>
            <a:endParaRPr lang="vi-VN" dirty="0"/>
          </a:p>
        </p:txBody>
      </p:sp>
    </p:spTree>
    <p:extLst>
      <p:ext uri="{BB962C8B-B14F-4D97-AF65-F5344CB8AC3E}">
        <p14:creationId xmlns:p14="http://schemas.microsoft.com/office/powerpoint/2010/main" val="8562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B5FE-FD56-C50D-0665-485503B3FDD1}"/>
              </a:ext>
            </a:extLst>
          </p:cNvPr>
          <p:cNvSpPr>
            <a:spLocks noGrp="1"/>
          </p:cNvSpPr>
          <p:nvPr>
            <p:ph type="title"/>
          </p:nvPr>
        </p:nvSpPr>
        <p:spPr/>
        <p:txBody>
          <a:bodyPr/>
          <a:lstStyle/>
          <a:p>
            <a:r>
              <a:rPr lang="vi-VN" b="1" i="0" dirty="0">
                <a:effectLst/>
                <a:latin typeface="Söhne"/>
              </a:rPr>
              <a:t>Kết luận</a:t>
            </a:r>
            <a:endParaRPr lang="vi-VN" dirty="0"/>
          </a:p>
        </p:txBody>
      </p:sp>
      <p:sp>
        <p:nvSpPr>
          <p:cNvPr id="3" name="Text Placeholder 2">
            <a:extLst>
              <a:ext uri="{FF2B5EF4-FFF2-40B4-BE49-F238E27FC236}">
                <a16:creationId xmlns:a16="http://schemas.microsoft.com/office/drawing/2014/main" id="{78ABD4D2-11AD-AA17-DDB5-717AF64F964A}"/>
              </a:ext>
            </a:extLst>
          </p:cNvPr>
          <p:cNvSpPr>
            <a:spLocks noGrp="1"/>
          </p:cNvSpPr>
          <p:nvPr>
            <p:ph type="body" idx="1"/>
          </p:nvPr>
        </p:nvSpPr>
        <p:spPr/>
        <p:txBody>
          <a:bodyPr>
            <a:normAutofit/>
          </a:bodyPr>
          <a:lstStyle/>
          <a:p>
            <a:r>
              <a:rPr lang="vi-VN" sz="2500" dirty="0"/>
              <a:t>Mô hình MVC là một trong những mô hình phát triển phần mềm phổ biến và hữu ích. Nó giúp tách biệt trách nhiệm giữa dữ liệu, giao diện người dùng và logic xử lý, giúp chúng ta dễ dàng phát triển và duy trì ứng dụng một cách hiệu quả. Hy vọng bài giảng ngắn này giúp các bạn hiểu rõ hơn về mô hình MVC và ứng dụng nó trong phát triển phần mềm. Cảm ơn mọi người đã lắng nghe!</a:t>
            </a:r>
          </a:p>
        </p:txBody>
      </p:sp>
    </p:spTree>
    <p:extLst>
      <p:ext uri="{BB962C8B-B14F-4D97-AF65-F5344CB8AC3E}">
        <p14:creationId xmlns:p14="http://schemas.microsoft.com/office/powerpoint/2010/main" val="386825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E6EC-F619-27BD-092D-D09941E3470C}"/>
              </a:ext>
            </a:extLst>
          </p:cNvPr>
          <p:cNvSpPr>
            <a:spLocks noGrp="1"/>
          </p:cNvSpPr>
          <p:nvPr>
            <p:ph type="title"/>
          </p:nvPr>
        </p:nvSpPr>
        <p:spPr/>
        <p:txBody>
          <a:bodyPr/>
          <a:lstStyle/>
          <a:p>
            <a:r>
              <a:rPr lang="vi-VN" dirty="0"/>
              <a:t>Tìm hiểu thêm các mô hình khác</a:t>
            </a:r>
          </a:p>
        </p:txBody>
      </p:sp>
      <p:sp>
        <p:nvSpPr>
          <p:cNvPr id="3" name="Text Placeholder 2">
            <a:extLst>
              <a:ext uri="{FF2B5EF4-FFF2-40B4-BE49-F238E27FC236}">
                <a16:creationId xmlns:a16="http://schemas.microsoft.com/office/drawing/2014/main" id="{DCBB6607-5D3C-A873-7787-28EEBDDF284E}"/>
              </a:ext>
            </a:extLst>
          </p:cNvPr>
          <p:cNvSpPr>
            <a:spLocks noGrp="1"/>
          </p:cNvSpPr>
          <p:nvPr>
            <p:ph type="body" idx="1"/>
          </p:nvPr>
        </p:nvSpPr>
        <p:spPr/>
        <p:txBody>
          <a:bodyPr>
            <a:normAutofit/>
          </a:bodyPr>
          <a:lstStyle/>
          <a:p>
            <a:r>
              <a:rPr lang="vi-VN" sz="2800" b="1" i="0" dirty="0">
                <a:effectLst/>
                <a:latin typeface="Söhne"/>
              </a:rPr>
              <a:t>Mô hình MVVM (Model-View-ViewModel)</a:t>
            </a:r>
          </a:p>
          <a:p>
            <a:r>
              <a:rPr lang="vi-VN" sz="2800" b="1" i="0" dirty="0">
                <a:effectLst/>
                <a:latin typeface="Söhne"/>
              </a:rPr>
              <a:t>Mô hình MVP (Model-View-Presenter)</a:t>
            </a:r>
            <a:endParaRPr lang="vi-VN" sz="2800" b="1" dirty="0">
              <a:latin typeface="Söhne"/>
            </a:endParaRPr>
          </a:p>
          <a:p>
            <a:r>
              <a:rPr lang="vi-VN" sz="2800" b="1" i="0" dirty="0">
                <a:effectLst/>
                <a:latin typeface="Söhne"/>
              </a:rPr>
              <a:t>Mô hình MVW (Model-View-Whatever)</a:t>
            </a:r>
          </a:p>
          <a:p>
            <a:r>
              <a:rPr lang="vi-VN" sz="2800" b="1" i="0" dirty="0">
                <a:effectLst/>
                <a:latin typeface="Söhne"/>
              </a:rPr>
              <a:t>Mô hình FLUX</a:t>
            </a:r>
            <a:endParaRPr lang="vi-VN" sz="2800" b="1" dirty="0">
              <a:latin typeface="Söhne"/>
            </a:endParaRPr>
          </a:p>
          <a:p>
            <a:r>
              <a:rPr lang="vi-VN" sz="2800" b="1" i="0" dirty="0">
                <a:effectLst/>
                <a:latin typeface="Söhne"/>
              </a:rPr>
              <a:t>Mô hình Clean Architecture</a:t>
            </a:r>
          </a:p>
          <a:p>
            <a:r>
              <a:rPr lang="vi-VN" sz="2800" b="1" i="0" dirty="0">
                <a:effectLst/>
                <a:latin typeface="Söhne"/>
              </a:rPr>
              <a:t>Mô hình HMVC (Hierarchical Model-View-Controller)</a:t>
            </a:r>
            <a:endParaRPr lang="vi-VN" sz="280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70CB914-780E-6E9F-373F-70D725FB83B0}"/>
                  </a:ext>
                </a:extLst>
              </p14:cNvPr>
              <p14:cNvContentPartPr/>
              <p14:nvPr/>
            </p14:nvContentPartPr>
            <p14:xfrm>
              <a:off x="9560520" y="2256840"/>
              <a:ext cx="877320" cy="372240"/>
            </p14:xfrm>
          </p:contentPart>
        </mc:Choice>
        <mc:Fallback>
          <p:pic>
            <p:nvPicPr>
              <p:cNvPr id="4" name="Ink 3">
                <a:extLst>
                  <a:ext uri="{FF2B5EF4-FFF2-40B4-BE49-F238E27FC236}">
                    <a16:creationId xmlns:a16="http://schemas.microsoft.com/office/drawing/2014/main" id="{270CB914-780E-6E9F-373F-70D725FB83B0}"/>
                  </a:ext>
                </a:extLst>
              </p:cNvPr>
              <p:cNvPicPr/>
              <p:nvPr/>
            </p:nvPicPr>
            <p:blipFill>
              <a:blip r:embed="rId4"/>
              <a:stretch>
                <a:fillRect/>
              </a:stretch>
            </p:blipFill>
            <p:spPr>
              <a:xfrm>
                <a:off x="9551160" y="2247480"/>
                <a:ext cx="896040" cy="390960"/>
              </a:xfrm>
              <a:prstGeom prst="rect">
                <a:avLst/>
              </a:prstGeom>
            </p:spPr>
          </p:pic>
        </mc:Fallback>
      </mc:AlternateContent>
    </p:spTree>
    <p:extLst>
      <p:ext uri="{BB962C8B-B14F-4D97-AF65-F5344CB8AC3E}">
        <p14:creationId xmlns:p14="http://schemas.microsoft.com/office/powerpoint/2010/main" val="216135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5B-7059-7B36-6277-036E47351DCF}"/>
              </a:ext>
            </a:extLst>
          </p:cNvPr>
          <p:cNvSpPr>
            <a:spLocks noGrp="1"/>
          </p:cNvSpPr>
          <p:nvPr>
            <p:ph type="ctrTitle"/>
          </p:nvPr>
        </p:nvSpPr>
        <p:spPr/>
        <p:txBody>
          <a:bodyPr>
            <a:normAutofit/>
          </a:bodyPr>
          <a:lstStyle/>
          <a:p>
            <a:r>
              <a:rPr lang="en-US" dirty="0"/>
              <a:t>Spring MVC</a:t>
            </a:r>
            <a:endParaRPr lang="vi-VN" dirty="0"/>
          </a:p>
        </p:txBody>
      </p:sp>
      <p:sp>
        <p:nvSpPr>
          <p:cNvPr id="3" name="Subtitle 2">
            <a:extLst>
              <a:ext uri="{FF2B5EF4-FFF2-40B4-BE49-F238E27FC236}">
                <a16:creationId xmlns:a16="http://schemas.microsoft.com/office/drawing/2014/main" id="{9BB27F69-CD27-5499-16C1-6B9B30FE6557}"/>
              </a:ext>
            </a:extLst>
          </p:cNvPr>
          <p:cNvSpPr>
            <a:spLocks noGrp="1"/>
          </p:cNvSpPr>
          <p:nvPr>
            <p:ph type="subTitle" idx="1"/>
          </p:nvPr>
        </p:nvSpPr>
        <p:spPr/>
        <p:txBody>
          <a:bodyPr/>
          <a:lstStyle/>
          <a:p>
            <a:r>
              <a:rPr lang="en-US" dirty="0"/>
              <a:t>Lê </a:t>
            </a:r>
            <a:r>
              <a:rPr lang="en-US" dirty="0" err="1"/>
              <a:t>Nhật</a:t>
            </a:r>
            <a:r>
              <a:rPr lang="en-US" dirty="0"/>
              <a:t> </a:t>
            </a:r>
            <a:r>
              <a:rPr lang="en-US" dirty="0" err="1"/>
              <a:t>Tùng</a:t>
            </a:r>
            <a:endParaRPr lang="vi-VN" dirty="0"/>
          </a:p>
        </p:txBody>
      </p:sp>
    </p:spTree>
    <p:extLst>
      <p:ext uri="{BB962C8B-B14F-4D97-AF65-F5344CB8AC3E}">
        <p14:creationId xmlns:p14="http://schemas.microsoft.com/office/powerpoint/2010/main" val="163716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76CB3-75B1-6229-FCBC-BE00F2391863}"/>
              </a:ext>
            </a:extLst>
          </p:cNvPr>
          <p:cNvSpPr>
            <a:spLocks noGrp="1"/>
          </p:cNvSpPr>
          <p:nvPr>
            <p:ph type="title"/>
          </p:nvPr>
        </p:nvSpPr>
        <p:spPr/>
        <p:txBody>
          <a:bodyPr>
            <a:normAutofit/>
          </a:bodyPr>
          <a:lstStyle/>
          <a:p>
            <a:r>
              <a:rPr lang="vi-VN" sz="3600" b="1" i="0" dirty="0">
                <a:effectLst/>
                <a:latin typeface="Söhne"/>
              </a:rPr>
              <a:t>Spring MVC là gì?</a:t>
            </a:r>
            <a:endParaRPr lang="vi-VN" sz="5400" dirty="0"/>
          </a:p>
        </p:txBody>
      </p:sp>
      <p:sp>
        <p:nvSpPr>
          <p:cNvPr id="4" name="Text Placeholder 3">
            <a:extLst>
              <a:ext uri="{FF2B5EF4-FFF2-40B4-BE49-F238E27FC236}">
                <a16:creationId xmlns:a16="http://schemas.microsoft.com/office/drawing/2014/main" id="{5A1DF175-83F5-2C27-E857-278F97A462DC}"/>
              </a:ext>
            </a:extLst>
          </p:cNvPr>
          <p:cNvSpPr>
            <a:spLocks noGrp="1"/>
          </p:cNvSpPr>
          <p:nvPr>
            <p:ph type="body" idx="1"/>
          </p:nvPr>
        </p:nvSpPr>
        <p:spPr/>
        <p:txBody>
          <a:bodyPr>
            <a:normAutofit/>
          </a:bodyPr>
          <a:lstStyle/>
          <a:p>
            <a:r>
              <a:rPr lang="vi-VN" sz="2500" b="0" i="0" dirty="0">
                <a:solidFill>
                  <a:srgbClr val="D1D5DB"/>
                </a:solidFill>
                <a:effectLst/>
                <a:latin typeface="Söhne"/>
              </a:rPr>
              <a:t>Spring MVC sử dụng mô hình MVC (Model-View-Controller) giúp chia nhỏ ứng dụng thành các thành phần riêng biệt và cung cấp một cách tổ chức hợp lý để phát triển ứng dụng web. </a:t>
            </a:r>
            <a:endParaRPr lang="vi-VN" sz="2500" dirty="0"/>
          </a:p>
        </p:txBody>
      </p:sp>
    </p:spTree>
    <p:extLst>
      <p:ext uri="{BB962C8B-B14F-4D97-AF65-F5344CB8AC3E}">
        <p14:creationId xmlns:p14="http://schemas.microsoft.com/office/powerpoint/2010/main" val="141180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MVC Tutorial - javatpoint">
            <a:extLst>
              <a:ext uri="{FF2B5EF4-FFF2-40B4-BE49-F238E27FC236}">
                <a16:creationId xmlns:a16="http://schemas.microsoft.com/office/drawing/2014/main" id="{5D594ABF-E0D4-A0BE-4579-96A7064E6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991" y="667850"/>
            <a:ext cx="9021640" cy="558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38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0476-E462-4AB4-6939-C58CB7650B78}"/>
              </a:ext>
            </a:extLst>
          </p:cNvPr>
          <p:cNvSpPr>
            <a:spLocks noGrp="1"/>
          </p:cNvSpPr>
          <p:nvPr>
            <p:ph type="title"/>
          </p:nvPr>
        </p:nvSpPr>
        <p:spPr/>
        <p:txBody>
          <a:bodyPr/>
          <a:lstStyle/>
          <a:p>
            <a:r>
              <a:rPr lang="vi-VN" b="1" i="0" dirty="0">
                <a:effectLst/>
                <a:latin typeface="Söhne"/>
              </a:rPr>
              <a:t>Các thành phần chính của Spring MVC</a:t>
            </a:r>
            <a:endParaRPr lang="vi-VN" dirty="0"/>
          </a:p>
        </p:txBody>
      </p:sp>
      <p:sp>
        <p:nvSpPr>
          <p:cNvPr id="3" name="Text Placeholder 2">
            <a:extLst>
              <a:ext uri="{FF2B5EF4-FFF2-40B4-BE49-F238E27FC236}">
                <a16:creationId xmlns:a16="http://schemas.microsoft.com/office/drawing/2014/main" id="{ECC5A969-F860-D7D8-0FB6-35EBFCA7A4F6}"/>
              </a:ext>
            </a:extLst>
          </p:cNvPr>
          <p:cNvSpPr>
            <a:spLocks noGrp="1"/>
          </p:cNvSpPr>
          <p:nvPr>
            <p:ph type="body" idx="1"/>
          </p:nvPr>
        </p:nvSpPr>
        <p:spPr/>
        <p:txBody>
          <a:bodyPr>
            <a:normAutofit/>
          </a:bodyPr>
          <a:lstStyle/>
          <a:p>
            <a:r>
              <a:rPr lang="vi-VN" sz="1600" dirty="0"/>
              <a:t>DispatcherServlet: Là một Servlet đặc biệt trong Spring MVC, nó là trung tâm điều khiển của toàn bộ ứng dụng. DispatcherServlet nhận yêu cầu từ người dùng và gửi chúng tới Controller phù hợp để xử lý.</a:t>
            </a:r>
          </a:p>
          <a:p>
            <a:endParaRPr lang="vi-VN" sz="1600" dirty="0"/>
          </a:p>
          <a:p>
            <a:r>
              <a:rPr lang="vi-VN" sz="1600" dirty="0"/>
              <a:t>Controller: Là thành phần xử lý logic trong ứng dụng, nhận yêu cầu từ DispatcherServlet, tương tác với Model để lấy hoặc cập nhật dữ liệu, sau đó trả về dữ liệu cho DispatcherServlet để hiển thị thông tin lên View.</a:t>
            </a:r>
          </a:p>
          <a:p>
            <a:endParaRPr lang="vi-VN" sz="1600" dirty="0"/>
          </a:p>
          <a:p>
            <a:r>
              <a:rPr lang="vi-VN" sz="1600" dirty="0"/>
              <a:t>Model: Đại diện cho dữ liệu của ứng dụng, chứa các lớp POJO (Plain Old Java Object) để lưu trữ thông tin. Model cũng chịu trách nhiệm xử lý logic liên quan đến dữ liệu.</a:t>
            </a:r>
          </a:p>
          <a:p>
            <a:endParaRPr lang="vi-VN" sz="1600" dirty="0"/>
          </a:p>
          <a:p>
            <a:r>
              <a:rPr lang="vi-VN" sz="1600" dirty="0"/>
              <a:t>View: Là giao diện người dùng, hiển thị dữ liệu từ Model cho người dùng. Spring hỗ trợ nhiều công nghệ View khác nhau như JSP, Thymeleaf, Freemarker, ...</a:t>
            </a:r>
          </a:p>
        </p:txBody>
      </p:sp>
    </p:spTree>
    <p:extLst>
      <p:ext uri="{BB962C8B-B14F-4D97-AF65-F5344CB8AC3E}">
        <p14:creationId xmlns:p14="http://schemas.microsoft.com/office/powerpoint/2010/main" val="246829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6B2FD-F2E4-7D05-9DB2-2AD979A9EAAD}"/>
              </a:ext>
            </a:extLst>
          </p:cNvPr>
          <p:cNvSpPr>
            <a:spLocks noGrp="1"/>
          </p:cNvSpPr>
          <p:nvPr>
            <p:ph type="title"/>
          </p:nvPr>
        </p:nvSpPr>
        <p:spPr/>
        <p:txBody>
          <a:bodyPr/>
          <a:lstStyle/>
          <a:p>
            <a:r>
              <a:rPr lang="en-US" dirty="0"/>
              <a:t>MVC</a:t>
            </a:r>
            <a:endParaRPr lang="vi-VN" dirty="0"/>
          </a:p>
        </p:txBody>
      </p:sp>
      <p:sp>
        <p:nvSpPr>
          <p:cNvPr id="4" name="Text Placeholder 3">
            <a:extLst>
              <a:ext uri="{FF2B5EF4-FFF2-40B4-BE49-F238E27FC236}">
                <a16:creationId xmlns:a16="http://schemas.microsoft.com/office/drawing/2014/main" id="{EE09D418-F214-42D7-5071-5E4012610A01}"/>
              </a:ext>
            </a:extLst>
          </p:cNvPr>
          <p:cNvSpPr>
            <a:spLocks noGrp="1"/>
          </p:cNvSpPr>
          <p:nvPr>
            <p:ph type="body" idx="1"/>
          </p:nvPr>
        </p:nvSpPr>
        <p:spPr>
          <a:xfrm>
            <a:off x="1730000" y="1371600"/>
            <a:ext cx="9385200" cy="4600067"/>
          </a:xfrm>
        </p:spPr>
        <p:txBody>
          <a:bodyPr>
            <a:normAutofit/>
          </a:bodyPr>
          <a:lstStyle/>
          <a:p>
            <a:pPr algn="just"/>
            <a:r>
              <a:rPr lang="vi-VN" sz="2400" b="0" i="0" dirty="0">
                <a:solidFill>
                  <a:srgbClr val="D1D5DB"/>
                </a:solidFill>
                <a:effectLst/>
                <a:latin typeface="Söhne"/>
              </a:rPr>
              <a:t>Mô hình MVC giúp chia nhỏ ứng dụng thành các thành phần riêng biệt và cung cấp một cách tổ chức hợp lý để phát triển ứng dụng hiệu quả. </a:t>
            </a:r>
            <a:endParaRPr lang="vi-VN" sz="2400" dirty="0"/>
          </a:p>
        </p:txBody>
      </p:sp>
      <p:pic>
        <p:nvPicPr>
          <p:cNvPr id="1026" name="Picture 2" descr="MVC - MDN Web Docs Glossary: Definitions of Web-related terms | MDN">
            <a:extLst>
              <a:ext uri="{FF2B5EF4-FFF2-40B4-BE49-F238E27FC236}">
                <a16:creationId xmlns:a16="http://schemas.microsoft.com/office/drawing/2014/main" id="{4B756833-EF49-D997-5FEB-7A9E4A8A4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554" y="2335823"/>
            <a:ext cx="5545015" cy="415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19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659A-3F4F-45D1-133B-6B2CAC2743B7}"/>
              </a:ext>
            </a:extLst>
          </p:cNvPr>
          <p:cNvSpPr>
            <a:spLocks noGrp="1"/>
          </p:cNvSpPr>
          <p:nvPr>
            <p:ph type="title"/>
          </p:nvPr>
        </p:nvSpPr>
        <p:spPr/>
        <p:txBody>
          <a:bodyPr/>
          <a:lstStyle/>
          <a:p>
            <a:r>
              <a:rPr lang="vi-VN" b="1" i="0" dirty="0">
                <a:effectLst/>
                <a:latin typeface="Söhne"/>
              </a:rPr>
              <a:t>Model (M)</a:t>
            </a:r>
            <a:endParaRPr lang="vi-VN" dirty="0"/>
          </a:p>
        </p:txBody>
      </p:sp>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p:txBody>
          <a:bodyPr>
            <a:normAutofit/>
          </a:bodyPr>
          <a:lstStyle/>
          <a:p>
            <a:pPr algn="just"/>
            <a:r>
              <a:rPr lang="vi-VN" sz="2500" b="0" i="0" dirty="0">
                <a:solidFill>
                  <a:srgbClr val="D1D5DB"/>
                </a:solidFill>
                <a:effectLst/>
                <a:latin typeface="Söhne"/>
              </a:rPr>
              <a:t>Đại diện cho dữ liệu và quản lý các logic liên quan đến dữ liệu. Model là nơi thao tác với cơ sở dữ liệu, xử lý và lưu trữ dữ liệu của ứng dụng.</a:t>
            </a:r>
            <a:endParaRPr lang="vi-VN" sz="2500" dirty="0"/>
          </a:p>
        </p:txBody>
      </p:sp>
    </p:spTree>
    <p:extLst>
      <p:ext uri="{BB962C8B-B14F-4D97-AF65-F5344CB8AC3E}">
        <p14:creationId xmlns:p14="http://schemas.microsoft.com/office/powerpoint/2010/main" val="74780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AF0214-BF15-D740-4C49-993DFF7688B7}"/>
              </a:ext>
            </a:extLst>
          </p:cNvPr>
          <p:cNvPicPr>
            <a:picLocks noChangeAspect="1"/>
          </p:cNvPicPr>
          <p:nvPr/>
        </p:nvPicPr>
        <p:blipFill>
          <a:blip r:embed="rId2"/>
          <a:stretch>
            <a:fillRect/>
          </a:stretch>
        </p:blipFill>
        <p:spPr>
          <a:xfrm>
            <a:off x="1648283" y="1393889"/>
            <a:ext cx="9637540" cy="4070222"/>
          </a:xfrm>
          <a:prstGeom prst="rect">
            <a:avLst/>
          </a:prstGeom>
        </p:spPr>
      </p:pic>
    </p:spTree>
    <p:extLst>
      <p:ext uri="{BB962C8B-B14F-4D97-AF65-F5344CB8AC3E}">
        <p14:creationId xmlns:p14="http://schemas.microsoft.com/office/powerpoint/2010/main" val="3567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659A-3F4F-45D1-133B-6B2CAC2743B7}"/>
              </a:ext>
            </a:extLst>
          </p:cNvPr>
          <p:cNvSpPr>
            <a:spLocks noGrp="1"/>
          </p:cNvSpPr>
          <p:nvPr>
            <p:ph type="title"/>
          </p:nvPr>
        </p:nvSpPr>
        <p:spPr/>
        <p:txBody>
          <a:bodyPr/>
          <a:lstStyle/>
          <a:p>
            <a:r>
              <a:rPr lang="vi-VN" b="1" i="0" dirty="0">
                <a:effectLst/>
                <a:latin typeface="Söhne"/>
              </a:rPr>
              <a:t>View (V)</a:t>
            </a:r>
            <a:endParaRPr lang="vi-VN" dirty="0"/>
          </a:p>
        </p:txBody>
      </p:sp>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p:txBody>
          <a:bodyPr>
            <a:normAutofit/>
          </a:bodyPr>
          <a:lstStyle/>
          <a:p>
            <a:pPr algn="just"/>
            <a:r>
              <a:rPr lang="vi-VN" sz="3600" b="0" i="0" dirty="0">
                <a:solidFill>
                  <a:srgbClr val="D1D5DB"/>
                </a:solidFill>
                <a:effectLst/>
                <a:latin typeface="Söhne"/>
              </a:rPr>
              <a:t>Là phần giao diện người dùng, hiển thị thông tin cho người dùng và tương tác với họ. View không xử lý dữ liệu, chỉ đơn thuần hiển thị thông tin được cung cấp từ Model.</a:t>
            </a:r>
            <a:endParaRPr lang="vi-VN" sz="2500" dirty="0"/>
          </a:p>
        </p:txBody>
      </p:sp>
    </p:spTree>
    <p:extLst>
      <p:ext uri="{BB962C8B-B14F-4D97-AF65-F5344CB8AC3E}">
        <p14:creationId xmlns:p14="http://schemas.microsoft.com/office/powerpoint/2010/main" val="218459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5AE9F3-FCB6-207E-C8B1-1FB3B1FF8D1E}"/>
              </a:ext>
            </a:extLst>
          </p:cNvPr>
          <p:cNvPicPr>
            <a:picLocks noChangeAspect="1"/>
          </p:cNvPicPr>
          <p:nvPr/>
        </p:nvPicPr>
        <p:blipFill>
          <a:blip r:embed="rId2"/>
          <a:stretch>
            <a:fillRect/>
          </a:stretch>
        </p:blipFill>
        <p:spPr>
          <a:xfrm>
            <a:off x="2493306" y="362393"/>
            <a:ext cx="7424418" cy="6133214"/>
          </a:xfrm>
          <a:prstGeom prst="rect">
            <a:avLst/>
          </a:prstGeom>
        </p:spPr>
      </p:pic>
    </p:spTree>
    <p:extLst>
      <p:ext uri="{BB962C8B-B14F-4D97-AF65-F5344CB8AC3E}">
        <p14:creationId xmlns:p14="http://schemas.microsoft.com/office/powerpoint/2010/main" val="110395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659A-3F4F-45D1-133B-6B2CAC2743B7}"/>
              </a:ext>
            </a:extLst>
          </p:cNvPr>
          <p:cNvSpPr>
            <a:spLocks noGrp="1"/>
          </p:cNvSpPr>
          <p:nvPr>
            <p:ph type="title"/>
          </p:nvPr>
        </p:nvSpPr>
        <p:spPr/>
        <p:txBody>
          <a:bodyPr/>
          <a:lstStyle/>
          <a:p>
            <a:r>
              <a:rPr lang="vi-VN" b="1" i="0" dirty="0">
                <a:effectLst/>
                <a:latin typeface="Söhne"/>
              </a:rPr>
              <a:t>Controller (C)</a:t>
            </a:r>
            <a:endParaRPr lang="vi-VN" dirty="0"/>
          </a:p>
        </p:txBody>
      </p:sp>
      <p:sp>
        <p:nvSpPr>
          <p:cNvPr id="3" name="Text Placeholder 2">
            <a:extLst>
              <a:ext uri="{FF2B5EF4-FFF2-40B4-BE49-F238E27FC236}">
                <a16:creationId xmlns:a16="http://schemas.microsoft.com/office/drawing/2014/main" id="{079655A9-8334-EEC9-B8A8-BBB86D07224F}"/>
              </a:ext>
            </a:extLst>
          </p:cNvPr>
          <p:cNvSpPr>
            <a:spLocks noGrp="1"/>
          </p:cNvSpPr>
          <p:nvPr>
            <p:ph type="body" idx="1"/>
          </p:nvPr>
        </p:nvSpPr>
        <p:spPr/>
        <p:txBody>
          <a:bodyPr>
            <a:normAutofit fontScale="92500"/>
          </a:bodyPr>
          <a:lstStyle/>
          <a:p>
            <a:pPr algn="just"/>
            <a:r>
              <a:rPr lang="vi-VN" sz="4400" b="0" i="0" dirty="0">
                <a:solidFill>
                  <a:srgbClr val="D1D5DB"/>
                </a:solidFill>
                <a:effectLst/>
                <a:latin typeface="Söhne"/>
              </a:rPr>
              <a:t>Là cầu nối giữa Model và View. Nó nhận các yêu cầu từ người dùng thông qua View, xử lý các yêu cầu này bằng cách tương tác với Model và sau đó cập nhật lại View dựa trên dữ liệu đã xử lý.</a:t>
            </a:r>
            <a:endParaRPr lang="vi-VN" sz="2500" dirty="0"/>
          </a:p>
        </p:txBody>
      </p:sp>
    </p:spTree>
    <p:extLst>
      <p:ext uri="{BB962C8B-B14F-4D97-AF65-F5344CB8AC3E}">
        <p14:creationId xmlns:p14="http://schemas.microsoft.com/office/powerpoint/2010/main" val="108697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EFC4D5-83C4-C2C5-9D54-0DED833266B8}"/>
              </a:ext>
            </a:extLst>
          </p:cNvPr>
          <p:cNvPicPr>
            <a:picLocks noChangeAspect="1"/>
          </p:cNvPicPr>
          <p:nvPr/>
        </p:nvPicPr>
        <p:blipFill>
          <a:blip r:embed="rId2"/>
          <a:stretch>
            <a:fillRect/>
          </a:stretch>
        </p:blipFill>
        <p:spPr>
          <a:xfrm>
            <a:off x="1694287" y="690071"/>
            <a:ext cx="9411426" cy="547785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CBF5129-BE67-D1C2-5B92-CC34B19E0256}"/>
                  </a:ext>
                </a:extLst>
              </p14:cNvPr>
              <p14:cNvContentPartPr/>
              <p14:nvPr/>
            </p14:nvContentPartPr>
            <p14:xfrm>
              <a:off x="718560" y="92520"/>
              <a:ext cx="10319400" cy="4095720"/>
            </p14:xfrm>
          </p:contentPart>
        </mc:Choice>
        <mc:Fallback>
          <p:pic>
            <p:nvPicPr>
              <p:cNvPr id="2" name="Ink 1">
                <a:extLst>
                  <a:ext uri="{FF2B5EF4-FFF2-40B4-BE49-F238E27FC236}">
                    <a16:creationId xmlns:a16="http://schemas.microsoft.com/office/drawing/2014/main" id="{BCBF5129-BE67-D1C2-5B92-CC34B19E0256}"/>
                  </a:ext>
                </a:extLst>
              </p:cNvPr>
              <p:cNvPicPr/>
              <p:nvPr/>
            </p:nvPicPr>
            <p:blipFill>
              <a:blip r:embed="rId4"/>
              <a:stretch>
                <a:fillRect/>
              </a:stretch>
            </p:blipFill>
            <p:spPr>
              <a:xfrm>
                <a:off x="709200" y="83160"/>
                <a:ext cx="10338120" cy="4114440"/>
              </a:xfrm>
              <a:prstGeom prst="rect">
                <a:avLst/>
              </a:prstGeom>
            </p:spPr>
          </p:pic>
        </mc:Fallback>
      </mc:AlternateContent>
    </p:spTree>
    <p:extLst>
      <p:ext uri="{BB962C8B-B14F-4D97-AF65-F5344CB8AC3E}">
        <p14:creationId xmlns:p14="http://schemas.microsoft.com/office/powerpoint/2010/main" val="4503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0A1-AE3B-F33F-E404-0897905E0470}"/>
              </a:ext>
            </a:extLst>
          </p:cNvPr>
          <p:cNvSpPr>
            <a:spLocks noGrp="1"/>
          </p:cNvSpPr>
          <p:nvPr>
            <p:ph type="title"/>
          </p:nvPr>
        </p:nvSpPr>
        <p:spPr/>
        <p:txBody>
          <a:bodyPr>
            <a:normAutofit/>
          </a:bodyPr>
          <a:lstStyle/>
          <a:p>
            <a:r>
              <a:rPr lang="vi-VN" b="1" i="0" dirty="0">
                <a:solidFill>
                  <a:srgbClr val="D1D5DB"/>
                </a:solidFill>
                <a:effectLst/>
                <a:latin typeface="Söhne"/>
              </a:rPr>
              <a:t>Các lợi ích của mô hình MVC</a:t>
            </a:r>
            <a:endParaRPr lang="vi-VN" dirty="0"/>
          </a:p>
        </p:txBody>
      </p:sp>
      <p:sp>
        <p:nvSpPr>
          <p:cNvPr id="3" name="Text Placeholder 2">
            <a:extLst>
              <a:ext uri="{FF2B5EF4-FFF2-40B4-BE49-F238E27FC236}">
                <a16:creationId xmlns:a16="http://schemas.microsoft.com/office/drawing/2014/main" id="{77D54979-98A3-9645-CBA0-478B1489B3CC}"/>
              </a:ext>
            </a:extLst>
          </p:cNvPr>
          <p:cNvSpPr>
            <a:spLocks noGrp="1"/>
          </p:cNvSpPr>
          <p:nvPr>
            <p:ph type="body" idx="1"/>
          </p:nvPr>
        </p:nvSpPr>
        <p:spPr>
          <a:xfrm>
            <a:off x="1730000" y="1453662"/>
            <a:ext cx="9385200" cy="4982307"/>
          </a:xfrm>
        </p:spPr>
        <p:txBody>
          <a:bodyPr>
            <a:noAutofit/>
          </a:bodyPr>
          <a:lstStyle/>
          <a:p>
            <a:pPr>
              <a:lnSpc>
                <a:spcPct val="150000"/>
              </a:lnSpc>
            </a:pPr>
            <a:r>
              <a:rPr lang="vi-VN" sz="2000" b="1" i="0" dirty="0">
                <a:effectLst/>
                <a:latin typeface="Söhne"/>
              </a:rPr>
              <a:t>Tách biệt trách nhiệm</a:t>
            </a:r>
            <a:r>
              <a:rPr lang="vi-VN" sz="2000" b="0" i="0" dirty="0">
                <a:solidFill>
                  <a:srgbClr val="D1D5DB"/>
                </a:solidFill>
                <a:effectLst/>
                <a:latin typeface="Söhne"/>
              </a:rPr>
              <a:t>: Mô hình MVC giúp tách biệt các thành phần chính của ứng dụng, làm cho mã nguồn trở nên dễ đọc, dễ hiểu và dễ bảo trì hơn.</a:t>
            </a:r>
          </a:p>
          <a:p>
            <a:pPr>
              <a:lnSpc>
                <a:spcPct val="150000"/>
              </a:lnSpc>
            </a:pPr>
            <a:r>
              <a:rPr lang="vi-VN" sz="2000" b="1" i="0" dirty="0">
                <a:effectLst/>
                <a:latin typeface="Söhne"/>
              </a:rPr>
              <a:t>Tính mở rộng và tái sử dụng</a:t>
            </a:r>
            <a:r>
              <a:rPr lang="vi-VN" sz="2000" b="0" i="0" dirty="0">
                <a:solidFill>
                  <a:srgbClr val="D1D5DB"/>
                </a:solidFill>
                <a:effectLst/>
                <a:latin typeface="Söhne"/>
              </a:rPr>
              <a:t>: Nhờ có việc tách biệt trách nhiệm, bạn có thể dễ dàng mở rộng chức năng của ứng dụng mà không ảnh hưởng đến các phần khác. Điều này cũng giúp tái sử dụng mã nguồn một cách hiệu quả.</a:t>
            </a:r>
          </a:p>
          <a:p>
            <a:pPr>
              <a:lnSpc>
                <a:spcPct val="150000"/>
              </a:lnSpc>
            </a:pPr>
            <a:r>
              <a:rPr lang="vi-VN" sz="2000" b="1" i="0" dirty="0">
                <a:effectLst/>
                <a:latin typeface="Söhne"/>
              </a:rPr>
              <a:t>Phát triển song song</a:t>
            </a:r>
            <a:r>
              <a:rPr lang="vi-VN" sz="2000" b="0" i="0" dirty="0">
                <a:solidFill>
                  <a:srgbClr val="D1D5DB"/>
                </a:solidFill>
                <a:effectLst/>
                <a:latin typeface="Söhne"/>
              </a:rPr>
              <a:t>: Các thành viên trong nhóm phát triển có thể làm việc đồng thời trên các phần khác nhau của ứng dụng, như Model, View và Controller, giúp tăng hiệu suất và tiết kiệm thời gian.</a:t>
            </a:r>
          </a:p>
          <a:p>
            <a:pPr>
              <a:lnSpc>
                <a:spcPct val="150000"/>
              </a:lnSpc>
            </a:pPr>
            <a:r>
              <a:rPr lang="vi-VN" sz="2000" b="1" i="0" dirty="0">
                <a:effectLst/>
                <a:latin typeface="Söhne"/>
              </a:rPr>
              <a:t>Kiểm thử dễ dàng</a:t>
            </a:r>
            <a:r>
              <a:rPr lang="vi-VN" sz="2000" b="0" i="0" dirty="0">
                <a:solidFill>
                  <a:srgbClr val="D1D5DB"/>
                </a:solidFill>
                <a:effectLst/>
                <a:latin typeface="Söhne"/>
              </a:rPr>
              <a:t>: Việc tách biệt các thành phần trong mô hình MVC giúp đơn giản hóa việc kiểm thử, do đó giảm thiểu khả năng gây lỗi cho toàn bộ ứng dụng.</a:t>
            </a:r>
            <a:endParaRPr lang="vi-VN" sz="2000" dirty="0"/>
          </a:p>
        </p:txBody>
      </p:sp>
    </p:spTree>
    <p:extLst>
      <p:ext uri="{BB962C8B-B14F-4D97-AF65-F5344CB8AC3E}">
        <p14:creationId xmlns:p14="http://schemas.microsoft.com/office/powerpoint/2010/main" val="147350813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01-01. Chào mừng các bạn đến với khóa học</Template>
  <TotalTime>61</TotalTime>
  <Words>704</Words>
  <Application>Microsoft Office PowerPoint</Application>
  <PresentationFormat>Widescreen</PresentationFormat>
  <Paragraphs>37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Lato</vt:lpstr>
      <vt:lpstr>Montserrat</vt:lpstr>
      <vt:lpstr>Söhne</vt:lpstr>
      <vt:lpstr>Focus</vt:lpstr>
      <vt:lpstr>Mô hình MVC Model – View - Controller</vt:lpstr>
      <vt:lpstr>MVC</vt:lpstr>
      <vt:lpstr>Model (M)</vt:lpstr>
      <vt:lpstr>PowerPoint Presentation</vt:lpstr>
      <vt:lpstr>View (V)</vt:lpstr>
      <vt:lpstr>PowerPoint Presentation</vt:lpstr>
      <vt:lpstr>Controller (C)</vt:lpstr>
      <vt:lpstr>PowerPoint Presentation</vt:lpstr>
      <vt:lpstr>Các lợi ích của mô hình MVC</vt:lpstr>
      <vt:lpstr>Kết luận</vt:lpstr>
      <vt:lpstr>Tìm hiểu thêm các mô hình khác</vt:lpstr>
      <vt:lpstr>Spring MVC</vt:lpstr>
      <vt:lpstr>Spring MVC là gì?</vt:lpstr>
      <vt:lpstr>PowerPoint Presentation</vt:lpstr>
      <vt:lpstr>Các thành phần chính của Spring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MVC Model – View - Controller</dc:title>
  <dc:creator>Le Nhat Tung</dc:creator>
  <cp:lastModifiedBy>Le Nhat Tung</cp:lastModifiedBy>
  <cp:revision>1</cp:revision>
  <dcterms:created xsi:type="dcterms:W3CDTF">2023-07-28T10:12:50Z</dcterms:created>
  <dcterms:modified xsi:type="dcterms:W3CDTF">2023-07-28T12:31:34Z</dcterms:modified>
</cp:coreProperties>
</file>