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3" r:id="rId6"/>
    <p:sldId id="259" r:id="rId7"/>
    <p:sldId id="260" r:id="rId8"/>
    <p:sldId id="272" r:id="rId9"/>
    <p:sldId id="261" r:id="rId10"/>
    <p:sldId id="264" r:id="rId11"/>
    <p:sldId id="265"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2796F-D42C-4013-82DF-32B8DF244530}" v="1" dt="2023-08-06T07:14:55.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3FF2796F-D42C-4013-82DF-32B8DF244530}"/>
    <pc:docChg chg="modSld">
      <pc:chgData name="Le Nhat Tung" userId="77b0905b33e1f80d" providerId="LiveId" clId="{3FF2796F-D42C-4013-82DF-32B8DF244530}" dt="2023-08-06T07:14:55.450" v="0"/>
      <pc:docMkLst>
        <pc:docMk/>
      </pc:docMkLst>
      <pc:sldChg chg="addSp">
        <pc:chgData name="Le Nhat Tung" userId="77b0905b33e1f80d" providerId="LiveId" clId="{3FF2796F-D42C-4013-82DF-32B8DF244530}" dt="2023-08-06T07:14:55.450" v="0"/>
        <pc:sldMkLst>
          <pc:docMk/>
          <pc:sldMk cId="1586331935" sldId="257"/>
        </pc:sldMkLst>
        <pc:inkChg chg="add">
          <ac:chgData name="Le Nhat Tung" userId="77b0905b33e1f80d" providerId="LiveId" clId="{3FF2796F-D42C-4013-82DF-32B8DF244530}" dt="2023-08-06T07:14:55.450" v="0"/>
          <ac:inkMkLst>
            <pc:docMk/>
            <pc:sldMk cId="1586331935" sldId="257"/>
            <ac:inkMk id="2" creationId="{56B4F936-BD3B-AEB3-B527-62EE6849093B}"/>
          </ac:inkMkLst>
        </pc:inkChg>
      </pc:sldChg>
      <pc:sldChg chg="addSp">
        <pc:chgData name="Le Nhat Tung" userId="77b0905b33e1f80d" providerId="LiveId" clId="{3FF2796F-D42C-4013-82DF-32B8DF244530}" dt="2023-08-06T07:14:55.450" v="0"/>
        <pc:sldMkLst>
          <pc:docMk/>
          <pc:sldMk cId="2609188615" sldId="261"/>
        </pc:sldMkLst>
        <pc:inkChg chg="add">
          <ac:chgData name="Le Nhat Tung" userId="77b0905b33e1f80d" providerId="LiveId" clId="{3FF2796F-D42C-4013-82DF-32B8DF244530}" dt="2023-08-06T07:14:55.450" v="0"/>
          <ac:inkMkLst>
            <pc:docMk/>
            <pc:sldMk cId="2609188615" sldId="261"/>
            <ac:inkMk id="4" creationId="{BCEE24B5-4F58-4A91-656E-2668E446B567}"/>
          </ac:inkMkLst>
        </pc:inkChg>
      </pc:sldChg>
      <pc:sldChg chg="addSp">
        <pc:chgData name="Le Nhat Tung" userId="77b0905b33e1f80d" providerId="LiveId" clId="{3FF2796F-D42C-4013-82DF-32B8DF244530}" dt="2023-08-06T07:14:55.450" v="0"/>
        <pc:sldMkLst>
          <pc:docMk/>
          <pc:sldMk cId="1272747977" sldId="262"/>
        </pc:sldMkLst>
        <pc:inkChg chg="add">
          <ac:chgData name="Le Nhat Tung" userId="77b0905b33e1f80d" providerId="LiveId" clId="{3FF2796F-D42C-4013-82DF-32B8DF244530}" dt="2023-08-06T07:14:55.450" v="0"/>
          <ac:inkMkLst>
            <pc:docMk/>
            <pc:sldMk cId="1272747977" sldId="262"/>
            <ac:inkMk id="2" creationId="{15054B56-ACFE-8218-0EFD-24D2DA3417D1}"/>
          </ac:inkMkLst>
        </pc:inkChg>
      </pc:sldChg>
      <pc:sldChg chg="addSp">
        <pc:chgData name="Le Nhat Tung" userId="77b0905b33e1f80d" providerId="LiveId" clId="{3FF2796F-D42C-4013-82DF-32B8DF244530}" dt="2023-08-06T07:14:55.450" v="0"/>
        <pc:sldMkLst>
          <pc:docMk/>
          <pc:sldMk cId="2721061312" sldId="263"/>
        </pc:sldMkLst>
        <pc:inkChg chg="add">
          <ac:chgData name="Le Nhat Tung" userId="77b0905b33e1f80d" providerId="LiveId" clId="{3FF2796F-D42C-4013-82DF-32B8DF244530}" dt="2023-08-06T07:14:55.450" v="0"/>
          <ac:inkMkLst>
            <pc:docMk/>
            <pc:sldMk cId="2721061312" sldId="263"/>
            <ac:inkMk id="2" creationId="{536E1276-3CDD-35E4-F696-1F613CED20C8}"/>
          </ac:inkMkLst>
        </pc:inkChg>
      </pc:sldChg>
      <pc:sldChg chg="addSp">
        <pc:chgData name="Le Nhat Tung" userId="77b0905b33e1f80d" providerId="LiveId" clId="{3FF2796F-D42C-4013-82DF-32B8DF244530}" dt="2023-08-06T07:14:55.450" v="0"/>
        <pc:sldMkLst>
          <pc:docMk/>
          <pc:sldMk cId="3443171006" sldId="272"/>
        </pc:sldMkLst>
        <pc:inkChg chg="add">
          <ac:chgData name="Le Nhat Tung" userId="77b0905b33e1f80d" providerId="LiveId" clId="{3FF2796F-D42C-4013-82DF-32B8DF244530}" dt="2023-08-06T07:14:55.450" v="0"/>
          <ac:inkMkLst>
            <pc:docMk/>
            <pc:sldMk cId="3443171006" sldId="272"/>
            <ac:inkMk id="4" creationId="{D78F60C1-7262-573B-0158-AB1789DDC016}"/>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6:45:31.26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21592 1758 963 0,'-1'-1'151'0,"0"-3"17"0,-1-3 14 0,1 2 9 0,-3-2 13 0,2-1 5 32,-1-1 9-32,0-2 4 0,-2 4 5 0,2 2 4 0,0-2 5 0,0 3 4 0,0 1 5 15,-2 2-1-15,1 1 1 0,1 0-1 0,-2 4 1 16,0 5-142-16,3 0-9 0,-3 7-14 15,2 6-13-15,2 5-9 0,-1 6-13 16,1 8-6-16,1 8-9 0,0 4-4 0,0 6-5 16,0 4-3-16,0-1-5 0,0 3-5 0,0 1-4 15,0-2 0-15,0-4-1 0,0-4 0 16,0-4 0-16,1-4 1 0,-1-5-1 16,2-3-4-16,-1-6-4 0,-1-4 0 0,0-4 0 15,1-4-4-15,-1-3-4 0,0-4-4 0,0-4-5 16,0-3-14-16,-1-4-8 0,1 0-14 15,0-4-9-15,0-4-17 0,-1-3-17 16,-1-5-27-16,1-6-32 0,-3-4-747 16,3-5 0-16,-3-3 0 0,-2-7 0 0</inkml:trace>
  <inkml:trace contextRef="#ctx0" brushRef="#br0" timeOffset="1057.78">21464 2172 848 0,'-2'-2'150'0,"2"-5"13"0,-1-1 14 0,0-6 13 15,1-3 9-15,-2-2 4 0,2-3 9 16,-1-5 4-16,1-5 4 0,-2 1 1 0,5 0 4 15,1 0-1-15,4 3 6 0,1-1 4 0,3 3 4 16,2 2 5-16,3 3 0 0,0 3 4 16,3 6-150-16,2 3-9 0,-4 3-13 0,0 3-10 15,1 3-8-15,-3 7-5 0,-1 2-4 16,-3 9-5-16,-2 2-4 0,0 4-1 0,-4 6-4 16,-3 4-1-16,0 6-4 0,-3 0-5 15,-5 2 1-15,-2-3-9 0,-4 1 0 0,-1-5-4 16,-2-2 0-16,-1-4-4 15,-2-5 1-15,1-5-5 0,-1-3 1 0,2-3-5 0,4-5-4 16,2-3-3-16,3-2-1 0,2-4 1 16,3-6 1-16,1-3-1 0,1-5 1 15,5-2-1-15,1-5-5 0,6-3 5 16,0-3-1-16,4-3-1 0,1 2 5 0,2-1-2 16,4 1 0-16,0 0 0 0,-1 5-1 15,0 0 4-15,-3 4 0 0,-3 3 4 0,-1 3 1 16,-3 1-1-16,-1 4 0 0,-4 3 0 15,-2 3 0-15,0 1 5 0,-2 6 0 0,1 4-1 16,-2 5 1-16,0 6 0 0,1 3-3 16,0 4-1-16,0 4 1 0,2 0 0 0,-1 5 1 15,3-3 1-15,-2-5 0 0,1 1 0 16,1-7 0-16,2 0 0 0,-3-9 0 0,3-2 1 16,-1-3 0-16,2-2-5 0,1-4 1 15,0-2 0-15,0-7 0 0,1-1 0 0,3-6 0 16,-1-2 0-16,-1-4 0 15,-1-1 0-15,0-3-1 0,-4 2 4 0,-1-1 0 0,-2 3 4 16,0 3 0-16,-5 3 4 16,0 7 0-16,-1 1-1 0,0 5 0 0,-1 0 0 15,1 2 0-15,0 4 0 0,0 3 0 0,0 1 1 16,0 4-1-16,1 0 0 0,1 3 1 16,1 1-1-16,1 3-3 0,2 0-4 15,2 0 0-15,1-4-4 0,3-1-5 0,2-3-4 16,1-4 0-16,1-4 0 0,1 1 0 0,2-5 1 15,-2-3-1-15,3-5 0 0,2-5-1 16,-3-2 0-16,1-5 0 0,0-1-1 0,-1-3-1 16,-1-4 1-16,-1-1 3 0,0 1 0 15,-2-1 1-15,-2 3-1 0,-3-2 5 0,-1 3 0 16,2 1 1-16,-4-1 0 0,-1-2 0 16,0 0 0-16,-1-6 1 0,-2 3-1 15,-2-5 2-15,1 2-1 0,-2-2 4 0,1 1 2 16,-1 1 0-16,-1 4-1 0,1 1 1 15,0 6-1-15,0 3-1 0,0 6 1 0,0 3 4 16,-2 1-1-16,1 7 0 0,-2 1 0 16,-2 2-1-16,0 1 0 0,0 6 0 15,-3 2 0-15,1 7 0 0,-1 2 0 0,0 5-4 16,1 4 0-16,2 8-5 0,1 6 2 16,0 7-1-16,3 0 1 0,-1 3-5 0,2 3 0 15,0-5-4-15,0-1 0 0,0-1-1 16,-1-6 1-16,2-2 1 0,-1-5-1 15,0-6 0-15,0-6 0 0,0-5 0 0,0-4 1 16,0-5-5-16,2-4-1 0,-1-1 5 16,1-3 1-16,0-5-2 0,1-5 1 0,0-3 4 15,1 0 1-15,2-2-1 0,0-3 1 16,1 0-1-16,3 0 5 0,-1 3 1 0,4 4-1 16,-1 3 1-16,0 5 3 0,3 4 1 15,-2 4 0-15,0 7 9 0,-1 4 0 16,-2 2 0-16,-3 5 1 0,-3 0 0 0,-1 2 0 15,-2 0 0-15,-2 0 5 0,-5-2 0 0,-4-3 0 16,-3-1-4-16,-2-5-5 0,-3-3-1 16,-1-2 0-16,0-5 0 0,-4-1-8 15,2 0-1-15,3-3-1 0,4-2-8 0,5-1-1 16,2-2-5-16,3-4 1 0,1 0-1 16,6-3-5-16,4-2-9 0,3-4-14 0,5-6-8 15,3 0-22-15,4-2-40 0,2-5-79 16,7-1-840-16,2-3 0 0,0 0 0 0,0-1 0 15</inkml:trace>
  <inkml:trace contextRef="#ctx0" brushRef="#br0" timeOffset="1606.9">22797 1687 902 0,'0'-3'177'0,"2"-3"22"0,-1-7 18 0,-1-3 13 16,1-3 9-16,1-2 9 0,-2-5 5 15,1 0 3-15,-1-4 5 0,0 5 0 0,0-1 4 16,0 4 0-16,0 5 4 0,-1 1 0 16,1 4 0-16,0 4-1 0,0 1 1 15,0 4-1-15,-2 1-176 0,2 2-23 0,-2 1-17 16,0 5-14-16,1 7-9 0,-3 4-8 15,2 6-4-15,-1 5-4 0,0 7-5 0,0 8 1 16,0 7-4-16,1 7 0 0,0-1-4 16,0 2-1-16,2-4 0 0,-1 0 0 0,1-2 1 15,0-7-1-15,0-2 1 0,0-7 0 16,0-3 0-16,0-5-1 0,1-3 1 16,1-8 0-16,0-1 0 0,0-5-1 0,0 0-4 15,0-4-4-15,1-2-1 0,2-3 0 16,-1-1 0-16,2-2 1 0,1-4 0 0,-2-4-4 15,4-5-1-15,2-3 0 0,0-3 4 16,-1-7 0-16,1-2-1 0,-2-4 0 0,0 2 0 16,0 2 0-16,-1 3 3 15,-2 6 1-15,-1 6 9 0,-1 4 4 0,2 8 4 0,0 5 0 16,0 10 0-16,-1 6-1 0,2 2 6 16,0 4-1-16,-1 4 0 0,1 0 5 15,-2 1-8-15,1-2 5 0,-4-2 0 0,1-5-5 16,2-3 1-16,-5-3 0 0,1-5-5 15,2-3-4-15,-3-4-9 0,3-1-4 0,-3-1-13 16,1-6-9-16,-1-1-4 0,0-4-4 16,0-2-9-16,0-3 0 0,-1-3 0 0,1-5-5 15,0-3 5-15,-3-4-6 0,3-1 0 16,0 1 5-16,0 0-1 0,0-1 1 0,0 5 5 16,0 1 4-16,-2 4 9 0,2 4 9 15,0 3 13-15,0 4 13 0,0 5 4 16,0 1 5-16,0 3 4 0,0 0 5 15,0 1-4-15,2 1-14 0,4 1-13 0,-2 1-30 16,5 1-54-16,3 2-168 0,3-1-678 16,1 2 0-16,6 0 0 0,4 1 0 0</inkml:trace>
  <inkml:trace contextRef="#ctx0" brushRef="#br0" timeOffset="1811.35">23308 1932 1020 0,'2'0'183'0,"-1"0"18"0,2 0 18 16,-2 1 9-16,2-1 8 0,0 0 9 15,-2 0 5-15,1 3 4 0,1-3 4 0,-3 0 0 16,0 1 1-16,0-1-1 0,-3 0 0 15,1 3 0-15,-3-1 0 0,0 4 0 0,-2 6 0 16,-1 2 0-16,-1 2-183 0,0 4-19 16,0 4-16-16,1 0-9 0,2 2-9 0,3-2-9 15,0 0-3-15,2-4-6 0,2-2-3 16,4-4-1-16,2-3 1 0,3-5 1 0,3-1-1 16,1-3 0-16,4 0-4 15,4-4-9-15,2-1-18 0,0-3-40 0,4-6-178 16,-1 0-814-16,1-3 0 0,-1-2 0 0,1-3 0 15</inkml:trace>
  <inkml:trace contextRef="#ctx0" brushRef="#br0" timeOffset="3038.86">24660 1824 986 0,'-2'0'168'0,"2"0"1"0,-1 0 4 0,1 1 9 16,-2 0 9-16,2 3 5 0,0 4 4 0,-3 2 0 15,3 6 4-15,0 4 0 0,3 7 0 16,-1 3 4-16,1 4 0 0,1 2 1 0,2-1-1 16,0 3 0-16,5-4 1 0,-2-4 0 15,1-5-165-15,1 0 1 0,1-8-5 16,0-2-9-16,-1-6-10 0,-4-1-3 0,2-6-1 16,0 0 0-16,-2-2-4 0,1-1 5 15,-1-5-1-15,-3-2-4 0,1 0 4 16,0-5 0-16,-1-1 0 0,-1-2 0 0,-2-3 0 15,1-1-1-15,1-2-4 0,-1 1-1 16,0 0 5-16,1 0 0 0,4 3 0 0,0-2-1 16,3 2-8-16,-1 0 1 0,5 3-6 15,-1 0-7-15,3 2-5 0,-3 0 1 0,5 3-5 16,-2-1 1-16,2 2 0 0,-5 3 0 16,4 1 0-16,-5 1 1 0,3 2 0 0,-4 1 5 15,-2 4 0-15,2 1 5 0,-4 4 4 16,-1 2 1-16,-4 4 8 0,1 0-1 0,-2 3 5 15,1 4 4-15,-2 1 5 0,0 4 0 16,0-3 0-16,0 3-1 0,-2-3 0 16,4 1 1-16,-2-2-1 0,4-2 0 0,-2-4 0 15,0-1-4-15,1-4-5 0,3-2 0 16,-1-5-4-16,3 0 0 0,-1-3 0 0,2-2 0 16,4-4 0-16,-1-4 1 0,-1-1 3 15,5-4 0-15,-5 0 0 0,0-2 0 16,0-2-1-16,-2-1 1 0,-2-3-1 0,-4 2 0 15,0 1-1-15,-2 1 0 0,-2 0-4 16,-2 3-5-16,0 0 0 0,-6 3 1 0,1 2-5 16,-2 2 0-16,-1 3 0 0,1 1 0 0,-1 3-9 15,1 0 1-15,3 1-2 0,0 0 2 16,4 0-1-16,1 1 0 0,2-1 1 16,7 0-1-16,0 0 1 0,5 0 0 0,4 0 5 15,0 0-1-15,5 0 1 0,2 0-1 16,4 0 0-16,-3 0-1 0,3 1 1 0,-2 4-1 15,-2 1 5-15,-2 3-1 0,-2 4 5 16,-3 3 0-16,-5 4 0 0,-3 3 1 16,-1 4 0-16,-2-2-1 0,-2 1 1 0,-3-2-1 15,2-1 1-15,-2-4-4 0,-2-4-1 16,2-4-4-16,0-3-8 0,2-5-14 0,-2 0-30 16,2-3-58-16,2-4-161 0,-3-3-689 15,1-6 0-15,2-2 0 0,-2-3 0 0</inkml:trace>
  <inkml:trace contextRef="#ctx0" brushRef="#br0" timeOffset="3172.58">25477 1855 984 0,'-2'-5'177'0,"2"-2"18"0,-4-7 17 16,4-1 10-16,-1 0 4 0,0-3 5 16,0 2 4-16,1 0 5 0,-2-2-1 15,0 4 1-15,2 8-1 0,2 1 5 0,-2 4 0 16,2 2 0-16,0 5-4 0,1 0-9 16,3 5-14-16,4-1-26 0,1 4-241 0,5-2-950 15,-1 2 0-15,3 1 0 0,2 0 0 16</inkml:trace>
  <inkml:trace contextRef="#ctx0" brushRef="#br0" timeOffset="3621.39">25949 1917 1124 0,'0'0'191'15,"0"0"6"-15,0 0 12 0,0 0 5 16,0-1 5-16,0 0 4 0,0-3 5 0,0 0 4 16,0 0 1-16,-3-1-1 0,1 2 0 15,-2 0 1-15,-1 0 4 0,-1 3 0 0,-1 4 0 16,-3 6 0-16,2 2-1 0,-1 4 1 15,-3 5-197-15,4 2-8 0,-1-1-18 16,3 4-8-16,1-4-6 0,0 1-4 16,5-7-4-16,-3-2-5 0,1-4 1 0,2-4 4 15,5-3 0-15,-3-2-1 0,4-2-4 0,4-7 0 16,-1 0 0-16,5-5 0 0,1-2-1 16,6-2 1-16,1-5-1 0,0-3-4 0,3-4-1 15,-2 0-5-15,0 0-4 0,-4-4-4 16,-1 2 0-16,-5-2 4 0,-3-1 13 15,-5-2 5-15,-1-2 9 0,-4-1 4 0,-2-2 9 16,-5 0 5-16,0 2 4 0,-2 1 0 16,2 5 5-16,-4 1 0 0,4 7 9 0,0 5 8 15,-1 5 10-15,0 2 9 0,4 9 4 16,-3 1 5-16,5 3-1 0,-2 1-4 0,2 7-13 16,0 4-9-16,-1 3-10 0,3 5-3 15,-2 8-8-15,2 5-6 0,0 8-2 0,-2 8-1 16,4 1-4-16,0 6-1 0,0 3-4 15,3-3 0-15,-1 1-9 0,3-3 0 0,1-2-4 16,2-6-14-16,5-3-13 0,-1-6-22 16,-1-7-28-16,6-8-79 0,-2-5-914 15,2-7 0-15,-1-5 0 0,1-5 0 0</inkml:trace>
  <inkml:trace contextRef="#ctx0" brushRef="#br0" timeOffset="4005.38">27332 1843 506 0,'0'0'84'16,"5"0"0"-16,-2 0-13 0,1 0-26 15,3 0-59-15,-1 0-141 0,4 0 0 16,-1-2 0-16,1 1 0 0</inkml:trace>
  <inkml:trace contextRef="#ctx0" brushRef="#br0" timeOffset="4338.49">27467 1739 674 0,'0'-2'121'0,"1"0"13"0,-1-6 10 0,2 1 8 15,0-5 9-15,0-1 19 0,0-3 13 0,2-3 17 16,-1-3 14-16,-3 1 9 0,2 0 8 16,1-1 6-16,-3 1 3 0,0 4 5 15,-3 2 0-15,1 1 4 0,-5 3 0 0,1 4 0 16,-5 5-122-16,-3-1-13 0,1 6-8 16,-6 3-10-16,-1 5-9 0,3 6-19 0,-4 0-12 15,3 4-19-15,2 1-13 0,3 2-8 16,1 5-10-16,6-1-9 0,2-2-4 0,3 2-5 15,3-5-4-15,5 0-5 0,7-1 1 16,3-3 0-16,4-2 0 0,2 2 0 0,4-4 1 16,4 1-1-16,3-2 1 0,-3 0 0 15,3-1 5-15,-5 1 0 0,-2-3-1 0,-5-1 5 16,-4 0 1-16,-4 1 3 0,-7-2 6 16,-2 2-1-16,-5 2 5 0,-5-1 0 0,-7 1 0 15,-1 2-4-15,-5-1 0 0,0 0-9 16,-2 1-5-16,-1 0-13 0,1-2-18 15,-2-2-27-15,4 0-63 0,5-2-883 0,0 1 0 16,7-5 0-16,2 0 0 0</inkml:trace>
  <inkml:trace contextRef="#ctx0" brushRef="#br0" timeOffset="4987.8">27878 1925 990 0,'0'0'178'0,"3"-3"18"0,0 2 8 0,1-4 10 0,-2 2 8 16,0 0 5-16,0-1 3 0,0-1 6 15,-1 1-1-15,-2 2 5 0,-1-1-1 16,-4 1 1-16,-4 2 0 0,0 0 1 0,-3 3-1 16,0 1 0-16,-5 6 0 0,1 0 0 15,-2 6-178-15,2 4-22 0,-2 4-8 0,4 6-14 16,1 2-17-16,4 1-9 0,3-3-4 16,2 0-9-16,2-2-4 0,-1-4-9 15,4-6-4-15,4-4-5 0,1-4-5 0,0-4 1 16,3-4-5-16,-3-1 4 0,4-3 1 15,3-7 4-15,0-1 4 0,2-3 13 0,-2-2 4 16,-2-1 14-16,2-2 12 0,-3-3 9 16,0-3 4-16,0 3 9 0,-4 0 4 0,-1 2 8 15,1 3 5-15,-2 3 4 0,0 1 4 16,2 3 0-16,0 3 5 0,-1 3-5 0,1 1 0 16,1 3-5-16,0 4-4 0,-2 5-8 15,4 3-5-15,-2 2-9 0,2 2-4 0,-2 6-3 16,2-1-5-16,-2 4-4 0,3-3 1 15,-1 0-5-15,0-3 1 0,0-4 0 16,-1-1 0-16,2-5-3 0,-2-2-1 0,1-5 0 16,-1 0 1-16,0-3-1 0,0-3 1 15,0 0 0-15,1-8 0 0,-1 1-1 0,-1-2 1 16,2-3 0-16,-4-4-1 0,1-4-1 16,-1-1 1-16,-1-3 4 0,-1-4-1 0,-1 1 1 15,0 0 3-15,1 1 5 0,-2 2 0 16,0 4 0-16,0 1 0 0,0 6 0 15,2 7 1-15,-2 3-1 0,5 8-1 0,-4 8 1 16,2 5-1-16,2 3 1 0,-1 5-1 16,1 2 1-16,2 4 0 0,0 0-4 0,1 1 0 15,3-5 0-15,-1-2 0 0,1-4 0 16,0-4 5-16,0-6 9 0,-1-3 0 0,2-2 4 16,1-7 0-16,-3-4 0 0,-1-2-1 15,3-5 2-15,-3-5-1 0,-1-4-1 0,2-2 1 16,-2-1 0-16,-1-4-5 0,-1 3-5 15,0 0-4-15,1 3-4 0,-3 5-19 0,0 3-9 16,3 3-27-16,-3 7-44 0,1 2-72 16,-1 1-924-16,-2 2 0 0,-1 1 0 15,1 1 0-15</inkml:trace>
  <inkml:trace contextRef="#ctx0" brushRef="#br0" timeOffset="5353.84">28439 2129 990 0,'0'0'182'0,"1"0"19"0,2 0 18 0,-1 0 9 16,0-2 4-16,6-2 4 0,-1-2 5 15,0-6 4-15,3-2-1 0,-2-3 5 0,1-1 4 16,3-8 0-16,-2 3 0 0,-1-5 5 15,-4 2 0-15,0 0 0 0,-1 3 0 16,-1 0 0-16,-2 1-183 0,-2 3-18 0,-2 4-17 16,-3 1-5-16,-1 5-5 0,-1 3-3 15,-2 4-5-15,-2 4-4 0,1 6 0 0,-2 6-4 16,1 7-4-16,0 2-5 0,2 3 0 16,3 3-4-16,4 1-1 0,0 4 1 0,3-4-1 15,4-2 1-15,4-3-1 0,3-5 0 16,2-3 0-16,3-7-4 0,1-3-1 0,5-3-4 15,2-3-8-15,2-3-10 0,-2-5-13 16,2-5-18-16,-2-6-31 0,4-5-76 16,-4-1-887-16,-1-4 0 0,0-5 0 0,-2-1 0 15</inkml:trace>
  <inkml:trace contextRef="#ctx0" brushRef="#br0" timeOffset="6402.72">27454 1750 612 0,'0'0'110'16,"1"-1"15"-16,1-4 17 0,0 3 14 0,0-3 9 15,-2 0 13-15,2-4 13 0,0 3 10 16,0-5 9-16,-1 3 8 0,-1-4 5 0,0 2 4 15,0-3 9-15,0 0 5 0,-1 1 4 16,2 1 0-16,-2-3 4 0,-1 3 1 16,-2-1-112-16,0 4-13 0,-2 0-19 0,0 2-17 15,-5 2-14-15,1 1-17 0,-3 1-28 16,0 2-45-16,-1-2-75 0,1 4-858 16,-3-1 0-16,1 3 0 0</inkml:trace>
  <inkml:trace contextRef="#ctx0" brushRef="#br0" timeOffset="8202">29296 905 992 0,'-2'2'174'16,"-1"3"9"-16,-2 1 18 0,-1 5 5 0,-2 1 4 15,-1 5 0-15,1 2 1 0,-3 7-1 16,-3 2 4-16,2 4 0 0,0-1 1 15,1 5 3-15,-2 0 0 0,-1 3-1 0,2 4 1 16,0 3 0-16,-2 1 0 0,4 3 0 0,-2 2-170 16,4 1-8-16,0 3-18 0,3 1-5 15,2 1 0-15,0-3 1 0,2-2-1 16,1-4-1-16,3-2-7 0,1-2-1 0,3-2-5 16,0-6-7-16,4-3-5 0,0-4-5 15,3-2-7-15,4-5-10 0,-1-3-9 0,3-5-26 16,2-4-50-16,-2-3-125 0,3-3-646 15,-1-3 0-15,-1 1 0 0,1-3 0 16</inkml:trace>
  <inkml:trace contextRef="#ctx0" brushRef="#br0" timeOffset="8719.61">29628 1795 834 0,'0'0'143'0,"0"0"5"0,0 0 9 16,5 0 4-16,-1 0 5 0,5 0 4 15,-2 0 4-15,5 0 0 0,3 0 4 0,1 0 1 16,6 0 0-16,2 0 4 0,-1 0 0 16,2-1 4-16,1-1 6 0,3 1-1 0,0 0 5 15,1-3 5-15,1 2-144 0,-1-1 0 16,0 1-8-16,2-1-4 0,1 0-1 0,1 0-4 15,-1 1-4-15,1-1-1 0,1 2-4 16,1-2 0-16,-1 3 4 0,-1-2-4 0,0 1 0 16,-1 1-5-16,-1 0-5 0,-1 0 1 15,0 0-5-15,-2 0-4 0,-2 0-1 0,0 0-3 16,1 0-1-16,-3 0 0 16,1-1-4-16,0-1 0 0,0 0 0 0,-2-1-4 15,1-1-1-15,-2 1-4 0,1-1-12 16,-1 1-6-16,0 1-9 0,-2-1-13 0,0-1-23 15,-2 3-37-15,-2-2-75 0,0 2-666 0,-1 1 0 16,-3-1 0-16,1 0 0 0</inkml:trace>
  <inkml:trace contextRef="#ctx0" brushRef="#br0" timeOffset="9183.9">31171 819 1050 0,'0'0'175'0,"0"0"0"0,0 0 1 16,0 1-1-16,0 2 6 0,3 1-1 16,0 3 0-16,1-1 5 0,6 7 0 0,0-2 1 15,4 5-1-15,4 3 0 0,4 2 1 16,3 0 0-16,3 5-1 0,2-2 1 15,2 6 0-15,-2-2-1 0,3 5-175 16,-2-2 0-16,-3 5-1 0,3 0 1 0,-3 4-10 16,-5 0 0-16,-2 6 0 0,-1-1-5 0,-6 4 1 15,-4 1-5-15,-2 2 4 0,-2 1 1 16,-4 2-1-16,-2-2 0 0,-2 0 0 16,-1-1 0-16,-1-6 0 0,-5 1-5 0,2-2-4 15,0-3-18-15,-2-2-45 0,-4-3-760 16,-2-2 0-16,1-6 0 0,1-2 0 0</inkml:trace>
  <inkml:trace contextRef="#ctx0" brushRef="#br0" timeOffset="10417.68">32619 921 1058 0,'0'0'176'0,"0"0"-4"0,0-1 4 15,0 1 1-15,0 0 4 0,0 0 5 0,0 0-1 16,0 0 6-16,0 0-1 0,-1 0 0 15,-1 0 1-15,1 0-1 0,-2 0 1 0,-2 1-1 16,0 0 1-16,-2 3 0 0,-2 3 4 16,1 1 0-16,0 5-175 0,-2 3 8 15,0 2-5-15,0 2 0 0,0 5 0 0,1-1-4 16,1 4 0-16,-1-5-1 0,1 4 1 16,1 1-1-16,1-5 0 0,3 1 4 15,0 0 0-15,1-1-1 0,1-2 1 0,-1-2 0 0,2-2-5 16,0 0 0-16,2-3 0 15,-2 0-4-15,0-2 0 0,1-3 0 0,3 2-5 16,2-3 5-16,1 2 0 0,2 0-5 16,1 0 1-16,0 1 0 0,1 2 0 0,4 1-4 15,-8 1 1-15,2-2-1 0,-5 2 0 16,2 1 1-16,-3 2-1 0,-2-2 0 0,-1 3 0 16,0-1 0-16,0 1 0 0,-1 0 0 15,1 2 1-15,-3 1-6 0,0-1 1 16,-4 2-1-16,0 1 0 0,-5 0 0 0,-2-2 0 15,2 1 0-15,-4 0 0 0,0-3-1 16,-1-1 0-16,4-1 0 0,-1-3 0 0,3-3 0 16,4-1-5-16,3-2-4 0,-1-3-1 0,3-1-4 15,0-2 0-15,2-2 1 0,0 1-1 16,2-2-4-16,2 0 0 0,2 0 0 0,0 1-1 16,1 3 2-16,3 3-1 0,1 2 0 15,-1 4 2-15,5 3-1 0,-2 1 1 16,-4 7-1-16,0 0 10 0,-4 4 5 15,1-1-1-15,-5 6 10 0,1 0 4 16,0 1 0-16,-2 0 5 0,0 0 4 16,0 1 0-16,-2-1 4 0,2-1 0 0,0 1 1 15,0-6-2-15,0 1 1 0,0-3-1 16,0-4 0-16,0-3 1 0,2-3-1 0,3-3-9 16,8-5-9-16,-1-3-27 0,7-2-60 15,5-2-889-15,-1-1 0 0,4 0 0 0,1-1 0 16</inkml:trace>
  <inkml:trace contextRef="#ctx0" brushRef="#br0" timeOffset="11600.41">21653 4966 1054 0,'0'0'175'0,"2"0"1"0,-1 0 0 15,2 0 4-15,0 1 0 0,4 1 4 16,-1 2 5-16,3 2 5 0,-2 2-1 16,3 2 0-16,0 4 4 0,0 1 1 0,0 1 4 15,1 2 4-15,-3 2 5 0,2-1 3 16,-4 1 6-16,-1 1 3 0,1-2-170 16,-3 2 4-16,-1 0 4 0,-1 1 1 0,-1 1 0 15,0-3-1-15,0 3-3 0,0-2-5 16,0 0 0-16,-1-1 0 0,1-3-4 0,0-1 0 15,1-4-5-15,1-1-4 0,-1-1-4 16,3-4-4-16,1 0-6 0,0-3-4 16,3-1-4-16,-1 0-4 0,4-2-5 0,-2 0-4 15,0 0-1-15,0 0-4 0,-1 1 0 0,0 2 0 16,-4 2 0-16,0 3 0 0,-1 4 0 16,-1 0 0-16,0 4 0 0,0 4 0 0,-2 1-1 15,1 2 1-15,0 2-1 0,2-2 1 16,0 0 0-16,3 0-1 0,1-1 0 15,2-1 1-15,1-2-1 0,2-1 1 0,-1-3 0 16,1 1 0-16,-1-1 1 0,2 0-1 16,-3-1 1-16,-1-3 0 0,-1 2-1 0,-3-2 2 15,-2 0-1-15,0 0 0 0,-3 0 2 16,0-3-1-16,-3 3 0 0,-1 0 0 0,-2 1-1 16,-4-3 1-16,0 4-1 0,0-4 0 15,-5 1 0-15,-1 0-1 0,-1-3 0 16,2 2 0-16,-1-5 0 0,2-3-10 0,1 1-8 15,3 0-14-15,4-4-23 0,1 0-34 0,2-3-86 16,0-5-849-16,4-1 0 0,4-2 0 16,3-3 0-16</inkml:trace>
  <inkml:trace contextRef="#ctx0" brushRef="#br0" timeOffset="13450.6">23266 3830 702 0,'-1'0'121'0,"0"0"13"15,-1 0 9-15,-1 0 9 0,0 0 5 0,-1 0 3 16,1 0 10-16,-3 1 4 0,1 0 4 15,-1 2 9-15,0 0 5 0,1 1 4 16,0 5 5-16,0 2 4 0,-2 1 0 0,3 4 0 16,0 1 0-16,0-1 0 0,2 3-121 0,0-2-14 15,1 0-8-15,-1-5-4 0,2 1-4 16,0-4-5-16,2-4-4 0,-1-2 0 0,2 0 0 16,3-1-5-16,1-5 0 0,1 0 1 15,3-3 0-15,1-4-4 0,0-3 4 16,3 1-1-16,-1-6 1 0,-2-1-1 0,2-2 5 15,-4-1 0-15,-1 1-1 0,1 1-4 16,-4 0-1-16,-2 2 1 0,-1 2-5 0,-1 2 0 16,-2 1-4-16,0 1-5 0,-2 3 1 15,-2 1-5-15,-2 3-5 0,-2 2 0 0,0 0 1 16,1 3-1-16,-3 3 1 0,-3 3-1 16,1 6-4-16,0 1 0 0,1 4 0 15,4 2 0-15,-3 2 0 0,4 3 0 0,0 1 1 16,3 2-5-16,2-5-5 0,0 2 0 15,-1-4-8-15,2 0-1 0,3-2 1 0,0 0-1 16,4-4-8-16,3 0 0 0,2 0 0 16,2-1 1-16,6-2-1 0,4-4 1 0,1 1 0 15,3-4 0-15,1-2-1 0,-1 1 1 16,1-2 0-16,-1-3-1 0,0-2 5 0,-4-2-1 16,1-2 4-16,-5-3 0 0,0 1 1 15,-3-3-1-15,-5-2 4 0,-2-1 4 0,-2 0 0 16,-3-1 5-16,-2 1 0 0,-2 2 3 15,-1 1 1-15,0 4 4 0,-1 2-1 16,-1 2 1-16,2 2-1 0,-1 7 1 0,1 2 0 16,-1 7 0-16,1 3 1 0,-2 4-5 15,0 3-4-15,2-2 0 0,-1 2-4 0,1 0-5 16,0-5-4-16,0-2-8 0,1-5-1 16,1-5-3-16,0-2-1 0,2-7-4 15,0-3 1-15,2-5 4 0,1-6 5 0,3-2 9 16,0-7 4-16,-1 0 5 0,2-4 0 15,1-3 8-15,0 0 4 0,-2 2 5 0,0 3 4 16,1 4 0-16,-1 4 5 0,-2 6 4 16,0 4 1-16,2 5-1 0,-1 4 0 0,0 6 0 15,-1 4 0-15,1 5-5 0,0 3-4 16,1 3-8-16,3 0-5 0,-1 3-4 0,2 1-1 16,-2 1-3-16,2-1 0 0,-1-4-4 15,0-2 0-15,1-3 1 0,0-2-6 0,0-5 0 16,1-1-4-16,-2-4-4 0,5-1-6 15,-2-4-4-15,2-1-4 0,0-4-5 16,2-1-5-16,-1-4-4 0,3 1-1 0,-2-2-5 16,1-3 0-16,-1-7-1 0,1 1 0 15,-1-2 0-15,2 0 0 0,-3-2-1 0,-2-4 10 16,3 0 4-16,-5-4 13 0,-1 1 10 16,-3 0 9-16,-2-2 10 0,0-1 8 0,-5 3 10 15,1 1 9-15,-4 3 4 0,0 4 5 16,-1 2 5-16,0 6 4 0,0 3 1 15,0 5 0-15,-1 1-1 0,0 6 2 0,-1-1-1 16,-2 2-5-16,1 3-4 0,-3 4-9 16,2 3-5-16,0 7-5 0,0 3-4 0,0 6-5 15,1 7-6-15,2 7-3 0,0 9-2 0,1 5-2 16,0 3-3-16,0 3-6 0,1 0-2 16,0-3-3-16,2 0-5 0,1-6-8 15,-2-6-10-15,3-6-4 0,-1-8-9 16,3-4-9-16,-3-8-17 0,2-7-41 0,-3-3-88 15,0-5-865-15,-3-1 0 0,2-5 0 16,-2-3 0-16</inkml:trace>
  <inkml:trace contextRef="#ctx0" brushRef="#br0" timeOffset="13716.91">24242 4011 1064 0,'-1'0'186'0,"0"-1"13"0,-1-1 18 0,2-1 9 16,-1 0 4-16,1 0 4 0,-2-3 5 0,2-1 4 15,0-2 4-15,3-2 5 0,3-2 4 16,2-2-1-16,4 0 1 0,1-1 4 0,3-1 0 15,0 2 0-15,4 1 0 0,1 3 4 16,-1 3-185-16,1 4-14 0,-1 2-17 0,-1 4-9 16,4 1-4-16,-6 7-4 0,4 3-4 15,-4 2-4-15,1 2-5 0,-3 3-3 16,1 1-5-16,-1 3 1 0,-4 0 0 0,-1 2-4 16,-1-5-1-16,-1 2 1 0,-3-4 0 15,1-3-6-15,-2-2-2 0,-1-4-6 0,-2-1-4 16,2-5-13-16,0-2-19 0,-3-2-31 15,0-3-72-15,0-5-962 0,0-1 0 0,0-4 0 16,0-2 0-16</inkml:trace>
  <inkml:trace contextRef="#ctx0" brushRef="#br0" timeOffset="13833.6">24635 3732 1168 0,'0'-3'203'16,"0"0"14"-16,0-3 4 0,0 1 9 0,0-1 5 16,0 2-1-16,0 0 5 0,-3 2 0 15,3-3-1-15,0 5-3 0,0 3-6 0,0 3-12 16,0-1-19-16,0 2-31 0,0-2-71 15,0 2-969-15,3-1 0 0,0 1 0 16,1-2 0-16</inkml:trace>
  <inkml:trace contextRef="#ctx0" brushRef="#br0" timeOffset="14564.21">24844 3547 1142 0,'0'-1'199'0,"0"-5"13"0,0-1 10 16,0-1 4-16,0-3 4 0,-2 2 5 0,0-2 4 15,2-1 5-15,-3 2-1 0,2-1 1 16,0 6 0-16,-1 2-1 0,1 0 1 16,-1 4 0-16,2 6-1 0,0 2 1 0,0 6 0 15,-2 4-1-15,2 5-198 0,0 8-19 16,0 3-8-16,2 9-10 0,-2 3-9 16,2-1-5-16,-1 3-9 0,2-1-8 0,1-1 0 0,0-3-4 15,-3-5-1-15,1-4 1 16,0-6-9-16,-2-5-5 0,1-4-8 0,-1-5-5 15,0-5-9-15,0-4-4 0,-1-3 0 16,1-2 4-16,-2-2 6 0,2-7 8 0,0-1 10 16,0-1 8-16,0-3 15 0,0-2 12 15,-1-5 4-15,1 0 9 0,3-2 5 16,1 0 3-16,2 0 14 0,1-1 9 0,2 4 8 16,1 1 9-16,0 3 9 0,2 4 5 0,1 2 0 15,-4 5-1-15,2 1-4 0,-2 2-4 16,0 6-4-16,-1 1-10 0,-2 3-8 0,1 3-8 15,0 2-5-15,0 0-4 0,0 5-4 16,-1 1-4-16,2 0-5 0,-1 3-4 16,1-3 1-16,0-1-5 0,0-2 1 0,4 1-1 15,-3-2 0-15,2-3 1 0,1 0-1 16,-1-5-3-16,5 0-1 0,-5-3 0 0,2-3-1 16,-1 0 1-16,1-1-5 0,1-4-1 15,-3 1 1-15,-1-3-1 0,0-3 0 16,-1 1 0-16,-2-5 0 0,-1 0 0 0,-2-5 4 15,2-1 0-15,-4 0 0 0,0 1-1 16,-2-2 0-16,0 1 5 0,0 2-1 0,0 3 1 16,0 3-1-16,0 3 0 0,0 3 5 15,0 1-5-15,0 3 0 0,0 4-5 0,0 2-3 16,0 4-6-16,0 0-3 0,0 4-9 16,3 2-4-16,0 2-5 0,2 2 0 0,0 1-4 15,4-1 0-15,-4 1 0 0,3 0 0 16,-1 1 0-16,-1 0 0 0,-2 5 5 0,-1-1 0 15,-2 2 13-15,-1 1 4 0,0-1 9 16,-1 2 9-16,-5-4 9 0,1-1 3 16,-2-3 14-16,0-2 0 0,1-9 4 0,-5-1 5 15,1-5 4-15,-2-1 0 0,2-2 0 16,-1-2 0-16,2-3 0 0,-2-3 0 0,4-1-4 16,0-1-5-16,3-3-17 0,-3 1-14 15,4-4-26-15,2-2-31 0,-1-3-80 16,2 2-904-16,0-5 0 0,0 2 0 0,3-3 0 15</inkml:trace>
  <inkml:trace contextRef="#ctx0" brushRef="#br0" timeOffset="15996.99">25542 3652 1024 0,'0'0'170'0,"0"-2"10"16,0 0 4-16,0-1 4 0,0-1 6 15,0 2 3-15,0-2 6 0,0-1 3 0,0 1 5 16,0 1 5-16,0 2-1 0,0 1 5 0,0-1 0 16,0 1 5-16,0 2-1 0,0 3 0 15,0 3 0-15,-2 4 0 0,2 3-170 0,0 7-6 16,0 5-8-16,0 4-5 15,0 4-5-15,0 3-4 0,0-1-5 0,0-1-4 16,0-2-4-16,0-3-9 0,2-4 0 16,-2-7-8-16,2-4-5 0,-1-4-9 0,1-5-13 15,3-2-4-15,-3-1-9 0,0-5 0 16,2-6 0-16,-3 0-4 0,3-5 4 0,-2-3 1 16,2-2 4-16,-4-2 4 0,1-4 5 15,1-5 8-15,-2-3 4 0,0 0 9 0,0-2 9 16,0-1 8-16,0 2 6 0,0 0 8 15,0 1 18-15,-2 2 4 0,2 3 14 0,0 3 0 16,0 5 0-16,0 3 4 0,0 5 1 0,0 2-1 16,0 4-3-16,0 4-6 15,0 6-3-15,0 5-9 0,0 5-5 16,2 6-4-16,3 5-10 0,-1 2-4 0,1 4-5 0,5 4-4 16,-3 1-9-16,5 0 0 0,1-5-9 15,-2-3-4-15,2-6 1 0,-2-5-6 16,2-4-4-16,-3-5-5 0,1-5-3 0,-1-4-1 15,-4-3 0-15,1-6 0 0,1-4 0 16,0-3 0-16,-5-5 0 0,3-3 10 0,-2-1 8 16,-2-6 5-16,0-6 8 0,0-4 10 15,1 0 9-15,4 0 4 0,-2 0 4 16,3 4 1-16,-1 3 4 0,2 3 4 16,0 4 9-16,2 7 0 0,-1 12 0 0,3 0 1 15,-2 7 3-15,-1 4 1 16,0 7 0-16,-1 4-9 0,1 4-5 0,-2 6-4 15,3 3-5-15,-1 4-9 0,-5 5-5 16,3 4 0-16,-3 0-10 0,1 1-9 0,1-2-9 16,-5-2-13-16,3-4-22 0,-1-3-36 0,1-3-102 15,1-6-872-15,4-3 0 0,-3-5 0 16,5-4 0-16</inkml:trace>
  <inkml:trace contextRef="#ctx0" brushRef="#br0" timeOffset="16729.03">26356 3765 1150 0,'0'-1'209'0,"0"-5"14"0,4 1 4 16,-4-2 9-16,2-2 5 0,-2-1 9 0,0-1 4 16,0 0 1-16,-4-1-1 0,-2 3 5 0,-2 2 0 15,-1 0-1-15,-2 4 1 0,-3 0 0 16,-3 2-1-16,-2 3 1 16,-1 4-1-16,0 3 0 0,-2 5-210 0,1 4-18 0,2 4-4 15,0 2-14-15,4 4-10 0,-1 3-9 16,9-1-8-16,1 0-1 0,1-2 1 15,3-2-5-15,5-6 0 0,3-4-4 0,0-3 0 16,3-6 0-16,5-2-4 0,-1-1 1 16,1-5-5-16,3-3 0 0,2-5 1 15,-4-1 5-15,2-4 0 0,-2-2 5 0,-4-3 5 16,-2-1-1-16,-2-3 5 0,-3-2 4 0,-2 2 5 16,1 0 4-16,-3 1 5 0,-3 5 8 15,1 0 0-15,0 4 0 0,0 2 9 16,-1 7 0-16,1-1 4 0,0 7-1 0,0 4 1 15,0 6 0-15,0 4-1 0,2 3 0 0,0 3 0 16,0 1 1-16,0 2 0 0,4 0-4 16,-2 1-5-16,5-4-4 0,-3-3-5 0,6-4-4 15,1-4 0-15,2-3-4 16,-1-2-4-16,3-3-1 0,1-1-4 0,-3-3 0 16,5-2 0-16,-4-4 0 0,0-1-4 0,-1-1 0 15,3-1 0-15,-6-3-1 0,1-1 0 16,-1-4 0-16,-3-1-1 0,-1 1 0 15,-2 1 0-15,-1-2 1 0,-1 3-2 0,1 2 5 16,-3 1 0-16,0 5 1 0,0 1 3 16,-3 4 1-16,1 3 0 0,-1 6-1 0,1 4 5 15,2 2 0-15,-4 4 1 0,2 0 0 16,2-2-1-16,0 0 1 0,-2 1 0 16,2-4 0-16,2-6 0 0,0-1 0 0,4-5 5 0,-1-2 4 15,2-4 0-15,-2-4 4 0,3-1 4 16,1-3 5-16,-1-3 0 0,0 2 4 15,-1-2 0-15,-1 1 1 0,-1 0-1 16,4 5 1-16,-4 4-1 0,-1 2 0 0,0 2 0 16,1 3 0-16,2 5 1 0,0 4 3 15,-1 3-4-15,1 4-5 0,-1 2 1 0,4 3-6 16,-3 0-3-16,3 2-5 0,-2 1 0 16,3-1-4-16,-2-3-5 0,2-3 1 0,-2-2-1 15,0-4 1-15,0-3-5 0,2-4-3 16,-2 2-6-16,2-4-8 0,-1-1-13 0,3 0-14 15,-1-5-17-15,0-1-31 0,5 0-67 16,-4-4-165-16,2-2-708 0,3-1 0 0,-1-6 0 16,-4-3 0-16</inkml:trace>
  <inkml:trace contextRef="#ctx0" brushRef="#br0" timeOffset="18161.96">26944 3761 1130 0,'0'0'192'0,"0"-1"10"0,0-1 13 0,0 0 5 16,0-1 9-16,0 0 4 0,-2 2 0 16,0-3 5-16,2 2 4 0,-5 1 0 0,0 0 0 15,-1 1 0-15,-1-1 0 0,-2 3 0 16,-2 2-1-16,0 3 1 0,0 2-1 16,-5 4 0-16,5 1-192 0,-3 3-10 0,1 2-17 15,4 3-6-15,-1 0-13 0,2-2-8 0,5 0 0 16,-1-5-5-16,2-1-4 0,4-1-1 15,2-5-3-15,1-2-1 0,1-4 2 0,4-1-1 16,-1 0 0-16,1-3 0 0,2-3 1 16,1-3 0-16,-4-2 4 0,5-1 0 15,-7-3 9-15,3-1 1 0,-4-1 8 16,0-3 9-16,-3 1 0 0,-1 2 4 0,-2 0 0 16,2 2 5-16,-2 1 4 0,-2 6 0 15,2-1-1-15,0 3 1 0,-2 3 0 0,2 3 4 16,0 5-5-16,0 7 1 0,0 2-5 15,0 3 0-15,0 4-4 0,4-1-4 0,2 3-10 16,1 3-3-16,3-2-1 0,2-5-8 0,3-5 0 16,0 0-4-16,7-7-5 0,-4-3 0 15,3 0 0-15,-1-5 0 0,2-5 0 16,-1-1-4-16,1-6 3 0,1-1 1 0,-1-3-1 16,4-3 0-16,-3-1-1 0,0-4 5 15,-4-2 8-15,-2 2 1 0,-4-2 3 0,-4 3 9 16,-2 1 0-16,-3 4 5 0,-3 2 4 15,-6 4 0-15,-2 6 0 0,-6 0 0 0,0 8 0 16,-4 3 0-16,0 6 1 16,-2 5 0-16,-1 2 0 0,0 4-4 0,0 0-4 15,7 0-4-15,3 0-9 0,3-1-4 0,1-2-9 16,6-6-4-16,0-3-1 0,7-5-8 16,-1 0 0-16,6-5 0 0,1-5-5 15,3-2 0-15,-1-6 4 0,4-2 0 0,1-1-1 16,0-4 5-16,1-1 0 0,-4-1 8 0,-1 1 5 15,1 3 5-15,-2 4 4 0,-3 6 4 16,1 7 5-16,-2 8 0 0,-3 8-1 0,-1 7 6 16,0 9-1-16,0 5 1 0,-3 7-9 15,-2 3 1-15,0 3-5 0,-2 2 1 16,0-4 1-16,2-1-1 0,-4-5 5 0,-2-2-5 16,0-5-1-16,-3-9 1 0,-1-2 3 15,-2-8 0-15,1-6 0 0,-3-2 0 16,-1-4 0-16,2-5 0 0,1-5 0 0,2-5-1 15,3-5 13-15,1-4 1 0,4-3-1 0,0-4 0 16,5-4 0-16,3-3-4 0,6 2-4 16,-1-1 0-16,4 1 0 0,0 3 1 15,6 0-5-15,3 2 1 0,-2 3 0 16,2-2 0-16,0 3 0 0,0 1 1 0,-2-2-1 16,-1 1 0-16,-1-1 1 0,-4 3-1 0,-1-1 5 15,-3 3 4-15,-3 0 1 0,-4 3 3 16,0 0 1-16,-4 2 4 0,-3 3 0 0,0 1 4 15,0 1 1-15,-2 4-1 0,0 3 0 16,-4 1 0-16,0 0 1 0,-1 5-1 0,1 4 0 16,-1 5 0-16,-5 4-4 0,3 6-5 15,1 3-14-15,3 1-9 0,0 6-9 0,1 0-4 16,2 2-5-16,4-3-8 16,0-2-1-16,5-4-5 0,0-6 1 0,3-3 0 15,0-5 0-15,2-4-1 0,2-4-3 0,1 0-1 16,0-5 4-16,-1-2 1 0,1-3 8 15,1-4 6-15,-3 0 7 0,0-2 10 16,1-1 8-16,1-1 0 0,-1-2 4 0,-1 4 5 16,1 2 4-16,-1 4-1 0,-1 2 0 15,0 3 0-15,-4 3 0 0,-1 8 0 0,-2 0 4 16,1 3 1-16,-4 1-1 0,-1 0 6 16,-2 0-1-16,0-2 1 0,-2 0 4 0,-3-5 1 15,-1-1 4-15,0-3 6 0,0-4 4 16,-1-3 4-16,0-3 2 0,0-4-1 0,3-3 4 15,1 0 1-15,3-3 0 0,0-1 0 16,2-4 0-16,0 2-1 0,7 0-3 0,-3-2-6 16,7 2-5-16,0 2 2 0,2-2-10 15,4 3-9-15,2-1-13 0,2 5-18 16,1-1-27-16,4 2-35 0,0 4-94 0,-2 1-962 16,-1 1 0-16,-1 2 0 0,1 4 0 15</inkml:trace>
  <inkml:trace contextRef="#ctx0" brushRef="#br0" timeOffset="18311.56">28275 3851 1252 0,'0'4'213'16,"0"0"4"-16,0 2 14 0,0 1 5 16,0 1 4-16,0 0 5 0,0 0-1 0,0 0 2 15,0 1-11-15,0-6-12 0,0 0-19 0,0-2-57 16,1-1-933-16,1-3 0 15,1-4 0-15,0-2 0 0</inkml:trace>
  <inkml:trace contextRef="#ctx0" brushRef="#br0" timeOffset="19012.63">28730 3562 1194 0,'-2'-1'199'15,"0"-2"0"-15,1-1 0 16,-1 0 5-16,-2 1 0 0,2-1 9 15,1 0 5-15,0 0 4 0,-2 1 0 0,3 3 0 16,0 5 1-16,0 5-1 0,0 8 0 16,0 5 0-16,0 10 4 0,0 5 0 0,1 8-4 15,1 7-1-15,-1 6-198 0,2 4 0 16,3-1-1-16,-4-3-3 0,3 0-1 16,-2-6-9-16,-1-4-5 0,1-5-4 0,-1-6 0 15,-2-6 0-15,2-6-5 0,-2-8-18 16,0-3-18-16,0-8-17 0,-2-1-37 0,4-7-21 15,-2-5-14-15,1-3-22 0,-1-5-40 16,3-4-46-16,-3-4-4 0,2-2 36 0,0-4 36 16,-1-7 36-16,-1-2 18 0,2-3 26 15,-2-3 19-15,0-5 18 0,0-1 18 0,0-3 31 16,0 0 27-16,0 1 22 0,0 0 36 16,1 2 27-16,2 1 23 0,0 3 21 0,1 6 46 15,2 3 45-15,3 6 8 0,1 3-31 16,0 6-32-16,3 2-35 0,0 9-15 15,3 2-26-15,0 8-14 0,-1 9-17 0,-2 4-14 16,0 5-8-16,0 7-10 0,-4 5-4 16,-4 4-5-16,-1 3-5 0,-4 2-8 15,-3 4-5-15,-3-2-10 0,-3-4-17 0,-2 1-36 16,1-4-108-16,-2-4-933 0,-1-5 0 16,2-4 0-16</inkml:trace>
  <inkml:trace contextRef="#ctx0" brushRef="#br0" timeOffset="20126.66">28992 3801 1052 0,'0'3'179'0,"0"-2"1"0,0 0 4 15,0 2 9-15,0-2 9 0,0 2 9 16,0-1 9-16,5-1 9 0,0-1 4 16,0-1 4-16,4-4 1 0,2 0-1 0,3-4 4 15,5-4 1-15,-4 0-1 0,4-5 1 16,-3-1-1-16,1-1 1 0,1-1-180 0,-4-1 0 15,-2 2-4-15,-5 0-4 0,-2 1-9 16,0 1-5-16,-2 3-4 0,-3 0-9 16,-1 2-4-16,-4 2-5 0,-3 1 1 0,-1 5 0 15,-2 2-5-15,-1 0 0 0,-1 8 0 16,-3 1 1-16,-2 7-1 0,1 3 0 0,1 3 1 16,1 4-6-16,4 3 1 0,3 2-10 15,1 3 0-15,2-3-5 0,5 2-9 0,5-2 0 16,3-3 1-16,3-4-1 0,6-3-5 15,0-3 0-15,3-4 1 0,4-4-1 0,1-2-4 16,3-4-5-16,-1-1-3 0,2-4-6 16,-2-2-3-16,-1-2-1 0,-1-3 0 0,-2-2 1 15,0 1-1-15,0-3 2 0,-3 0 4 16,-4 1 0-16,0 5-1 0,-4 0 6 16,-2 4 4-16,-1 5 1 0,-6 7-1 0,1 5 5 15,-4 5 4-15,-4 1 5 0,2 2 4 16,-5 3 4-16,0-3 5 0,-2-1 9 0,0-4 0 15,1-6 4-15,-3-3 0 0,3-7 5 16,-2-5 3-16,4-5 5 0,1-6 1 16,2-3-1-16,2-4 4 0,0 0 4 0,1-2 1 15,2-6 0-15,3 1 1 0,2 0-1 16,3-1 1-16,-1 3 4 0,3-1-1 0,2-1-3 16,2 4-1-16,1 3 1 0,1 0-1 15,-1 4-4-15,1 3-5 0,0 2-8 0,2 3-6 16,-2 4-8-16,2 0-14 0,-2 2-17 15,3 4-15-15,-1 0-17 0,0-2-14 0,-2 4-5 16,-1 1-5-16,-3 2-4 0,1 0-1 16,-5 2 1-16,-1 2 0 0,-1-1 4 0,-4 2 5 15,-1 0 4-15,-1 4 0 0,-1-3 10 16,0-1 3-16,-1 0 6 0,0-1 13 16,0-2 18-16,2-1 19 0,-2 0 17 0,0-2 23 15,0 0 9-15,0-2 9 0,0 0 4 16,0 0 5-16,0 1-1 0,0-1 5 0,0 0-4 15,-2 0-5-15,0 0 1 0,-4 0-2 16,-1 1-3-16,1 0-1 0,-3 2 1 0,-1 2-4 16,-3 1-6-16,1 1-4 0,1 2-4 15,1 2-10-15,1 3-8 0,2 1-4 0,3 0-5 16,1 1-4-16,1 1-1 0,4-1-4 16,4 0 0-16,-1-1 0 0,4 2-1 15,2-2 1-15,-2-2-1 0,3 2 5 0,-2 0 3 16,3-1 1-16,-3 0 4 0,-3 0 0 15,2 0 0-15,-5-1 0 0,-1-1 4 16,-2-3 0-16,-2 2 0 0,0-4 1 0,-4-1-1 16,-1-2 1-16,-2-2-1 0,-1 0 1 15,1-1-5-15,-2-1-3 0,0-3-1 0,1 1-8 16,0-1-9-16,5 0 0 0,1 0-9 16,2-2-4-16,-1 0-5 0,2-3 1 0,4 2-1 15,1-2 0-15,2-2 0 0,-2-1 0 16,4-2 0-16,0-2 0 0,4 2 0 0,3-2 1 15,1-2-1-15,1 0 6 0,0 1-1 16,2 1 5-16,1 0 5 0,-1 3 0 0,2 1 9 16,-5 0 5-16,2 3 4 0,-5 0 5 15,1 1 1-15,-4 1-1 0,0 2 5 0,-3 1 0 16,-4 1 0-16,2-1 1 0,-3 3 3 16,-1-2 0-16,-2 5 5 0,0 3-1 15,0 2 5-15,0 4-1 0,0 3 0 0,0 4 0 16,0 2-5-16,0 3 0 0,1 3-1 15,1 1-5-15,-2-3 0 0,1-2 1 0,0-4-10 16,2-3-4-16,-2-4-5 0,1-5-8 16,-1-3-23-16,1-4-54 0,-2-6-121 0,1-3-847 15,-1-4 0-15,1-4 0 0,1-2 0 16</inkml:trace>
  <inkml:trace contextRef="#ctx0" brushRef="#br0" timeOffset="20243.88">30042 3398 1322 0,'0'0'220'0,"0"-1"9"0,0 0 5 15,0 0 4-15,0 1 4 0,0 1 1 0,0 4-1 16,0 4 0-16,0 1-5 0,0 5-17 16,0 4-40-16,0 2-163 0,0 1-790 15,4 2 0-15,0-3 0 0,2-1 0 0</inkml:trace>
  <inkml:trace contextRef="#ctx0" brushRef="#br0" timeOffset="20576.99">30414 3652 1190 0,'0'-1'198'0,"0"0"1"15,-3-4-1-15,3 0 1 0,-4-1 4 16,-2-3 10-16,-3-1 3 0,0 0 5 0,-3-3 0 16,-3 2 5-16,-4 2 0 0,-1 3 0 15,0 2 0-15,-1 1 0 0,0 3 1 0,2 6-1 16,-1 2 1-16,2 3-5 0,3 3-198 15,2 2 0-15,2 0-1 0,5 1 1 16,1 0-5-16,2 2-10 0,5-3-3 0,4-3-5 16,2 1-1-16,4-2 0 0,4-1 0 15,2 1 0-15,0-1 4 0,4 2-1 0,-1-5 0 16,-2 4 4-16,-2-1 0 0,-5-1 4 16,-3 3 0-16,-4-2 0 0,-5 0 0 0,0-3 1 15,-5 0-4-15,-3 0-14 0,-2-2-18 16,1-2-30-16,1-1-50 0,-1-5-103 0,2 0-775 15,1-5 0-15,1-1 0 0,3-2 0 16</inkml:trace>
  <inkml:trace contextRef="#ctx0" brushRef="#br0" timeOffset="20827.34">30544 3516 996 0,'0'-3'174'0,"1"-3"28"0,1-3 14 15,1-3 13-15,-2-2 5 0,1-4 8 0,-1-1 10 16,-1 0 3-16,2-1 6 0,-2 2-1 15,0 6 5-15,0 1-1 0,0 4 0 0,-2 4 0 16,2 4 0-16,0 3 1 0,0 8-1 16,0 6 1-16,0 3-176 0,0 5-26 0,0 5-14 15,0 2-14-15,0 7-3 0,3 2-10 16,0-1-9-16,4 0-5 0,-1-2-4 16,1-1 0-16,0-3-10 0,1-5 1 0,0-3-13 15,-2-5-13-15,0-6-19 0,-3-3-31 0,-2-5-67 16,1-4-116-16,-2-4-766 0,0-6 0 15,-2-2 0-15,1-4 0 0</inkml:trace>
  <inkml:trace contextRef="#ctx0" brushRef="#br0" timeOffset="20943.03">30511 3606 1220 0,'-2'-1'212'15,"2"-5"9"-15,-1 0 9 0,1 0 4 16,0-1 5-16,-2 1 5 0,4-1 3 0,1 3 1 16,4-1 0-16,4 3 0 0,4 2-1 15,4 0-8-15,5 0-18 0,4 1-31 0,5-1-112 16,3-1-991-16,3-5 0 0,-1-2 0 15,-2-2 0-15</inkml:trace>
  <inkml:trace contextRef="#ctx0" brushRef="#br0" timeOffset="21443.4">31295 3193 1154 0,'0'0'192'0,"0"-1"5"0,0 0 4 16,0 1 9-16,1 0 5 0,-1-1 4 15,0 1 0-15,0 1 0 0,-1 1 4 16,0 5 0-16,-4 0 1 0,-1 7-1 0,-1 1 1 15,-4 3 0-15,1 6 0 0,-5 2 5 16,-1 4 0-16,-2 4-1 0,-2 4-191 16,0 2-5-16,2 4-5 0,0 4-8 0,-2 1-6 15,6 4-4-15,-1 0 0 0,4 3 0 0,3-1-5 16,3-3 1-16,3 1-1 0,8-4 1 0,3-6 0 16,4-1-1-16,4-8 1 0,3-6-14 15,5-5-13-15,1-6-18 0,5-4-41 16,2-7-143-16,-3 0-753 0,1-10 0 0,3-1 0 15,-3-7 0-15</inkml:trace>
  <inkml:trace contextRef="#ctx0" brushRef="#br0" timeOffset="21826.09">31555 3783 1032 0,'-4'0'176'0,"-2"-1"5"16,3 0 4-16,-3-2 5 0,2 1 4 0,-1 0 9 15,1-2 5-15,0-1 4 0,0 0 5 16,5-2 0-16,2 0 4 0,4-1 0 0,4-1 5 15,5 0-1-15,2 0 5 0,3-2 0 16,5 0 1-16,6 0 0 0,0 2-172 16,4-1-4-16,2 1-5 15,0-1-4-15,3 1-4 0,-4 1-8 0,6 1-6 0,0 1-4 16,0 1 0-16,2 0 0 0,-5 1 0 16,3 1 0-16,-1 2-5 0,1 0 1 0,-6 1-6 15,2-2 1-15,-2 4-4 0,-3-4-6 16,-5 1-13-16,1-1-22 0,-4-2-32 0,-6 0-54 15,-1 0-140-15,-2 0-719 0,-6-1 0 16,0-1 0-16,-6 0 0 0</inkml:trace>
  <inkml:trace contextRef="#ctx0" brushRef="#br0" timeOffset="22192.13">32583 3107 674 0,'0'0'116'0,"0"0"19"0,0 0 18 16,0 1 18-16,0 0 17 0,0 3 15 15,0 1 12-15,0-1 18 0,2 2 9 16,2 4 14-16,3 3 4 0,2-2 4 0,4 5 5 16,2 3 4-16,11 2 0 0,2 1 4 0,4 6 0 15,5 2 0-15,2 3-117 0,2 2-18 16,0 4-17-16,-5 3-19 0,5 2-18 16,-3 3-13-16,-5 1-14 0,-7 2-26 0,-7 0-15 15,-8 2-26-15,-3-1-27 0,-14 0-58 16,-9-1-192-16,-6 2-748 0,-19-3 0 0,-2-4 0 15</inkml:trace>
  <inkml:trace contextRef="#ctx0" brushRef="#br1" timeOffset="44326.04">17171 3186 778 0,'1'0'134'0,"0"1"13"15,2-1 14-15,2 0 7 0,1 0 9 0,1 0 13 16,1 0 5-16,1 1 8 0,3 1 4 16,-1-1 9-16,2-1 4 0,0 1 0 15,4-1 0-15,1 0-1 0,-1 1 1 0,2-1 0 16,0 2 0-16,4-2-127 0,1 0-8 15,2 0-13-15,3 0-13 0,0 0-7 0,3 0-9 16,1 0-13-16,4-2-3 0,1 1-11 16,1-1-5-16,3-1-6 0,-2 1-5 0,4-2 3 15,-2-1 0-15,1 1 2 0,3 1 1 16,1 0-4-16,0-1 1 0,8 1 2 16,0 1-3-16,7 1 3 15,3 0-3-15,-2-1 0 0,2 2 1 16,0 0-4-16,0 0 1 0,4 0 3 0,-9 0 0 15,1 0 0-15,-5 0-5 0,4 3 0 16,0-1-1-16,0 1 5 0,-2 2-2 16,-1-1 5-16,-1-1 0 0,0 2-2 15,2 2 3-15,-3-1-2 0,-6-2 3 16,3 1 0-16,-2-3 3 0,-1 2 3 0,1 0-1 16,-4 0-1-16,2 0-1 0,-4-1 0 15,2 0 3-15,-3 3-2 0,1-2 3 0,-2 1-9 16,-1-1-1-16,0 3-1 0,0-3 4 0,0 0-1 15,0 1 0-15,0-3-1 0,-1 0 0 16,2 0-1-16,-2-2 0 0,1 0-1 16,1 0 0-16,-2 0-1 0,4-1 0 0,-2 1 0 15,1 0-1-15,0 0 0 0,-1 0-4 16,0-1 5-16,1-1-1 0,-1 2 5 16,0-1-5-16,0 1 0 0,-1-1-1 0,3-3 1 15,-4 3 0-15,4-3 0 0,0 1-5 16,1-2 0-16,1-1-1 0,4 0 1 0,-2-2 0 15,0 3 1-15,3 0 0 0,-1-2 0 16,-1 2 1-16,2 1 3 0,-1-1 1 0,-1 1-4 16,3 1-1-16,0 1 1 0,-1 0 0 15,3-1 0-15,0-1-1 0,0 2 2 0,2 0 0 16,0 0 0-16,1 0 2 0,-1-1 0 16,2-2 0-16,-3 2 0 0,4 1 4 0,0-2-4 15,1-2 0-15,0 1-3 0,-1 1 0 16,0 0 0-16,0-1 1 0,-1 0 0 0,0 0 1 15,-4 0 0-15,2 0 0 0,0 3 0 16,-3-2 0-16,1-1 0 0,-3 0 0 16,0 2 0-16,-1 1 0 0,-3-1 2 0,1-1-5 15,-3 2 5-15,-2-1 0 0,-1 1 0 16,-2 1 0-16,-2-2-1 0,0 2 1 16,-1-3-1-16,-2 3 0 0,-5-2-1 0,0 2 1 15,-3 1-4-15,-1-1-5 0,-3 1-5 16,-3 0-4-16,-6 0-8 0,1 0-19 0,-4 0-31 15,-1 0-62-15,-2 1-766 0,-4-2 0 16,0 0 0-16</inkml:trace>
  <inkml:trace contextRef="#ctx0" brushRef="#br1" timeOffset="44709.73">23743 2861 880 0,'-2'0'160'0,"1"0"12"16,0 0 15-16,-3 0 7 0,3 0 5 15,-3 0 1-15,-2-1 3 0,3 1 5 16,-1 0-1-16,1 0 1 0,-1 0-1 0,0 0 1 16,3 0-1-16,-1 0 1 0,2 0 0 15,0 0-1-15,0 3 1 0,3-2-1 0,1 3-159 16,0 0-14-16,2 0-12 0,0 2-9 15,3-1-5-15,0 2 5 0,3 1-4 0,2-1-4 16,-2 0 0-16,1 0 0 0,0-2 0 16,-1 3 0-16,0-1 1 0,0 0 3 15,-1 0 1-15,-2-2 4 0,-2 4 1 0,-1-1 3 16,-2 1 1-16,1 2 4 0,-4 3 0 0,0 1 0 16,-3 3 0-16,-5 5-5 0,-1 1-1 15,-3 2 0-15,-4 2 1 0,-1 1-1 0,-2 0-1 16,-6-1 1-16,3-2-1 0,-2-2-13 15,0-4-27-15,-2-1-67 0,3-6-880 0,-1-1 0 16,-1-6 0-16,-1-2 0 16</inkml:trace>
  <inkml:trace contextRef="#ctx0" brushRef="#br1" timeOffset="46310.21">13854 2887 1035 0,'0'-2'168'0,"0"0"13"0,0 0 9 0,0-3 5 16,0-2 4-16,0 1-1 0,0-3 5 0,0 0 0 15,0-1 0-15,0 1 4 0,-2-1 5 16,0 1 0-16,0 3 4 0,-4 1 0 0,0 2 1 16,-1 0-1-16,-3 2 1 0,-3 5-160 15,-2 3-8-15,-3 5-13 0,1 5-8 0,-2 3-5 16,-1 6-4-16,2 2 0 0,-2 7-4 16,5 3 0-16,-2 1 0 0,4 3-5 15,4-5-4-15,2-2-5 0,1-2-4 0,3-3 0 16,1-4 0-16,2-7-5 0,0-3 5 15,5-6 0-15,1-5-1 0,3-3 0 0,3-5 4 16,-1-8 0-16,5-2 0 0,3-8-1 16,4-1 0-16,0-6-1 0,2-2 1 15,-3-3 0-15,0-3 0 0,-1 1 4 0,-2 0 0 16,-1 3 0-16,-4 2 0 16,-2 4 5-16,-2 1-5 0,-3 3 0 0,0 4 0 0,-2 5 1 15,-5 1-1-15,2 3 1 0,-2 3 0 16,0 2 0-16,0 2 0 0,0 1 1 0,0 3-5 15,-2 4 0-15,2 2 0 0,0 4 1 16,0 5-1-16,0 3 1 0,0 3-1 0,0 5 0 16,0 9 4-16,0-1 0 0,0 3 0 15,0 5 0-15,2 0-5 0,-2 3 0 0,0 1 0 16,0-2 1-16,0 5-1 0,0-5-4 16,0 1 9-16,0-4 0 0,0 1 0 15,-2-3 0-15,0-2 0 0,-1-4 0 0,-2-2-1 16,-1-5 1-16,-1-2-5 0,-4-3 0 15,-1-4 0-15,1-4 0 0,-1-4 1 0,-1-4 0 16,-2-3-1-16,1-1 1 0,1-4-1 16,-1-6 6-16,3-3-5 0,1-4 0 0,0-3 0 15,3-4 1-15,3 0 0 0,2-5 0 16,0-3 1-16,2-1-5 0,4-2 1 0,5 2-9 16,5-5-19-16,3 1-26 0,4 0-36 15,1-2-35-15,4-1-32 0,4-2-89 16,1 1-575-16,4-2 0 0,-2 0 0 0,-1-1 0 15</inkml:trace>
  <inkml:trace contextRef="#ctx0" brushRef="#br1" timeOffset="46924.13">14350 2541 776 0,'0'-2'142'0,"0"0"18"0,-1 0 14 16,1-5 12-16,-3 1 10 0,-1-3 4 15,-3 0 9-15,-2-1 4 0,0-1 9 0,-2 2 5 16,-3-1 4-16,-1 4 5 0,-1 1 4 15,4 0 0-15,-4 3 0 0,3 1 1 0,0 4-1 16,1 3 1-16,0 3-143 0,0 4-18 16,1 5-14-16,1 3-12 0,1 3-10 0,-1 5-4 15,5 5-9-15,-2 3-4 0,3 3-9 16,-1 0-4-16,3 3-5 0,0 1-4 0,2 3-5 16,-1-1 0-16,1 1 0 0,-2-1 0 15,2-2 0-15,2-3 0 0,-2-4-1 16,0-2 1-16,0-6-4 0,-2-5-5 0,2-5-5 15,2-5 1-15,-1-6 0 0,1-2-1 16,2-6 1-16,0-3-1 0,2-7 0 0,3-4 0 16,-1-2 1-16,3-5-1 0,-1-3 0 15,1-3 0-15,1-3 5 0,-2-1 1 0,-1 0 4 16,3 3 4-16,-3 1 5 0,0 4 5 16,-1 2 3-16,2 6 6 0,-2 3-1 0,-1 4 0 15,-1 3 0-15,2 3 0 0,-2 0 5 16,-1 5-1-16,2 4 0 0,-1 3 0 0,1 4 1 15,-4 4-2-15,5 3-3 0,-3 1-1 16,1 1-1-16,0 5-4 0,-2 0-1 16,3-4 0-16,-3-2 0 0,2-3-4 0,1-5-6 15,-2-3 1-15,2-2-1 0,-1-4 1 16,5-1-5-16,-1-3 0 0,0-5 0 0,2-2 0 16,2-4 0-16,-2 0 0 0,3-5 0 15,2-1 1-15,-1-3-5 0,-1-5 6 16,2 0 0-16,-3 0 5 0,-1 4 1 0,0 2 4 15,0 2 5-15,-4 4 4 0,-2 4 6 16,0 3 4-16,0 6 0 0,-3 8 0 0,-1 5 1 16,-1 6-1-16,0 5 0 0,-2 1 0 15,2 6 0-15,0-1 0 0,-2 3-1 0,0-4-9 16,4-2-4-16,-3-8-14 0,1-2-8 16,2-4-19-16,2-8-30 0,-2-1-85 0,-2-4-934 15,4-8 0-15,-4-1 0 0,3-7 0 16</inkml:trace>
  <inkml:trace contextRef="#ctx0" brushRef="#br1" timeOffset="47057.3">14771 2613 1172 0,'0'0'208'0,"0"-1"9"0,0-1 8 16,0 2 5-16,0 0 4 0,0 0 0 0,0 0 0 16,0 3 0-16,0 2-8 0,0 5-15 15,0 2-38-15,0 2-130 0,0 2-771 0,0-1 0 16,0 3 0-16,0 1 0 0</inkml:trace>
  <inkml:trace contextRef="#ctx0" brushRef="#br1" timeOffset="47824.25">15348 2280 960 0,'0'-2'173'0,"0"-4"19"0,2-1 8 0,-1-4 10 16,3 1 7-16,-2-2 6 0,-1-1 3 0,1-1 5 16,0 3 9-16,0 0 4 0,0 4 5 15,-2 3-1-15,0 2 1 0,0 3-1 16,0 8 1-16,0 6 0 0,0 5-1 0,0 9 1 15,-2 6-174-15,2 9-18 0,0 7-10 16,0 6-8-16,0 9-9 0,0 1-4 0,0 0-5 16,0 0-4-16,0-2-9 0,0 1-4 15,0-5-4-15,0-4-1 0,0-3-3 0,0-5-2 16,2-5 1-16,3-5-5 0,0-5-1 16,0-6-3-16,4-5 0 0,1-7-5 0,2-6 1 15,1-3-1-15,1-4 1 16,2-4-1-16,-1-8 0 0,3-2-1 0,1-7 1 15,-3-4-1-15,-3 1 0 0,1-5 0 0,1-2 5 16,-1-6 0-16,-3-1-1 0,-4 6 5 16,1-1 0-16,-3 4 4 0,0 3 5 0,0 2 3 15,-2 10 1-15,0 3 0 0,-3 6 0 16,6 6 0-16,-4 9 1 0,0 3 0 16,2 5 0-16,-1 6-5 0,5 0-4 0,0 2-1 15,3-2 0-15,-3 1 0 0,3-5 0 16,6-1 0-16,2-9 0 0,-3-4 4 0,3-4 0 15,-3-2 9-15,3-8 5 0,-2-3 9 0,2-7 4 16,-4-2 5-16,-1-9 0 0,-4 3 1 16,1-6 4-16,-5-3 5 0,-1-2 5 15,-1 2 1-15,-3 0 1 0,-1 3-1 0,0 5 1 16,-1 5 0-16,-3 3-1 0,0 7-3 16,0 3-5-16,0 7-13 0,-5 6-4 15,0 4-18-15,2 5-13 0,-5 2-14 0,5 1-14 16,2 3-21-16,0 1-41 0,2 1-73 15,0 0-884-15,5-4 0 0,-1-1 0 0,5-4 0 16</inkml:trace>
  <inkml:trace contextRef="#ctx0" brushRef="#br1" timeOffset="48306.48">16379 2749 1076 0,'0'-1'196'0,"0"-5"17"0,0 0 18 15,0-4 7-15,0-2 9 0,-1 1 4 0,-4-1-1 16,-2 0 4-16,-3 1-1 0,-4 4 1 15,-3 1-1-15,-2 5 1 0,-3 6 0 0,-4 6-4 16,-1 4 1-16,-1 8-4 0,2 3-8 16,4 4-4-16,0 3-205 0,2 5-29 15,6 2-30-15,3-2-26 0,3-4-21 0,5-2-8 16,1-5-4-16,2-7-3 0,2-3 0 16,4-7 0-16,2-5 3 0,2-3 1 0,-2-7 0 15,1-4 3-15,6-3 4 0,0-5 8 16,1-1 17-16,2-5 8 0,-3-2 11 15,-3 0 23-15,2-3 16 0,-2 0 26 0,-5 4 16 16,2 4 6-16,-4-1 2 0,1 5 1 16,-6 7 4-16,2 1 0 0,1 5-5 0,-2 1 0 15,2 7-4-15,0 8-4 0,3 5-18 16,-4 6-17-16,3 4-22 0,-1 5-18 0,1 6-20 16,0 5-18-16,4 2-9 0,-6 6-12 15,2-2-13-15,-2 3 13 0,2-1 31 0,-5-1 10 16,1 1 4-16,1-2 8 0,-2 2 10 15,-4-2 12-15,-1-1 14 0,-5 0 8 16,-4-1 22-16,-1-3 13 0,-4-2 18 0,-1-1 13 16,-3-6 18-16,-1-4 10 0,-1-9 8 15,0-5 6-15,5-10 8 0,0-6-12 0,1-8-31 16,5-9-9-16,1-12-13 0,2-6-8 16,4-10-8-16,3-8-13 0,1-11-9 0,6-8-12 15,6-3-35-15,5-5-88 0,9-1-919 16,7 0 0-16,8-2 0 0,10 2 0 15</inkml:trace>
  <inkml:trace contextRef="#ctx0" brushRef="#br1" timeOffset="54772.26">21564 4614 364 0,'0'0'48'0,"1"2"0"0,1-1-4 0,1 2 0 16,-2 0 4-16,3 1 0 0,-1-1 9 0,-1 1 18 16,0-2 13-16,-1 3 18 0,1-4 23 15,0 2 12-15,1-2 14 0,-2-1 13 0,0 2 5 16,1-2 4-16,-1 0 4 0,3 0-48 16,-3 0 0-16,0 0-5 0,1 0 5 0,-2 0-5 15,0 0-4-15,0 0 0 0,0 0-9 16,0 0-17-16,0 0-5 0,-2 0-5 15,1 0-8-15,0 0-1 0,-1 0-4 0,-3 0-8 16,3 0-1-16,-5 0 0 0,2 0 1 16,-2 0 0-16,0 0-1 0,-1 0 6 0,1 0-1 15,-3 0 4-15,1 0 5 0,-1 0 0 16,-1 0 0-16,-1 0 0 0,1 0-9 16,-5 0-17-16,1 1-14 0,-2 0-14 0,0 0-8 15,-4-1-5-15,0 1-4 0,-2 2-4 16,-1-1-5-16,-2 0 0 0,-1 2-5 0,-2-2 1 15,-1 1 0-15,-2 1 0 0,0 2 0 16,-2-1 1-16,2 1 0 0,-3 0 0 0,2 1 1 16,-3 1 5-16,-4 1-4 15,-3 0 0-15,0 1 1 0,0-2 0 0,-3 0 0 16,-7 1 0-16,2 0 1 16,-2-1 0-16,-1 0 6 0,6-1-1 0,0-1-3 15,0 0 0-15,2-1-4 0,-1 1 0 16,10-2 0-16,-4 1 1 0,2 1-1 15,1 0 1-15,1-1 4 0,-3 1 0 0,4 0-1 16,-2-1 1-16,0 3-5 0,-2-2 0 16,2 0 1-16,1 0-1 0,-1-3 1 15,4 0 0-15,0-1 3 0,-2 0 0 16,3 0 0-16,-3-1 0 16,4-1-1-16,1 0 0 0,-3-1 0 0,3 1-1 15,-3-2 0-15,1 2 0 0,0-2 0 16,-2 1 0-16,5-2 4 0,-2 1-1 0,2 0-1 15,-1-3 0-15,1 0 0 0,0 2-1 16,1-1 0-16,-2 0 0 0,4-2-1 0,-2 2 3 16,0 0 1-16,0-2-2 0,2 1 1 15,-2 1-1-15,2 0-1 0,-2-2 1 0,0 4-2 16,2-1 1-16,-2-1-1 0,0 3-1 16,-2 0 1-16,2-2 0 0,0 1-1 15,2 2 1-15,0-1-1 0,-1 0 0 0,3-1 0 16,-3 2 0-16,5-1-1 0,-2 0 1 0,0-1 0 15,-2 2-1-15,1 0 1 0,-1 0-1 16,2 0 0-16,-1 0-1 0,-1 0 5 16,0 0 0-16,0 0-2 0,0 0 1 0,1 0-1 15,0 0-1-15,0 0 0 0,1 0 0 16,-1 0 0-16,2 0-5 0,1 0 1 0,-2 0-1 16,2 0 0-16,0 0 0 0,1 0 5 15,1 0-1-15,-4 0 2 0,4 0-1 0,0 0-4 16,0 0 1-16,2 0-1 0,1 0 1 15,2 0 0-15,-1 0 1 0,3 0-1 16,2 0 1-16,3 0-1 0,0 0 1 0,1 0 0 16,3 0 0-16,-1 0 0 0,3 0-3 15,-1 0-10-15,1 0-12 0,2 0-22 0,1 0-30 16,-2 0-62-16,2 0-759 0,0 0 0 16,0 0 0-16,0 0 0 0</inkml:trace>
  <inkml:trace contextRef="#ctx0" brushRef="#br1" timeOffset="55135.28">17964 4690 858 0,'-2'0'143'0,"-2"0"4"15,-1 0 9-15,-2 0 9 0,-3 1 3 0,-1-1 1 16,-3 2 4-16,-1 0-1 0,-4 1 0 16,2 1 0-16,-2 2-1 0,1-1 0 15,-2 2 4-15,3 1 0 0,-3 0-1 0,0 1-1 16,0 0 1-16,0 0-1 0,0 1-144 16,1 1-5-16,0 0-9 0,1 1-9 0,2-1-5 15,2 1 1-15,1 2-6 0,4-2 1 0,2 1 0 16,1-1-1-16,3-3 1 15,3 3 0-15,4-4-3 0,5 1-1 0,-1-2 2 16,4 3 4-16,4-3 0 0,2 1 2 0,3-2 5 16,4 3-3-16,2-4 1 0,1 2-12 15,0-2-39-15,1 0-728 0,-1-1 0 0,-1 0 0 16,-1-2 0-16</inkml:trace>
  <inkml:trace contextRef="#ctx0" brushRef="#br1" timeOffset="56686.33">13973 4832 934 0,'-4'0'160'0,"1"-2"13"0,-1-2 14 0,-3 2 13 16,-2-2 8-16,-2-3 5 0,-5 4 9 0,0-1 4 16,-3 1 5-16,-4 1 0 0,2-1 0 15,0 6 4-15,0 1 1 0,0 4-1 0,0 7 1 16,2 5 0-16,1 5-1 0,3 5 1 15,1 9-169-15,3 5-18 0,2 0-13 16,3-1-17-16,0-2-8 0,4-5-6 16,2-4-8-16,0-6-4 0,7-7-5 15,-2-12-5-15,3-1 1 0,-1-5-1 0,3-7 1 16,1-6-2-16,2-4 1 0,5-8-1 0,-3-1 0 16,4-6 0-16,-1-2 12 15,1-6 9-15,-2 1 4 0,-2 0 8 0,-1 2 1 16,1 4 4-16,-5 6 0 0,-1 2 4 15,-1 7 1-15,-3 5 4 0,2 5 0 0,-4 6-4 16,1 7 0-16,0 9 0 0,-2 7 0 16,2 6 0-16,-3 9-4 0,1 3 0 0,0 5-8 15,-2 4-9-15,0 1-3 0,2 2-5 16,-2-4 0-16,-4-2-5 0,2-3 1 0,-5-5-9 16,3-3-1-16,-6-3-4 0,1-5-1 15,-1-5 1-15,-3-6-1 0,0-3-3 0,1-5 0 16,-2-4-5-16,3-3 5 0,-1-5 0 15,5-7 5-15,-1-5 4 0,1-4 0 0,0-5 0 16,5-4 0-16,-1-1 5 0,1-10 4 16,6 0 4-16,-1-3 5 0,4 0 8 0,4-4 1 15,0 3 3-15,7-4 0 0,1 2 9 16,0-2 0-16,6 1 4 0,0 1 1 16,2-1 0-16,-3 1 3 0,1 1 2 0,0 0-2 15,2 0 1-15,-4 1-1 0,0 1 0 16,-2 1-4-16,0 3 0 0,-2 0 0 15,-2 2-4-15,-1 3 5 0,-3 3-4 0,-5 3 0 16,-1 5 0-16,-2 3 0 0,-1 5 4 16,-2 3 0-16,-1 3 0 0,-1 4-4 0,-1 2 0 15,-2 7 0-15,-2 5-1 0,-2 2 2 16,2 8-6-16,-1 2 0 0,-1 5-4 0,1 5-5 16,-4 6-5-16,3 1-4 0,1 4-4 15,1 0-1-15,0 0-4 0,5 0-4 0,-2-1-4 16,0 0 0-16,2-3-1 0,0-4-4 0,0-1 0 15,0-4 0-15,0-4-1 0,4-4 0 16,0-4 1-16,-1-6 0 0,2-3 4 16,1-3 1-16,1-3 4 0,3-2 0 0,1-1 4 15,-1-4 0-15,0-4 0 16,1 0 5-16,0-3 3 0,1-1 1 0,-1-1-1 16,-1-1 10-16,0-1-1 0,-1 3 1 0,-1 0 3 15,-3 3 1-15,3 2 0 0,-4 3 5 16,0 3-1-16,2 1 0 0,-5 4 1 15,5 6-1-15,-3 3 0 0,2 5 0 0,-1 3 0 16,2 2 0-16,-1 2-5 0,2 4 0 0,0-1-1 16,2-1-4-16,-3-4 0 0,1-3-1 15,-1-4-4-15,6-6-4 0,-4-4-1 16,-3-1-5-16,4-4 1 0,-2-4-1 0,0-3 1 16,3-6-1-16,-2-1 1 0,3-3 0 0,-2 1 0 15,3-5 5-15,-2-1 1 0,-1-1 4 16,3 3 0-16,-1 0 6 0,-4 3 0 15,-1 5 0-15,4 1 1 0,-4 5 9 0,1 2 0 16,-3 4 1-16,3 4 0 0,-4 5-1 16,1 5 1-16,0 4-1 0,-3 1 1 15,1 3-1-15,0 1 0 0,0-1-5 0,0 3-1 16,-2-7-8-16,2-3-10 0,-1-2-9 0,2-7-8 16,-1-2-14-16,2-4-18 0,-2-5-35 15,0-4-45-15,1-3-118 0,-1-5-790 16,2-2 0-16,0-4 0 0,1-2 0 0</inkml:trace>
  <inkml:trace contextRef="#ctx0" brushRef="#br1" timeOffset="56784.07">14677 4568 1094 0,'0'-2'204'0,"0"-5"17"16,-3-1 9-16,3-1 9 0,0-3 4 15,-2 1 4-15,1 1 4 0,-3 1 1 0,4 2-1 16,-4 3 0-16,2 8-9 0,-1 5-8 16,-1 2-27-16,2 4-80 0,2 1-985 0,0 0 0 15,0 1 0-15,6-2 0 0</inkml:trace>
  <inkml:trace contextRef="#ctx0" brushRef="#br1" timeOffset="57367.49">15514 4431 1164 0,'0'-2'198'0,"0"-7"8"0,2 0 15 16,-2-4 8-16,0-3 4 0,1-3 5 15,-1-1 5-15,0-2 5 0,-1 0 4 0,-2 1 0 16,0 3 5-16,-3 3 0 0,2 4 0 16,0 2 0-16,-1 3 1 0,-3 2 0 15,3 3-1-15,-2 4 1 0,1 6-199 0,2 6-8 16,-1 7-14-16,1 5-9 0,0 7-9 16,-1 8-8-16,3 5-10 0,0 6-4 0,1 3-9 15,1 1 0-15,0 0-5 0,0 1-4 16,-2-3 0-16,2 1-1 0,3-6 0 15,-1-3-1-15,1-7 0 0,5 0 1 0,1-6-1 16,0-4 0-16,3-6 1 0,0-6-5 16,4-6 4-16,-3-4 5 0,4-3 4 0,-4-4-1 15,0-5 3-15,0-6 0 0,0-4 0 16,-2-3 4-16,-2-3 0 0,-3-3 0 0,0-3 0 16,-4-2 0-16,3-1 5 0,-4 4 0 15,1 1 0-15,-2 5 5 0,-2 5 0 0,2 7 4 16,0-1 1-16,-1 12-1 0,1 2-3 15,0 8 0-15,0 5 0 0,0 1 0 0,0 3 1 16,1-2-5-16,3 0 0 0,0 3 4 16,2-5 1-16,3-4-1 0,2-3 0 15,0-6 9-15,4-4 3 0,1 1 0 16,-1-6 5-16,0-1 4 0,1-8 0 0,-3-2 0 16,-2-2 5-16,-2-4 4 0,-5-2 1 0,0-3 0 15,-4-3 1-15,0 5 4 0,-8-4 0 16,-2 6-8-16,0 3 0 0,-2 3 1 15,-1 5-10-15,1 5-12 0,-1 3-9 0,-1 5-12 16,3 5-10-16,2 3-13 0,4 3-12 0,3 4-27 16,-1-1-44-16,6 2-114 0,-2-2-833 15,7 1 0-15,3-3 0 0,4-5 0 16</inkml:trace>
  <inkml:trace contextRef="#ctx0" brushRef="#br1" timeOffset="57783.69">15905 4951 866 0,'5'0'170'16,"2"-3"22"-16,5-3 18 0,4 0 13 15,1-6 8-15,3-1 9 0,3 1 4 0,1-6 5 16,0-2 8-16,-4 0 9 0,-5 1 3 15,-4 2 5-15,-4 0 5 0,-2 4-1 0,-4 2 1 16,-2 7 0-16,-4-1-1 0,-4 7 1 16,-2 4-175-16,0 8-22 0,-5 4-22 15,0 7-17-15,-3 3-13 0,0 1-13 0,-1 2-9 16,4 4-13-16,3-2-9 0,2-3-8 16,2-4-4-16,5-7-5 0,1-5-4 0,1-4 1 15,5-5 3-15,2-4 5 0,3-7 3 16,-1-5 6-16,2-5 3 0,3-5 0 0,-1-3 9 15,1 0 5-15,2-1 4 0,-2 0 4 16,-1 0 6-16,-1 6 7 0,-1 3 2 0,-2 7-2 16,3 3 1-16,-2 7-5 0,0 9-4 15,-2 6-1-15,4 6-9 0,-3 5-8 0,-1 7-10 16,0 4-12-16,1 5-18 0,-2 6-21 16,-3 2 0-16,-1 1-1 0,1-2 6 15,-2 2 3-15,-2 1 5 0,0-4 0 0,-3 0 5 16,-4 0-1-16,-2-3 0 0,0-3 9 15,-5-1 9-15,-3-3 5 0,0-4 10 16,-1-3 9-16,0-2 5 0,-2-8 13 0,2-7 17 16,4-6 22-16,0-4-4 0,2-9 0 15,4-10-5-15,4-11-4 0,1-9-5 0,3-11 0 16,4-11-5-16,6-11 2 0,5-8-5 0,4-10-31 16,5-4-84-16,4-4-926 0,3 3 0 15,4 0 0-15,7 4 0 0</inkml:trace>
  <inkml:trace contextRef="#ctx0" brushRef="#br1" timeOffset="77136.88">21708 4644 1040 0,'0'0'153'0,"0"0"0"0,2 0-1 0,-1 0 1 0,2 0 0 15,-2 0 4-15,2 0-1 0,1 0 1 16,2 0 0-16,-2 0 4 0,2 0 0 15,0 0 4-15,1 0 5 0,2 0 0 0,-1 0 4 16,1 0 4-16,4 0 4 0,-1 0-144 16,7 0 1-16,0 0 0 0,2 0 4 15,2 0 5-15,0 0 0 0,4 0 0 16,0 0 5-16,-1 0 0 0,3 0 10 0,-5 0-1 16,1 0 4-16,1 0-3 0,3 0-1 15,0 0 5-15,1 0-5 0,2 0-4 0,1 1 0 16,3-1-4-16,1 0-6 0,2 0 0 15,-1 0-4-15,1 0 0 0,1 0 0 0,-1 0-5 16,0 0 1-16,-1 0-1 0,-1 0-9 16,1 0-3-16,-2 0-6 0,0 0 6 0,-1 0-6 15,1 0-3-15,0 0 0 0,0 0-1 16,0 0-4-16,0 0 0 0,0 0 0 16,2 0 1-16,-3 0 0 0,1 0-5 0,-3 0 0 15,0 0 1-15,-1 0-5 0,-2 0 0 16,1 0 0-16,-4 0 0 0,2 0 1 15,0 0-5-15,-3 1 0 0,1-1-1 0,-2 2 2 16,1-1-1-16,-1 0 1 0,-4 1-1 16,-2 3 1-16,-2-1-6 0,-2 0-8 0,-1 1-23 15,-4 0-49-15,-1 0-102 0,-3 1-844 16,-5-1 0-16,2-2 0 0,-3 0 0 16</inkml:trace>
  <inkml:trace contextRef="#ctx0" brushRef="#br1" timeOffset="86546.77">25021 2801 977 0,'0'2'156'0,"-5"1"18"0,3 1 9 16,-2 0 9-16,-1 0 9 0,0-1 8 15,2 2 10-15,-5-1 8 0,4-1 4 0,2-1 5 16,-2-2 5-16,2 2 3 0,2-2 1 16,-1 0 4-16,1 0 1 0,0 0-1 0,0 0 0 15,0 0-143-15,0 0-14 0,0 0-17 16,0 0-9-16,0 0-9 0,3-3-9 0,3-1-8 15,0-1-10-15,5-2-8 0,2 0-4 16,3-1-4-16,3 1-6 0,0 0-8 0,3 3 1 16,-4 0-5-16,0 4 0 0,0 3 0 15,-2 2 0-15,-3 5 0 0,0 2 1 16,-3 0-1-16,0 3 1 0,0-1-1 0,-1 2 0 16,1-1 0-16,1-1 0 0,1-3 0 15,4-2 0-15,0-3 0 0,4-3 0 0,1-1 5 16,5-2-2-16,1-2 1 0,0-4-1 15,5 2 1-15,1 0-1 0,-1 0 1 16,1 2 0-16,-3-1 0 0,1 2 0 0,-4 2-5 16,-2 5 1-16,-4 2-4 0,-2 6 0 0,-3 1-5 15,-1 1 0-15,-1 1-5 0,1-1 1 16,0 2 0-16,2-3 0 0,2-4 0 0,1-3 0 16,4-2-1-16,1-4 1 0,2 1 0 15,2-4-1-15,-2-2 0 0,0-4-1 16,2 3 1-16,-3-3 0 0,0 0 3 0,0 0 1 15,-1 0 4-15,0 1 1 0,-2 0 4 16,-1 2 0-16,0 1 1 0,1 2-1 0,-1 1 1 16,1 0 0-16,0 0 0 0,3 0 0 15,-1-1 1-15,1 1-1 0,1-2 1 0,5 0 0 16,-1-3 4-16,1 2 0 0,2 0 0 16,-2-1 0-16,1 1-1 0,1-1 0 15,-3 3 0-15,-1 0 0 0,1 0 0 0,-4 1 0 16,-1 0 0-16,1 1 0 0,-2-1-4 15,2 0 0-15,-4 0-5 0,4-1 0 0,-3 0-4 16,3-2 0-16,0-1-4 0,-2 0 0 16,4 2 0-16,-2-2 0 0,1 2 1 0,-1-1-1 15,-1 2 0-15,1-1-5 0,0 2 0 16,-4 3 0-16,2 1 0 0,0 0-5 0,-2 2 4 16,2-2-4-16,4 0 5 0,-1-3-1 15,3 1 5-15,2 2 0 0,3-4 10 0,2-6-1 16,1-2 0-16,3-2 0 0,1-4 5 15,0 0 0-15,1 1 0 0,0-2 4 16,-2-1 5-16,0 1 0 0,-1 3 0 16,-1 2 4-16,-2 3 1 0,-1 3 4 0,-1 3 0 15,-2 0 0-15,0 1 0 0,-1 2 0 16,2 1-5-16,0 1 1 0,0 0-1 0,4-1 0 16,1-2-4-16,0 2-1 0,3-2 1 15,-1 1-1-15,-1-1 1 0,2-1 5 0,-1-3-1 16,4-2 5-16,-1-1 0 15,-2 1 0-15,2 0 0 0,-1-1-1 0,-1-1 1 16,3-1-1-16,0 1 0 0,-1 1 0 16,-2 3-4-16,0-3-10 0,0 2-3 0,1 0-10 15,-2-1-12-15,0 0-10 0,0-1-17 16,-3 2-13-16,3-3-13 0,-3-1-15 0,-2 2-8 16,1 1-27-16,-2 0-67 0,0 3-585 15,-2-1 0-15,-2 2 0 0,-2 1 0 0</inkml:trace>
  <inkml:trace contextRef="#ctx0" brushRef="#br1" timeOffset="87846.98">25257 4798 996 0,'0'0'174'16,"0"0"5"-16,0 0 9 0,0 0 4 0,0 0 5 16,0 0 4-16,0-1 0 0,0-1 4 15,4-2 5-15,-1-1 0 0,6-4 0 0,-3 0 0 16,5-2 5-16,1-1-1 0,3-2 0 16,2 0 0-16,0 2-1 0,4 0 1 0,-2 1-175 15,2 1-5-15,-2 2-8 0,0 3-6 16,1 1-3-16,-1 0-5 0,-2 3 1 0,0 0-5 15,-2 1-5-15,1 2 6 0,-5 2 4 16,5 1 0-16,-7 0-1 0,2 2 2 0,2 0 0 16,-2 0 0-16,4 1 0 15,-1 2 0-15,3-2 1 0,-2 0 0 0,3 0 0 16,-2-1 5-16,4 1-1 0,-3 2 0 16,4 0 0-16,-2 3 1 0,0 1-1 0,2 2-5 15,0 0-5-15,2 1 1 16,2 0-6-16,2 0 0 0,2-2 0 0,1-1 0 15,-1-6-1-15,5 0 0 0,-1-4-5 16,1-2 1-16,1-1 0 0,2-2-5 0,-5-3 1 16,3 1 4-16,-5-5 1 0,3 2-1 15,-3 0 1-15,1 0 4 0,-2 2 1 0,0-2 0 16,-1 2 4-16,-2 2 0 0,1 2 1 16,0 5 0-16,2 0 0 0,0 3-1 0,1 2 5 15,-1 1-1-15,2-2 0 0,3 2 0 16,1-2 0-16,1 0-4 0,1-4 0 0,1 0-1 15,-2-3 0-15,4-3-8 0,1-4 0 16,-1-1-1-16,-2-6-3 0,0 2 4 16,5-3 0-16,-7 0-5 0,4-2 1 0,-2 0 0 15,-1 1 1-15,-1 2 0 0,0 4-1 16,1 1 2-16,-3 1-1 0,0 4 0 0,3-1 0 16,-2 2 1-16,1 0-1 0,2-2 4 15,2-1 1-15,1 0-1 0,3-2-5 0,-2 0-4 16,4 0-4-16,-3-2 4 0,2 1 0 15,-1 2 0-15,-2-2-4 0,-2 5-1 16,0 1 1-16,-1 0-1 0,-3-1 0 0,-1 4 1 16,-1 0-1-16,0 0 0 0,0 3 0 15,1-1 0-15,0-1 4 0,2-2-4 0,-1 2 4 16,0 0 0-16,-1-2 4 0,0-1 1 0,4 0 0 16,-3-3 1-16,-1 0 3 15,1 0 1-15,-2 0-1 0,-1 0 1 0,1 2 0 16,-1 0-1-16,1-2 0 0,-5 1 1 15,2 3-1-15,-1 3 5 0,2-2-5 16,-1 1 5-16,0 1 0 0,4-2-5 16,-4 1 1-16,4-1-1 0,-1-1 0 0,0 1 0 15,-1-2 0-15,-1-3 0 0,1-2 1 16,-1 2-1-16,0-4 0 0,-2 0 0 0,1 1 0 16,-3 2 0-16,1 0 0 0,0 2 1 15,1 2-1-15,-1 2 1 0,0 2-1 0,1 5 5 16,1-1-1-16,0 1-4 0,3 0 0 15,0-3 0-15,3 3-5 0,0-5-12 0,4-2-15 16,-2-2-39-16,1-4-153 0,0-4-721 16,-2-4 0-16,-2-4 0 0,-3-4 0 0</inkml:trace>
  <inkml:trace contextRef="#ctx0" brushRef="#br1" timeOffset="99387.94">13095 2577 1416 0,'0'0'206'0,"0"0"1"16,0 0 4-16,0 0 4 0,0 0 1 0,0 0 4 15,0 0 1-15,0 0-1 0,0 3 0 16,-2 2 1-16,-1 5-1 0,1 5 1 16,-2 7 0-16,-5 9 0 0,0 6 0 0,-2 11 1 15,-3 8-1-15,-1 7-205 0,0 6-1 0,0 2-4 16,-1 1-5-16,1 1-13 0,2-5-10 16,-1-6-16-16,5-7-19 0,0-9-17 15,2-5-27-15,4-14-36 0,1-6-48 0,0-10-23 16,2-5-5-16,2-8 0 0,1-6 13 15,1-4 14-15,3-6 13 0,2-4 22 0,0-4 13 16,0-4 19-16,3-3 12 0,3-6 22 16,1-4 23-16,1-2 22 0,2-3 21 0,1 2 28 15,0-6 34-15,2 2 41 0,1 0 58 16,-3 2 30-16,2 3 9 0,-3 4 8 0,-2 3-4 16,-1 7-9-16,-3 3-10 0,-1 9-13 15,-7 4-5-15,1 6-14 0,-4 3-12 16,0 2-14-16,-4 8-13 0,-2 8-9 0,-3 6-4 15,-2 8-9-15,-2 7-8 0,-7 8-5 16,2 7-8-16,-6 8-9 0,0 10-9 0,-7 6-12 16,4-1-13-16,-2 2-18 0,0-1-25 0,4 0-59 15,1-7-195-15,2-1-736 16,3-6 0-16,2-3 0 0,1-7 0 0</inkml:trace>
  <inkml:trace contextRef="#ctx0" brushRef="#br1" timeOffset="99838.25">12871 4697 1216 0,'0'0'203'0,"0"0"5"0,0 0 4 16,0 0 5-16,0 1 0 0,0 3 5 0,0 2 0 16,0 3 4-16,0 3 0 0,-1 6 1 0,1 6-1 15,-2 2 0-15,0 10 1 0,-4 5-1 16,2 5 0-16,-4 5-5 0,-1 0-4 15,0 3-17-15,0-1-239 0,2-4-81 16,3-5-881-16,-1-9 0 0,1-6 0 0,4-11 0 16</inkml:trace>
  <inkml:trace contextRef="#ctx0" brushRef="#br1" timeOffset="99970.89">13113 4811 1162 0,'0'0'193'0,"0"-1"1"15,2 1 4-15,0 1 5 0,1 8-1 16,-1 4 5-16,-2 10 0 0,0 11-1 0,-2 10-4 15,-3 8-13-15,-7 10-40 0,0 5-124 0,-4 10-692 16,-4 5 0-16,-3 0 0 16,-6 3 0-16</inkml:trace>
  <inkml:trace contextRef="#ctx0" brushRef="#br1" timeOffset="80537.33">29455 9498 1234 0,'0'0'181'0,"0"0"4"15,0 0 4-15,0 0 5 0,0 0 4 16,0-1 1-16,0-1-1 0,0 0 0 15,2 0 1-15,3-1-1 0,0-2 0 0,0 2 1 16,3 1-1-16,2-2 0 0,0 3 5 0,0 0 0 16,3 1 4-16,-1 1-176 0,2 3 5 15,2-2-5-15,1 4 0 0,2-1-5 16,4 2-4-16,0 0-1 0,2 2 5 0,4 0 0 16,1 1 0-16,2 0 0 0,2-1 0 15,0 1 0-15,0-2 1 0,1-2 0 0,1-1-1 16,3-2 1-16,0-1-5 0,0-1 0 15,2-1-4-15,2 0 0 0,-3 0-4 0,-1 0-1 16,0 0 0-16,2-1 1 0,-5 2-5 16,0 3 0-16,-2-3 1 0,-1 3 0 15,-2 0-1-15,-2 1-9 0,0 2-9 0,0 1-21 16,-2 2-50-16,-1 3-155 0,-3-5-738 16,-2 4 0-16,-3-6 0 0,-6-1 0 0</inkml:trace>
  <inkml:trace contextRef="#ctx0" brushRef="#br1" timeOffset="82452.49">7064 10841 1187 0,'0'0'173'0,"1"2"1"0,4-1-1 0,-1 3 5 16,2 1 5-16,1-1-1 0,2 1 0 15,3 2 1-15,2-2-1 0,3 1 0 0,-1 2 1 16,9-2-1-16,0-2 1 16,4 2-1-16,2 0 1 0,0-3 0 0,4 2 0 15,1-1-169-15,2-2 1 0,0 1-1 16,-3 1 0-16,2-1-4 0,-1 1-5 0,0-1 5 16,2 1-1-16,0 3 0 0,0-4 0 15,1 3 4-15,2-4 0 0,0 2 1 0,-1 0-1 16,4-4 1-16,-3 2-1 0,5-2 0 15,-3 0 0-15,2 0-4 0,2 0-1 0,-2 0 1 16,3 0-1-16,-2 0 0 0,2 0 0 16,0 0-4-16,-1 0 4 0,1 0 1 15,0 0 0-15,0 0-4 0,0 0 0 16,1 0-1-16,1 0 1 0,0 0-1 0,0 0 0 16,1 0 0-16,-1 0 0 0,2 0 0 0,-2 0 0 15,-1 0 4-15,1 0 1 0,-2 0 1 16,-1 2-1-16,0 0 0 0,-1 0-4 15,0 2 0-15,2-2-1 0,1 0 0 0,1 2 0 16,2-1-1-16,-1-1 1 0,2 1 0 16,2-1 0-16,-2-2 1 0,1 0-1 0,-1 0 1 15,-1 2-1-15,1 0-4 0,-3 3 4 16,2 0 0-16,-3-1-1 0,3 3 1 0,-2 0 4 16,-1 2 0-16,2 1 1 0,-2-1-1 15,2 3 1-15,-1-1 0 0,-1-2 0 0,3 5 3 16,-1-4 0-16,0 1 0 0,2 0 0 15,0-1 0-15,1-1-4 0,-4 0-1 16,4-2-3-16,-4 3 0 0,0-1 5 0,-2-2 4 16,1-1-1-16,-1 4 1 0,2-3 5 0,-1 0 3 15,0 2 0-15,-2-2 1 0,4-4-1 16,-2 3-3-16,3-1 0 0,-1-5 0 16,1 3 1-16,-1-1 0 0,1-2 4 0,1 0-1 15,0 0 1-15,-1 0-2 0,-1 0-3 16,1 0-5-16,-2 0-5 0,-3 0 1 0,3 0-4 15,-1 0-4-15,-2 0 0 0,-2 0-1 16,2 0 1-16,-1 0 0 0,-2 0-1 16,2 0 0-16,-2 0 0 0,1 0-1 0,2 2 0 15,-5-2 1-15,2 2 0 0,-4-2 1 0,0 0 0 16,-1 2 0-16,-3 1-1 0,2-2 1 16,-7 3-1-16,1-2 0 0,-3 2 0 15,0-2 1-15,0 2-1 0,-4 2 0 0,0-1 0 16,-3-3 0-16,3 3 1 0,-2-1-1 15,1-3 0-15,-4 3 0 0,1-2 0 16,-3 1-1-16,-1-1 0 0,4-2 1 0,-4 2-1 16,-1-2 1-16,-2 1-1 0,2-1 1 15,-1 2-5-15,1-2 0 0,-3 0 1 0,1 2-1 16,-1-4 1-16,1 4-1 0,-1-2-3 16,0 0 0-16,2 0 0 0,0 0 0 0,1-2-4 15,1 0-5-15,0 1-8 0,-1-1-14 16,-1 2-9-16,3-2-22 0,-2-1-31 0,2 1-89 15,-3 0-746-15,-1 2 0 0,-3-3 0 16</inkml:trace>
  <inkml:trace contextRef="#ctx0" brushRef="#br1" timeOffset="95560.83">15265 9655 744 0,'-6'2'111'0,"-2"0"4"0,0 3 9 16,-7-1 8-16,0 4 10 0,-1-1 3 15,-2 3 1-15,-5 1 4 0,3-2 4 16,0 1 5-16,0-1 4 0,1 0 5 0,3-4 3 15,0 1 6-15,2-3-1 0,1-1 4 16,4 0 1-16,0-2-106 0,5 0 0 0,-2 0-5 16,2 0-8-16,-3 0-10 0,4 0-3 15,-2 0-1-15,2 0 1 0,-1 0 0 0,2 2 0 16,0 0 0-16,0 1 0 0,1 2-5 16,1-1 1-16,1 0 0 0,3-1-1 0,2 4 1 15,2-3-1-15,3-1 0 16,0-3-5-16,3 4 1 0,5-3-1 0,2-1 4 0,1 2-4 15,0-1-4-15,3-1 4 16,0 0-4-16,5 0-5 0,1 1 1 0,0-1-5 16,4 0 0-16,1 0-4 0,3 0-4 0,4 0 0 15,-1 0-5-15,5 0 1 0,-2 0-1 16,5 0 0-16,-1 0 0 0,2 0 0 0,-1 0-3 16,-1 0-1-16,2 0 0 0,-2 1-4 15,2 1 0-15,-1 0 0 0,-1 1 0 0,2 2-1 16,0 1 0-16,1-2 0 0,5 2-1 15,-1-1 1-15,2 0 0 0,0 1 4 16,1-1 1-16,1-2-1 0,1-1 1 0,1 1 0 16,0 0-1-16,3-2 0 0,-1-1-1 15,1 1 1-15,0-1 0 0,3 0 0 0,-1 0-4 16,1 0 0-16,-1 0 0 0,1 0 0 16,-2 0 0-16,1 0 0 0,-2 1-1 15,2 1-3-15,-2-1 0 0,-1 2-1 16,-2-3 1-16,2 4-1 0,-1-1 1 0,-1 0 0 15,0-1 0-15,0 0 0 0,-1-2 4 0,0 3 0 16,0-2 0-16,-3-1 5 0,-1 1 0 16,-2-1-1-16,0 2 6 0,0-2 0 0,-2 2-1 15,1-2-1-15,0 0 1 0,0 0 0 16,-1-2 0-16,-1 0 0 0,1-1 0 0,0-1-3 16,-3-1-6-16,4-4-7 0,-6-1-23 15,2 1-31-15,3-5-973 0,-2 2 0 16,-5-3 0-16,-4 2 0 0</inkml:trace>
  <inkml:trace contextRef="#ctx0" brushRef="#br1" timeOffset="108483.59">10693 9401 1068 0,'-2'0'161'15,"1"0"9"-15,-2 0-1 0,3 0 6 16,-1 0-1-16,-1 0 0 0,2 0 0 0,0 0 1 16,3 0-1-16,3 0 0 0,4 0-4 15,2 0-1-15,2-4 0 0,3 0-4 0,3 0 0 16,4-1-1-16,0-1-4 0,2-1-156 15,1-1-5-15,1 1-9 0,0 1 1 0,0 0-5 16,2 2 0-16,0 1 0 0,1 2 5 16,1-1 0-16,0 2 0 0,1 0 5 0,1 0 3 15,3 3 1-15,0 2 0 0,2 0 5 16,3 0-1-16,2 3 1 0,0-1 4 0,1 1 0 16,2 2 1-16,1 1 0 0,0-2-1 15,0 0 0-15,0 0 1 0,-1 1-1 0,1-2-4 16,-2 1 4-16,4 2 4 0,-4 0 1 15,2 2 4-15,2-1 0 0,-3-2 5 16,2 4 0-16,1-1 1 0,-1-1-1 0,-1 0 5 16,0 1-1-16,2-1 1 0,-3 0-1 15,5-1 0-15,-2 0 0 0,-2-3-1 16,2 1 1-16,-3-1-1 0,3-2-3 0,-2-1-5 16,-2-1-4-16,0-2 0 0,-2 1 0 0,-2-3-4 15,2 2 3-15,-2-2 1 0,1 0-1 16,-1-2-4-16,1 2-1 0,-2-3 0 0,1 2 1 15,0 0-1-15,-3-1-3 0,-1 0-4 16,-2 1-10-16,-2-1-17 0,2 2-26 0,-3 0-59 16,-1 0-758-16,-3 0 0 15,-2 0 0-15</inkml:trace>
  <inkml:trace contextRef="#ctx0" brushRef="#br1" timeOffset="109783.76">21058 9606 1264 0,'2'0'181'0,"0"0"0"15,3 0-1-15,2 0 5 0,5-2 0 0,2-1 0 16,4 1 0-16,3 0-1 0,7 0 0 16,0-3 0-16,4 1 1 0,5 3-1 15,1 0 0-15,2 0-4 0,0 1 0 0,6 0-1 16,-1 0 0-16,5 1-180 0,-1 0-1 0,6 0 0 15,3 0 0-15,-1 3-5 0,6 0 0 16,2-1 0-16,1 2 1 0,2 1-1 16,3-1 1-16,3 1 0 0,2 2-1 0,1-2 1 15,3 3-1-15,0-2 6 16,4 2-1-16,4-1 5 0,0 3 0 0,2-6 0 0,1 4 0 16,3-2 1-16,2 1 1 0,1-3 0 15,5 0 0-15,1-1-1 0,-1-2 0 0,1 1 1 16,2-2 1-16,1 1-1 0,3-2-4 15,0 2 1-15,-1-2-1 0,-3 0-4 0,5 0-4 16,-3 0-5-16,4 0-4 0,-2-2 1 16,-1 0-5-16,-2 0 0 0,-2 0 0 15,3 0 0-15,-4-2 0 0,1 2 1 0,-3-1-1 16,-3 1 0-16,2-1 4 0,-1 2 5 16,-3-1 5-16,-1-1-1 0,10 0 5 15,-3 0 4-15,0 0 9 0,-5-2-1 16,0-1 5-16,-1-1 1 0,-6 0 7 0,4 2 5 15,-2-5 0-15,-13 4 5 16,-3-4-1-16,-1 4 0 0,-2-1 1 0,-2-1-1 16,-2 2-5-16,-1-4-3 0,-10 3-1 15,1-1-4-15,-1 1-14 0,-3-1-17 0,-3 0-36 16,0-1-67-16,0 3-748 0,-3-3 0 16,-4 3 0-16,-4-3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6:57:21.079"/>
    </inkml:context>
    <inkml:brush xml:id="br0">
      <inkml:brushProperty name="width" value="0.05292" units="cm"/>
      <inkml:brushProperty name="height" value="0.05292" units="cm"/>
      <inkml:brushProperty name="color" value="#00B050"/>
    </inkml:brush>
  </inkml:definitions>
  <inkml:trace contextRef="#ctx0" brushRef="#br0">6025 2183 140 0,'0'-4'-34'16,"0"-3"0"-16,0 0 0 0</inkml:trace>
  <inkml:trace contextRef="#ctx0" brushRef="#br0" timeOffset="496.33">5520 1771 856 0,'0'2'142'15,"0"-2"1"-15,0 2 4 0,0 0 5 16,0 2 8-16,0 1 5 0,0 3 0 0,0-2 4 15,2 4 0-15,1-1 1 0,2 1 3 16,1 1 0-16,3-1 1 0,-1 4-1 0,5-1 5 16,2-1 0-16,2 0-1 0,1 0 0 15,3 1-138-15,2-2 1 0,3 0-6 0,0 0 0 16,7-5-9-16,0 1-5 0,4 0 5 16,3-5-5-16,1-1 0 0,5 3 4 0,-3-3-3 15,6 1 4-15,-2-2 0 0,2 0 5 16,-2 1-1-16,-1 0 1 0,3 4 5 15,-3 1 4-15,5 0-1 0,0 0 0 0,-1 3 1 16,3-2-4-16,2 2 4 0,-1-2 1 16,4 1-4-16,-1-3 0 0,3 0 0 15,0-2-5-15,4-1 1 0,1 0-6 0,3-2 0 16,3-2-4-16,-1 1-4 0,2-3-1 16,3-2-3-16,4-2-5 0,-2 0-1 0,0-5-4 15,3 1-4-15,-4-4-8 0,2 0-28 16,0-2-69-16,-2-1-845 0,0 0 0 0,-6 0 0 15,-2-5 0-15</inkml:trace>
  <inkml:trace contextRef="#ctx0" brushRef="#br0" timeOffset="2730.31">22971 2359 672 0,'0'0'96'16,"2"0"4"-16,1 0 0 0,3 0 1 16,1 0 3-16,3 0 1 0,2-2-1 0,2 1 1 15,2-3 0-15,1 2 0 0,2-3-4 16,0 1-5-16,1-4-12 0,-1 2-18 16,1-2-26-16,-1 2-29 0,3 0-430 0,-1-3 0 15,0 4 0-15</inkml:trace>
  <inkml:trace contextRef="#ctx0" brushRef="#br0" timeOffset="3260.93">23457 2260 252 0,'1'0'59'0,"3"0"14"0,3 0 12 16,0 0 14-16,5 0 7 0,0 0 10 16,3 0 8-16,2 0 9 0,2 0 4 0,0 0 9 15,1 0 4-15,0 0 0 0,2 0 4 0,1 0 0 16,1 0 0-16,0 0 1 0,3 0-1 16,0 0 1-16,1 0-60 0,1 0-13 0,-1-1-12 15,1 1-14-15,2-2-7 0,-2 0-10 16,1 0-8-16,-1 0-8 0,0 1-5 0,-1 0-4 15,3 1-5-15,-3-1-4 0,3 0 0 16,0-1 0-16,-2 2-1 0,0 0 1 16,2 0-1-16,-2 0 5 0,0 0 0 0,0 0 3 15,-1-1 6-15,3 1 0 0,-1-1-1 16,3-2 0-16,-1 1 5 0,2-1 0 0,4 1 0 16,-2-2-5-16,6-1 1 0,-1 2 4 15,2-2-4-15,4 3-1 0,-3-2 1 16,1-1 0-16,2 4 0 0,1-2-4 0,-1 3 0 15,-2-1-5-15,0 1-4 0,-1 0-1 16,0 0 1-16,1 0-1 0,1 1-4 0,-1-1 0 16,3 0 0-16,-2 0 0 0,4 0 0 15,0-1 1-15,-3 1 0 0,2-2 0 0,-1 0-1 16,1 0 1-16,-3-2 0 0,2 0-1 16,-3-1 5-16,-2 0 0 0,-1 1-1 0,2 1 0 15,-4-1 1-15,-2 1-1 0,0-1 1 16,-3 2-1-16,2 1 1 0,-5-1 0 15,1 1-1-15,-1 0 1 0,1 0 0 0,-3-2-1 16,5-1 1-16,-3 2 4 0,1-1-1 16,1 0 1-16,-1-1-5 0,1-1 1 0,-2 2-1 15,2 0 0-15,-2 0 5 0,-1-1-1 16,-3 0 1-16,-1 3 3 0,0-1 1 0,0-1 0 16,-2 2 0-16,0-2 0 0,0 1-1 15,-3-1 1-15,1 2-4 0,-1 0-18 0,3-2-17 16,-1 2-66-16,3-1-618 0,-2-2 0 15,2-1 0-15,0 1 0 0</inkml:trace>
  <inkml:trace contextRef="#ctx0" brushRef="#br0" timeOffset="7223.73">5306 9206 1264 0,'0'0'189'0,"0"0"0"0,0 0 0 0,0 0 5 15,0 0 0-15,0 0-1 0,0 0 6 0,2 0-1 16,1 0 0-16,2 0 0 0,2 0 1 15,2 2 0-15,4-2 0 0,5 2 0 16,3 2 0-16,5 1 1 0,1 1-1 16,4 1-184-16,1 0-4 0,3 4 0 15,-1-4-1-15,4 3-4 0,-4-4-1 0,4-1 1 16,2-2-5-16,1-1 0 0,1 0 0 16,4-2 0-16,-1-2 0 0,4-1-1 0,0-2 0 15,0-2 0-15,7-4 1 16,2 0 0-16,0-1-1 0,0-3 1 0,2 0-1 15,-2 0 0-15,4 1 1 0,0 0-1 16,2 2 0-16,-8 3 1 0,3 1 0 16,-1 2 1-16,0 1-1 0,1 0 0 0,0 1 1 15,2 1-2-15,-1 1 1 0,1 1 0 0,0 1 0 16,1-1-1-16,-1 1 1 0,-1 0-1 16,1 0 0-16,-2 1 1 0,-3 1 4 15,4 1 0-15,-4 1-1 0,2 0-4 0,-2 2-1 16,-1-1 1-16,-2 2 0 0,0 1 0 15,1 2 4-15,-2-5 1 0,-1 5-1 0,-1-3 0 16,0 4 0-16,0-1-1 0,0 1 1 16,-2 0-1-16,1 0 0 0,-1 0 0 15,-1-1-4-15,0-1 0 0,-3-2 0 0,0 0 5 16,0-4 0-16,0 0 0 0,-1-1 4 0,0-1-1 16,1-1-4-16,-1 0 0 0,0 0 0 15,2-3 0-15,-3 2 0 0,0-2 1 0,-2 2-1 16,0-2 2-16,-4 0-1 0,0 1 1 15,-3 0 0-15,-1-2-1 0,-2 1 1 16,2 2-1-16,-3-2 1 0,0 2 0 0,-1 1-5 16,0-1 0-16,-1-2 0 0,0 3-4 15,-1-3 0-15,2 2 0 0,-4-2-5 16,3 0-4-16,-1-1-4 0,-2 0-19 0,2-1-25 16,2-2-40-16,-1-1-813 0,1-5 0 0,-1 0 0 15,1-3 0-15</inkml:trace>
  <inkml:trace contextRef="#ctx0" brushRef="#br0" timeOffset="16301.78">21493 14971 890 0,'-2'0'146'0,"1"0"0"0,-1 0-5 16,0-2 1-16,0-1-5 0,0-3-13 0,0 1-34 16,1-3-61-16,-1-1-398 0,2-1 0 15,0 0 0-15</inkml:trace>
  <inkml:trace contextRef="#ctx0" brushRef="#br0" timeOffset="16850.31">21453 14780 476 0,'0'-1'96'0,"0"-2"18"0,0 1 13 15,0-2 21-15,0-2 13 0,0 1 13 0,0-3 9 16,0 3 13-16,0-1 4 0,0 0 5 16,0 2 3-16,0 1 1 0,0 1 0 15,0 1-1-15,0 1 1 0,2 0 0 0,-2 0 3 16,3 0 1-16,0 0-97 0,0 0-17 16,2 1-14-16,0 0-20 0,1 1-14 0,4 2-8 15,-3 1-10-15,2-1-12 0,2 1 0 16,-1 0-1-16,1 3 1 0,2-3 3 15,-2 3 5-15,3-5 4 0,-2 1-1 0,1 0 1 16,2 0-1-16,-2-2 1 0,-1 2-1 0,2-2 0 16,0 1-1-16,-2 1 1 0,-1-1 0 15,0 1-5-15,0 1 0 0,-3 1 0 0,1 2-5 16,-2 0-3-16,-1 0-5 0,-1 3 1 16,-3 3-5-16,0 0-4 0,-1 3 5 0,-1 0 0 15,0 2-3-15,0 1 0 0,-1 3 0 16,1-2 0-16,0 1 1 0,0 1 1 15,0 0-1-15,0-1 1 0,-2 1 0 16,1 0 0-16,0-1 1 0,-2 1 0 0,-2-1-1 16,1 0-4-16,-2 0 1 0,1-2-1 15,-1 2-4-15,-2-1-1 0,2 0 1 0,-1 1-1 16,-1 2 0-16,2 0-1 0,-2 2 0 0,1 0 0 16,-1 0 1-16,-1 3-1 0,1 2 1 15,-1-1 0-15,-3 1 0 0,2 1-1 16,-1-2 2-16,-1 0-1 0,2-2 0 0,-3 0 1 15,3 0 0-15,-2-2 0 0,0-3 0 0,0-1-1 16,0-2 2-16,1 0-1 0,-1-3 0 16,-1 1 0-16,0-1 0 0,-1 1 0 15,1-1-1-15,-3-1 0 0,2 2-1 0,-3-1 1 16,5-2-1-16,-3 0-4 0,1-1-5 16,3-1-12-16,0-4-31 0,4-2-78 0,2 0-842 15,3-5 0-15,0 0 0 0,0-4 0 16</inkml:trace>
  <inkml:trace contextRef="#ctx0" brushRef="#br0" timeOffset="19049">5310 16157 713 0,'11'0'106'0,"3"-2"-5"0,6-1 5 0,6-1 0 0,6 2 0 15,4-3 0-15,6 0-1 0,7 0 1 16,2-1 0-16,-1-2 0 0,5 0-1 0,0 1 1 16,3-3-1-16,1 1 0 0,-1-1 1 15,4-1 4-15,0 0 4 0,0 2-97 0,2 1 9 16,-1-1 9-16,1 1 4 0,1 1 4 16,0 1 5-16,0-1 4 0,0 1 0 15,1 1 4-15,2-2 1 0,1 0 0 0,-1 2 0 16,3-3 0-16,1 0 0 0,1-2 0 0,0 0-1 15,2 1-3-15,-1-1-4 16,2 1-10-16,-1-1-8 0,-1 3-4 0,1-1-10 16,-2 2-4-16,-2 0-8 0,-1 3-4 0,-1 0-1 15,-2 1-4-15,-1 2 0 0,0-1-1 16,-1 1 5-16,-1 0 0 0,-2 1-4 0,1-2-1 16,-2 1 5-16,1 1 0 0,-2-1 0 15,0 0 5-15,-1 0 4 0,-3 0 4 16,1 0 0-16,1 1 4 0,-2 3 9 0,0 0 0 15,1 1 0-15,-2 0 4 0,1 0 0 16,-1 2 0-16,-2 1-4 0,-1 2 0 0,2-2 5 16,-1 0 0-16,0-1-6 0,-2 1 0 15,3-1 0-15,-1 1-4 0,-2 0-5 0,2 1-4 16,-1-3 0-16,-1 2 0 0,0-3-4 16,2 1 0-16,-3-1 0 0,1 0-4 0,0-1-1 15,3 0 0-15,-3 0 4 0,2 0 0 16,-1-1 5-16,-2 2 4 0,3 1 1 0,-3-1 0 15,-1 3 5-15,0-1 0 0,-2 0 0 16,0 1-1-16,1 0 1 0,-1 1-5 16,0-4-1-16,2 2 1 0,0-3 0 0,-1 0 1 15,2-1-1-15,0-1 1 0,0-1-4 16,0-1 0-16,0 0-5 0,1 1-4 0,0-2-1 16,-2 1 5-16,1 1-10 0,1-1 1 15,-1 2-1-15,1-2 5 0,-2 1 1 16,2-1 0-16,-1 0 0 0,0 0 0 0,0 0-1 15,-1 1 1-15,5-2 3 0,-4 1 1 16,4-1-1-16,-3-1-4 0,3 0 0 0,1-1 0 16,-3 0 0-16,1-3-4 0,1 3 4 15,-4-3 1-15,1 0-1 0,0 1 0 0,-6 0 0 16,5 0-1-16,-4 1 0 0,2 0 0 16,-4 2 0-16,2-1 5 0,0 0 0 0,-2 2 0 15,-2-2 5-15,2 1 4 0,0 1 1 16,-4-3-1-16,1 1 0 0,-1 1 1 0,0-1-1 15,1-1 0-15,2 0 0 0,-1-2-9 16,3 0-17-16,-4-3-51 0,4 2-188 0,-1-5-621 16,-1-3 0-16,-4-2 0 0,-3-4 0 15</inkml:trace>
  <inkml:trace contextRef="#ctx0" brushRef="#br0" timeOffset="31240.49">27382 12398 1227 0,'0'0'176'0,"2"0"-1"15,0 0 10-15,1 0 4 0,-1-1 0 0,3 1 0 16,1-2 1-16,-1 0-1 0,3 2 0 16,1-2 0-16,-1-1 1 0,3 1-1 0,0 2 1 15,2 0 0-15,-4 0-1 0,5 0 1 16,-1 0 0-16,-4 0-175 0,5 0-1 0,-5 0 0 15,2 2-8-15,0-2-6 0,0 5 2 16,-2-3-1-16,1 3 0 0,0 2 1 16,-3-1 4-16,3 7-1 0,-2-3 0 15,-3 5 5-15,1 1 0 0,-2 2 0 16,-1 2 1-16,0 2-1 0,-3-2 0 0,0 2 1 16,0-3-1-16,0 1 1 0,0 1 4 0,2 1-4 15,0-4 4-15,1 2-1 16,-2-3 1-16,4-1 0 0,-1 0-6 0,1-2 1 15,2 0 0-15,-2-2-5 0,1-1 0 0,2 1 0 16,-1 0 0-16,3-4-1 16,-2 4-1-16,-1 0 1 0,5-1-1 0,-3 3-1 15,4 2-3-15,-2 0 3 0,1 2 0 0,-2-1 0 16,5 3 0-16,-4-2 0 0,4-2 0 16,-1 0-1-16,2 1 1 0,3-4 0 0,0-4 0 15,2 2-1-15,0-6 2 0,2-1-1 16,4 0 1-16,-2-4 1 0,2 2 0 0,-3-4 0 15,1 2 0-15,1-5 0 0,-2 0-4 16,1 2 1-16,-6-3 0 0,2-1 0 0,-4 1 0 16,1-2 0-16,-2 1 0 0,-3 0 5 15,-4 0-1-15,-1 3 0 0,0-2 5 0,-4 2-1 16,-1 2 0-16,-3 2 0 0,2-2 4 16,-2 2 1-16,0 0-1 0,0 2 0 15,-2 2 0-15,-3 2 0 0,-3 3 0 16,-2 2 0-16,-3-2-1 0,-3 7 2 0,-2-2 0 15,-4 7 0-15,-3 0 0 0,-2-3-1 0,0 1-3 16,1 2-1-16,-3-3 0 0,-1 2 1 16,3-2-6-16,-3 2 1 0,1-2-1 15,1-1 0-15,1 0 1 0,2-1-1 0,5 1 1 16,-3-2 0-16,5 1 0 0,3 1-1 0,0-1 1 16,5-1-5-16,1 0 0 0,4 0 0 15,-2 0 0-15,2-1 0 0,3-3 0 16,1 2 0-16,0-2 4 0,1 0 1 0,1-1-1 15,2-1 0-15,0 1 0 0,3 2 0 16,0-1-1-16,2-3 0 0,-1 4 1 0,5 2 3 16,-2-3 0-16,0 2 0 0,1 1 0 15,-2-1 0-15,-3 1 0 0,-2 0 0 0,-3 1 0 16,3 2 1-16,-4-2-5 16,0 0 0-16,-5 1-4 0,1-5 1 0,-4 3-5 15,1-1-16-15,0-2-31 0,3-4-75 0,1-2-874 16,-1 0 0-16,1-9 0 0,3-4 0 15</inkml:trace>
  <inkml:trace contextRef="#ctx0" brushRef="#br0" timeOffset="37354.16">30739 13081 1243 0,'3'-1'181'0,"-1"-2"1"0,-1 2-1 0,0-3 10 15,2 0-1-15,1-2 0 0,-1 1 0 16,-2-2 0-16,1 1 0 0,-2-1-1 0,0-1 6 16,2 2-5-16,-2-1 0 0,-2 0-1 15,2 0 1-15,-4 2 0 0,-2-1 0 0,-2-2-181 16,-4 4-1-16,-2-1 1 0,-5 3 0 16,-3-3-9-16,-5 3 0 0,-2 0 0 15,-4 2 0-15,-2 0 0 0,-3 0 4 0,-2 0 0 16,-4 0-5-16,1 0 0 0,-3 0 1 0,-1 0 0 15,-2 0-1-15,1 0 1 0,0 0 0 16,-3 0 0-16,1 0 4 0,-1 0 0 16,0 0-1-16,-1 0 0 0,1 0 0 0,2 0 1 15,1 0 0-15,4 0-1 0,1 0-3 16,3-2 0-16,1 1 1 0,5 0 3 0,0 0 0 16,4 0 1-16,-2-3-1 0,3 2 0 15,0 0 0-15,0 0 0 0,3 2-4 0,0-1 0 16,0 1 4-16,0 0 1 0,2 0-1 15,1 0 0-15,1 0 0 0,2 0 0 0,0 1-1 16,2-1 1-16,3 0-1 0,1 0 1 16,3 0 0-16,1 0-1 0,2 0 1 15,3 0-1-15,0 0 1 0,1 0-5 0,1 0 0 16,2 0-3-16,1 0-10 0,-2 0-8 16,2 0-17-16,2 0-35 0,-1 0-101 0,6 0-680 15,0-1 0-15,1-3 0 0,1-7 0 16</inkml:trace>
  <inkml:trace contextRef="#ctx0" brushRef="#br0" timeOffset="37719.83">29521 12491 1346 0,'0'0'224'0,"0"0"-7"15,-1 0-1-15,-2 0 2 0,-1 0-1 0,-3 2 0 16,-5-1 1-16,-5 2-1 0,-6 1 1 16,-5 6 0-16,-4 2-4 0,-6-1-5 15,-5 3-4-15,-3 4 0 0,-1 3-5 0,-2-2-4 16,1 2-4-16,0-1 0 0,2 0-225 16,0-2 10-16,2 2-1 0,1-4-1 0,4 1 1 15,3-1-1-15,1-2 5 0,4 2-1 16,2 1 4-16,3-3 3 0,4 4 5 0,6 0 9 15,2 1 4-15,5 1 4 0,5 2 4 16,0 1 5-16,2 1 3 0,5 0 1 0,4 2-1 16,2-3 0-16,6 3 0 0,2 2 0 15,7-3 1-15,4 3-1 0,5-3-8 0,8 3-12 16,8-2-31-16,2 4-78 0,9 2-886 16,3-4 0-16,4-5 0 0,0-8 0 0</inkml:trace>
  <inkml:trace contextRef="#ctx0" brushRef="#br0" timeOffset="50377.82">23292 16470 1327 0,'-1'0'197'0,"-2"0"2"0,1-1-1 15,1 0 9-15,-2-3 4 0,2 2 1 0,-1-1 0 16,0-1 0-16,2-2 0 0,5 0 0 16,4-1 0-16,5 0 1 0,3-2-1 0,8-1 0 15,3 0 1-15,5 1-1 0,6-2 4 16,5-1-197-16,0 5 0 0,3-2-1 0,1 2 1 15,1 1-10-15,3 0-3 0,-1 3-1 0,2-1 0 16,2-1 1-16,1 2-1 0,2 0 0 16,2-1-1-16,0 0 1 15,3-1-1-15,1 3 5 0,4-4 0 0,-2 0 5 16,4 2-4-16,-1-1 0 0,4 1-1 0,-1-2 0 16,0 3 1-16,4-3-5 0,-7 4 0 15,1-1-9-15,0 2-13 0,-7 0-22 0,-5 1-34 16,-4 0-65-16,-5 1-829 0,-4-1 0 15,-10 1 0-15,-5-1 0 0</inkml:trace>
  <inkml:trace contextRef="#ctx0" brushRef="#br0" timeOffset="50861.53">23675 16084 1208 0,'-2'-1'201'0,"1"-5"0"16,-1 1 0-16,-2-2 0 0,0 0 3 16,-1 0 1-16,1-1 0 0,-2 0 0 0,-1 1-4 15,-3 2-5-15,0 3 0 0,-2 0-3 0,-2 3-1 16,-2 3 1-16,-3 3-1 0,-2 4 1 16,-1 4 0-16,-3 1-1 0,-2 4-200 15,1 4 1-15,-3 5 0 0,0 2 1 16,0 2-5-16,0 1 0 0,2 0 1 0,2 0-1 15,0 1 10-15,3-1 7 0,2-2 1 16,5-2 8-16,7-3-1 0,0 0 5 16,4-1 4-16,7-2 0 0,4 0 0 0,6-3 3 0,6 1 1 15,4-1-1-15,5-1 1 16,5 1-1-16,8-1 0 0,8-8 5 0,5 3-5 16,7-1 0-16,2 1-13 0,4-2-21 0,1 1-30 15,5 0-95-15,-3 2-848 0,-3 0 0 16,-3 2 0-16</inkml:trace>
  <inkml:trace contextRef="#ctx0" brushRef="#br0" timeOffset="53775.45">2665 12951 1040 0,'0'-2'161'0,"0"2"13"0,0-2 9 16,0 1 4-16,0 0 0 0,0-2 4 0,0 3 0 15,0-2 0-15,0-1 0 0,0 3 1 16,0 0-1-16,0 0 0 0,0 0 0 0,-3 3 0 15,2 1 0-15,0 3 0 16,-1 5 0-16,-3 2-152 0,1 6-9 0,-3 4-13 0,-1 3-8 16,-3 11 0-16,1 1 1 15,0 5-5-15,-3-2 0 0,3 2 1 16,-2-2 0-16,2 1 0 0,3-1 3 0,-2-1 1 16,1-3 0-16,5-3-1 0,-2-3 0 0,1 3 0 15,1-3 0-15,-2-1-5 0,4-1-4 16,-1-4-4-16,-1-2-10 0,1-3-16 15,1-2-14-15,-1-4-18 0,2-1-25 0,0-2-54 16,0-6-669-16,0-3 0 0,0-1 0 16,0-9 0-16</inkml:trace>
  <inkml:trace contextRef="#ctx0" brushRef="#br0" timeOffset="54091.6">2913 13072 768 0,'0'-2'127'15,"0"-3"1"-15,3-2-1 0,-1-3 0 16,1 0 0-16,1-2 1 0,-1-2-1 0,1-1 0 16,2-3 0-16,-1 2 0 0,0 4 5 15,-3 3-1-15,0-1 5 0,0 2 9 16,-2 3 13-16,1 2 4 0,-1 1 5 0,0 2 4 16,0 0-128-16,-1 0 5 0,-1 0-1 15,2 3 1-15,-2 2 5 0,-1 1-1 0,-1 1 4 16,-4 4 1-16,3 2 3 0,-3 2 1 15,-1 2-5-15,1 4 0 0,-1-1-5 16,-1 5-4-16,1 1-12 0,1 1-5 0,-1 0-4 16,2 3-5-16,-2 2 1 0,1 1-5 15,2 1 1-15,0-1 0 0,1 3-13 0,0-3-13 16,3 2-48-16,1-3-136 0,0 3-590 0,1-6 0 16,-2-3 0-16,-1-4 0 0</inkml:trace>
  <inkml:trace contextRef="#ctx0" brushRef="#br0" timeOffset="64317.87">6151 11909 646 0,'0'0'92'0,"0"0"5"0,1 0 9 0,1 0 4 15,2 0 0-15,-1 0 0 0,2 0 0 0,0 0 4 16,4-2 1-16,-1-1 3 0,1-2 1 16,1 1-1-16,0 2 1 0,-1-3 0 15,4-2-1-15,-1 3 5 0,1-1 0 16,1-2-92-16,-1 2-1 0,2 1-5 0,1-1-8 15,-1 0-5-15,0 3 4 0,2 0 0 16,-1 2 5-16,1-2-5 0,1 2 5 0,0 0-5 16,1 0 4-16,0 2 0 0,4-2 0 15,0 0 0-15,2-2 0 0,-1 2-4 0,1 0 0 16,1 0 0-16,2 0 1 0,-1 0 0 16,0 0 1-16,-1 0-1 0,0 0-4 0,0 0 5 15,2 0-5-15,-1 0 0 0,1 0-4 16,0 0 0-16,2 0 1 0,1 0 4 0,1 0-1 15,3 2 5-15,-1-2-1 0,2 2 5 16,2-2 0-16,1 0 0 0,0 0 4 0,0 0 0 16,2 0 4-16,0 0 5 0,1 0-1 15,0 2-3-15,-1-4 4 0,3 2-1 16,1 2 1-16,-2-2-1 0,3 0-4 0,-1 0-4 16,0 0 0-16,0 0-5 0,1 0 1 15,-3 0-4-15,2 0 0 0,-2 0-1 0,1 0-3 16,-3 2-1-16,1-2-4 0,0 0-5 15,0 0 1-15,0 0 3 0,1 2-4 16,0-4 0-16,0 2 0 0,1-2 0 0,-2 2 1 16,0-2-1-16,3-2 1 0,-3-2-1 15,-2 4 5-15,-1-2-1 0,-1 0 1 0,-1 0 4 16,1-2 4-16,-1 4 4 0,-1-3 5 16,-1 2 4-16,1 1 0 0,0-2 0 0,3-1-1 15,-3 0 1-15,-1 0 0 0,1 1 0 16,-3 0 0-16,-1-2 0 0,0 0 0 0,-2 2 1 15,-2-2-6-15,-3 2 2 0,0 2-1 16,-4-2-4-16,-1 0-5 0,-2 0-4 16,-1 2-8-16,-2 2-9 0,0-3-9 0,-3 3-17 15,0 0-38-15,-1 0-49 0,0 0-710 16,-3 3 0-16,-2-3 0 0,0 0 0 16</inkml:trace>
  <inkml:trace contextRef="#ctx0" brushRef="#br0" timeOffset="65387.52">4223 14832 1288 0,'0'0'184'0,"0"0"1"0,0 0 0 0,0 2-4 16,0-2 0-16,0 3 0 0,0 0 0 0,-1 4 0 15,-1 3 0-15,1 4 1 0,-1 2-1 16,0 4 1-16,-1 7 0 0,-2 2-1 16,-2 3 1-16,0 4 0 0,0 5 1 0,1 0-186 15,-3 4 1-15,2 3-1 0,0 1 0 16,2 3 7-16,0 2 1 0,1 4 5 0,1-1-1 15,1 3 0-15,1 2 1 0,-1 1-1 16,2-2 0-16,0 2 0 0,0 1 0 0,2-5 0 16,-1 2 0-16,1-7-1 0,1-1 1 15,1-4 0-15,0-3-4 0,0-3 1 16,1-8-5-16,-1-5-8 0,0-5-5 0,2-3-12 16,0-6-5-16,-2-5-9 0,0-1-9 15,1-7-8-15,-1-1-8 0,2 1-1 0,1-3 0 16,0-3-8-16,1 0-39 0,0-6-110 15,2-4-519-15,-1-3 0 0,0-8 0 0,1-5 0 16</inkml:trace>
  <inkml:trace contextRef="#ctx0" brushRef="#br0" timeOffset="67532.42">4542 14756 994 0,'0'0'157'0,"6"0"-4"0,0 2-1 16,3-2 1-16,4 0 0 0,3 1 4 0,4-1 0 15,4 0-4-15,4 1 3 0,1 0-3 16,3-1 0-16,3 1 0 0,0 1 0 16,1-1 0-16,2-1 0 0,1 1 5 0,3-1 4 15,1 4 4-15,3-4-153 0,1 2 9 16,3-2 5-16,1 2-1 0,2-1 4 0,2 1-4 16,1 2 0-16,0 2 5 0,1-2-4 15,1 1 8-15,1 3 0 0,0-3 0 16,4-1-1-16,0 3 1 0,0-3-1 0,4-1-4 15,2-1-5-15,2-2-4 0,-1 2-4 16,5-2-4-16,1-3-5 0,0 0 1 0,1-2-5 16,2-2 5-16,-1 2-1 0,3-1 1 15,-4-5 0-15,3 3-4 0,1-1 3 0,-4-1 1 16,1 4 0-16,-2-3 0 0,2 2 0 16,-1 2 1-16,1 0-1 0,0 1 0 0,1 2 1 15,-1 0-1-15,4-1 0 0,1-1 1 16,-1 3-1-16,3-3-4 0,3 2 0 0,2-2-1 15,1-4 1-15,0 3-1 0,1-2-3 0,2 2 0 16,-1-1-1-16,2-1 0 16,-3 2 0-16,1 0 0 0,-1-1 0 0,-1 1 0 15,-2 0 1-15,1-2-1 0,-1 1 0 16,0 0 0-16,-3-3 0 0,3 0 0 16,-4 2 0-16,0-2 1 0,-1 2-1 0,4 0 0 15,-3-2 0-15,0 2 0 0,2-1-1 16,-3 2 1-16,2-2 0 0,-1 2 0 0,2 1 0 15,-2-4 0-15,0 4-1 0,1-2-4 16,-3 2 1-16,0 1-1 0,0-2-4 0,-2 3 0 16,1 1-4-16,-2-2-2 0,1 1-3 15,-5-1 0-15,2 2 0 0,-1 0 0 0,-1-1 1 16,-2 0-1-16,0-2 0 0,0 1-1 16,-4 0 1-16,1-2 0 0,0 2 1 0,-3-1 4 15,-1-1-1-15,0 0 1 0,0 3 4 16,-4-1 4-16,-1 1 1 0,-1-1-1 0,-2 3 5 15,1 1 0-15,-5-1 0 0,3 1 4 16,-4 1-4-16,-3-1 0 0,1 0 4 16,-2 0 1-16,-1 0 0 0,-2 0-1 0,2 0 0 15,-3 0 0-15,0 0-1 0,2 0 1 16,-4 0 0-16,0 0-4 0,0 0 5 0,-1 0 0 16,-4 0 0-16,1 0-1 0,-2-1 1 15,-2 1-4-15,2 0 3 0,-4 0 1 16,1 0-6-16,-3 0 1 0,2 0-5 0,-1 0 1 15,1 0-1-15,-1 0 1 0,0 0-5 0,-2 1 0 16,1-1 0-16,-1 0 1 0,-2 1-1 16,-1 2 1-16,-1-2-1 0,-1 2 0 0,1-2 0 15,0 2 1-15,-2-2-1 0,0 1 1 16,-1-1 0-16,1 3 0 0,-1-1 4 0,-1 1 0 16,-2 1 1-16,2-1 4 0,-2 3 4 15,-2-1-1-15,0 5 1 0,2-4-1 16,-4 4-1-16,3-1 1 0,-4 0 4 15,2 2-4-15,0-1-1 0,-2-1 1 0,0 2-1 16,2 0 1-16,0 0-1 0,-1 0 1 16,1 1 0-16,-4 1 1 0,2 2-1 0,-3-1 1 15,1 1-1-15,1 1 1 0,-1 1-1 16,-5 2 1-16,2 3-1 0,-2-2 1 0,-2 5-4 16,2-3 3-16,-3 3 1 0,0 0-1 15,-1 3 1-15,-2 1-1 0,0 0 1 0,-2 0 0 16,2 2 4-16,-1-3 0 0,0 3 4 15,2-1-4-15,-2 2 0 0,4-1 0 0,-2 1 0 16,4 0 1-16,-1 3 3 0,-1-2 0 0,2 3-4 16,-1-1 0-16,2 3 0 0,0-1 0 15,0-1 0-15,1 4 0 0,-3-4 0 16,3 2 0-16,-1 0-5 0,2-1 1 16,1 2 0-16,-2-1-1 0,-1 4 1 0,3-3-1 15,-1 3 0-15,2 0 0 0,-2 0-4 16,1-1-1-16,2-1 5 0,-5 0 0 15,1-3 1-15,0-3-1 0,0 0 0 0,-3-5 0 0,-2 1 0 16,-1-2 0-16,2-3 0 16,-5-1 0-16,1 2-5 0,-1-4 1 0,0 3-1 15,-2-4 1-15,1 1 0 0,0-3 0 16,0-1 0-16,0-1 1 0,0-1-1 0,0-2 1 16,0-4-1-16,-1-1 0 0,1-5 0 0,0 0-1 15,-2-1 1-15,2-1 0 0,-7-2 0 16,3-1 0-16,-3 0 0 0,-1 0 0 0,-3 0 0 15,-1 0-4-15,-2 0-4 0,-2 0-5 16,-6-1-8-16,5-2-4 0,-5 1-9 0,-2 0-13 16,2-1-22-16,-5-1-17 0,-2-2-13 15,0-1-4-15,-3 1-1 0,0-2 1 16,-3 2-1-16,-2-3 1 0,-3 1 7 16,0-2 10-16,-6-2 9 0,2 4 12 0,-1-2 14 15,-4 2 12-15,-3-2 13 0,3 1 10 16,-6-1 12-16,0 1 17 0,-4 0 27 0,1 2 17 15,-4-1 13-15,-2-1 4 0,1 2 0 16,-2-1 0-16,-3 2 0 0,1 1-3 0,-5-1-10 16,0 1-9-16,1 0-8 0,-2-1-14 15,-1 2-8-15,-4-3-13 0,2 1-9 16,-1 0-13-16,-1-2-5 0,-4 2-4 0,-1-1-9 16,3-1 0-16,-6 3 5 0,0-2 0 0,-1 4 4 15,0-1 0-15,-3-1 4 0,0 1 5 16,0 0-1-16,-2 3 1 0,0-1 0 0,0 0 4 15,0 1 0-15,-4 1 0 0,2-1-5 16,1 1 0-16,1-2-12 0,-3 1-9 16,-2 1-4-16,0-2-5 0,1 1-9 0,0-2 5 15,0-1-4-15,-2 0 13 0,2-1 8 16,-7 3 14-16,4-3 17 0,1 1 13 16,-1-3 10-16,3 2 3 0,-4-2 4 0,2 2 10 15,-2-1 8-15,3 2 8 0,2-3 18 0,-2 3 8 16,1 0 10-16,0 2 4 0,1-1 4 15,0 2-5-15,1 0 1 0,1 1-14 16,3-2-13-16,-3 2-12 0,0 0-18 0,4-1-14 16,-2 1-8-16,3 0-4 0,4-3-5 15,-2 2-3-15,0-3-1 0,3 0 1 0,0 0-5 16,1-2 0-16,1 0 0 0,4 1 0 0,0-1 0 16,-2 0 0-16,2 2 0 0,2 0 5 15,-2 0-1-15,3 1 0 0,0-1 0 16,1 4 0-16,1-1 1 0,1 1 4 15,-1 0 0-15,2-2 0 0,3 2-1 0,0 0 0 16,-1 2 1-16,3-2-1 0,2 0 1 0,1 0 0 16,1 0 0-16,3 0 4 0,-1 0 1 15,4 0-5-15,-1 0 4 0,1 0 0 16,0 0 1-16,3 0-2 0,-3 0 1 0,2 0-5 16,1 0 1-16,1 1 0 0,1-1 0 15,2 0 0-15,0 0 1 0,3 0-1 0,3 0 0 16,-1 0 0-16,2 1-1 0,3-1-4 15,-1 0 0-15,3-1-1 0,0-2-3 0,-1 1-5 16,2-1 1-16,0-1 0 16,2 1-1-16,-2-1 1 0,2 1-1 0,-2 1 0 15,2 1 1-15,-1 1-1 0,0-3 1 0,2 6 0 16,1-3-1-16,-1 1 0 0,3 0 1 16,0-1-1-16,3 0 5 0,0 0-4 0,1 0-5 15,1 1 0-15,0-2-9 0,0 0-4 16,-2-3-9-16,0 2-4 0,0-2-4 15,-1 2-14-15,-1 1-34 0,-2 1-106 0,0 1-632 16,-3 4 0-16,-4 1 0 0,-1-3 0 16</inkml:trace>
  <inkml:trace contextRef="#ctx0" brushRef="#br0" timeOffset="90815.25">31433 12588 1022 0,'2'4'146'15,"2"1"0"-15,2 2 1 0,-1 1 0 0,5 2 0 16,-3 4 0-16,0 0 0 0,2-3-4 15,2 5-5-15,-1-2 1 0,1-1-10 0,-1-2-12 16,-2-2-9-16,1 2-9 0,4-3-9 16,-5 1-17-16,1-5-44 0,-1 2-651 0,-2-2 0 15,-1-4 0-15,-2-6 0 0</inkml:trace>
  <inkml:trace contextRef="#ctx0" brushRef="#br0" timeOffset="91365.78">31174 11680 1088 0,'1'0'181'0,"2"0"2"0,4 2-1 16,2 0 1-16,1 3 4 0,4 2 0 16,3 0 5-16,3 7-1 0,2 2 1 0,2 6-1 15,2 4 1-15,0 5 0 0,3 3 5 16,1 3-1-16,-1 5 1 0,6 5-1 0,-1 3 1 16,2 3-1-16,3 4-181 0,-1 2-1 15,1 2 0-15,0 5-1 0,-2 2-3 0,1 2 0 16,-3 1-4-16,-4 4 0 0,-5 4-1 15,2 2 1-15,-8 2-1 0,-1 0-1 0,-6 2-3 16,-3-1 4-16,-6 4 0 0,-1 2 4 16,0 0 1-16,-6 0-1 0,-3 0 5 15,-4-1 0-15,-2 1-1 0,-6 0 6 0,-3 2-2 16,-5 1 0-16,-2 0 0 0,-9-1-1 0,0 3 5 16,-4-2 0-16,-3 2 0 15,-1 2-1-15,3-1 0 0,-1-2-4 0,-2-4 0 16,5 0-4-16,-2-4-1 0,3-1 1 15,3-2-5-15,1-3 0 0,2-4 0 0,-2-2-4 16,2-2 0-16,-1-3 0 0,-3-3 0 16,0 1 0-16,-2-2-4 0,0-4 0 0,-2 0 0 15,-1-1 1-15,2-2 0 0,-2-4 0 16,0 0 1-16,4-5 0 0,1-6 0 0,5-2-5 16,5-5 2-16,0-8 0 0,7-4-6 15,3-5-7-15,5-7-18 0,1-4-27 0,3-2-56 16,3-3-836-16,1-6 0 0,1-8 0 15</inkml:trace>
  <inkml:trace contextRef="#ctx0" brushRef="#br0" timeOffset="125509.56">7834 10088 1292 0,'0'-6'185'0,"0"-4"0"15,0-1 1-15,0-3 4 0,0-3-1 16,0 1 1-16,0-5 4 0,1-5 0 16,1 1 0-16,3 0 5 15,1 0 0-15,-1 1 0 0,3 0 1 0,3 2-1 16,-1 0 1-16,2 1-1 0,0 5 1 16,-1 5-184-16,-1 4-1 0,2 3-4 0,-2 1-1 15,-1 2-4-15,-1 7 1 0,-1-1-1 16,-2 7-4-16,-1 4 4 0,-1 4 0 0,-1 6-5 15,-2 2 0-15,1 7-1 0,-2 1 1 16,1 1 0-16,-2 1-1 0,-1 1 1 16,1-1-1-16,-2-2 0 0,1-1 0 0,-1-2 4 15,0 1 1-15,-3-2-1 0,1 1 0 16,0-1 0-16,-1 1 1 0,1-1-5 0,-2-1-1 16,1-1 1-16,2-4-4 0,-1-2-5 15,2-3-5-15,1-5-5 0,-1-6-8 0,1-5-13 16,0-1-10-16,0-4-12 0,2-4-13 15,-3-5-9-15,2 3-9 0,-1-8-8 0,-2 3-14 16,-2-3-16-16,3-2-31 0,-4 0-57 16,3-2-481-16,-4 3 0 0,-1 2 0 15,-3 0 2600-15,-3 5-2053 16,-1 0 36-16,-3 2 26 0,-2 2 27 0,2 3 21 16,-3 0 22-16,1 1 27 0,2 0 17 0,1 1 22 15,2-1 22-15,4 0 13 0,1-1 13 16,2-1 9-16,3 2 17 0,2 0 18 15,1 0 30-15,1-2 56 0,2 2-17 0,-1 0-48 16,2 0-31-16,0 4-22 0,0 2-21 0,2 8-18 16,-1-1-14-16,4 10-13 0,-1 3-9 15,3 9-9-15,1 4-8 0,4 5-5 16,2-1-5-16,4 4 1 0,2-2-5 0,3-2 0 16,2-5-1-16,4-6 1 0,4-9 0 0,3-7 0 15,7-11 0-15,4-15 0 0,6-12 0 16,9-18-8-16,9-15-22 0,11-14-83 15,8-16-586-15,4-12 0 0</inkml:trace>
  <inkml:trace contextRef="#ctx0" brushRef="#br0" timeOffset="136150.1">22879 11188 1012 0,'-3'-4'154'15,"-3"-3"4"-15,-2 0 10 0,-5 0-1 0,-3 0 4 16,-3 0 1-16,-5 0 0 16,-5 2 5-16,-3 1-1 0,0 2 0 0,-3 0 5 15,1 6-1-15,-1 0 4 0,-1 1 0 16,1 2-1-16,1 5 1 0,-1-1-1 0,-2 7-140 15,-4 4-13-15,-2 5 0 0,-2 3-8 0,-6 3 0 16,-2 4-4-16,0 4-1 0,-4-4 1 16,1 7-1-16,0-1-1 0,2-2 1 0,4 1-5 15,1 2 1-15,4-5-4 0,2 5 0 16,5-5 1-16,3-1 0 0,2 1 0 0,2-4 1 16,3 1-1-16,0 0-8 0,2-7-1 15,4 2-4-15,1-1-4 0,1-4-9 16,4-3-9-16,0 0-21 0,7-4-21 0,4-3-17 15,-1-2-109-15,7-3-584 16,8-6 0-16,4-1 0 0,7-11 0 0</inkml:trace>
  <inkml:trace contextRef="#ctx0" brushRef="#br0" timeOffset="136436.34">23233 11344 872 0,'-1'0'137'0,"-2"0"9"0,-3 2 5 0,-5 0 0 16,-4 2 0-16,-4 4 5 0,-8 4 3 0,-7 2 1 15,-4 6 4-15,-7 3 4 0,-3 3 1 16,-1 4 3-16,-6 3 6 0,-4 4 3 0,-2 5 5 16,-5-1 3-16,-4 5 0 0,-3 1 4 15,-4 3-137-15,-2 1-8 0,-3 0-5 0,-4 3 4 16,3-3 0-16,1 0-5 15,6-3-4-15,4-1 1 0,6-8-6 0,8 1-4 16,4-3-4-16,8-5-14 0,9-4-17 0,6-3-16 16,7-5-31-16,6-4-37 0,4-6-121 15,4-5-578-15,4-3 0 0,1-7 0 16,3-11 0-16</inkml:trace>
  <inkml:trace contextRef="#ctx0" brushRef="#br0" timeOffset="136750.5">21331 11420 842 0,'-5'1'136'0,"-1"-1"13"0,-3 2 0 0,-4 2 5 15,-6 0 4-15,-3 8 5 0,-2 2 4 16,-4 5 4-16,-5 6 5 0,2 3 0 0,-1 11 5 15,2 3 4-15,-1 8 1 0,5 4 4 16,0 4 1-16,3 2-1 0,1 5 6 0,5 0-1 16,3 0-136-16,5 2-12 0,3 0 4 15,3-2-5-15,6-1 0 0,7-3 0 0,9 0 0 16,10-4-1-16,8-5-5 0,11-4 4 0,13-5-5 16,13-5-4-16,16-7-2 15,16-8 1-15,16-8-2 0,18-6-5 0,18-6-8 16,21-8-23-16,19-6-56 0,20-10-856 0,16-12 0 15,3-20 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7:00:43.200"/>
    </inkml:context>
    <inkml:brush xml:id="br0">
      <inkml:brushProperty name="width" value="0.05292" units="cm"/>
      <inkml:brushProperty name="height" value="0.05292" units="cm"/>
      <inkml:brushProperty name="color" value="#00B050"/>
    </inkml:brush>
  </inkml:definitions>
  <inkml:trace contextRef="#ctx0" brushRef="#br0">10204 2030 431 0,'0'0'65'0,"0"0"-4"15,0 0-4-15,1 0-27 0,-1 0-39 0,1 0-118 16,1 0 0-16,2 0 0 0</inkml:trace>
  <inkml:trace contextRef="#ctx0" brushRef="#br0" timeOffset="1100.55">10732 2004 718 0,'0'1'119'0,"0"-1"1"16,0 0 0-16,0 2-1 0,0-1 5 0,0 0 4 15,0 0 0-15,0 1 5 0,0 0-1 16,0 3 1-16,0-2-1 0,0-1 1 16,0 2-1-16,3 0 1 0,-2 1 0 0,0-2-1 15,2 1 1-15,2 2-1 0,-1-2-119 0,2 2 0 16,-1 3 0-16,1 0 0 0,0 2-4 15,-2 5-5-15,1 0 5 0,-1 4-5 16,1 4 5-16,-4 5 0 0,3 0 0 0,-4 5 0 16,2 3 0-16,-1 2 4 0,-1 4 0 0,0 4-1 15,0 2-3-15,0 2-1 16,0 1 0-16,0 0 1 0,0 1-1 0,0-1-3 16,0 0 4-16,0-3 0 0,0-1-5 15,0-3 0-15,0 0-4 0,0-2 0 0,0 2 0 16,0 2-1-16,0 0 1 0,0 4-5 15,0 0 1-15,0 6 1 0,-1-1 3 0,-1 6 1 16,-1-1-5-16,1 4 0 0,-4 1-5 16,2 1 5-16,-3-3-5 0,2-1-4 15,-2-4-8-15,1-2-9 0,0-4-13 0,3-4-8 16,0-5-5-16,2-5-8 0,-2-2-17 0,3-4-35 16,-2-1-434-16,0-6 0 0,-2 0 0 15,-4-3 0-15</inkml:trace>
  <inkml:trace contextRef="#ctx0" brushRef="#br0" timeOffset="2915.33">28995 1340 1243 0,'0'1'185'0,"0"-1"2"0,0 1-1 0,0 0 0 16,-2 3 1-16,2-2 0 0,0 1 0 15,-1 0 0-15,1 1 0 0,0 1 1 0,0 2-1 16,-2-1 1-16,2 0-5 0,0 2 0 16,0-3 1-16,0 5-1 0,0-1 1 15,0 1-186-15,0-1 0 0,0 1 0 0,0 1 0 16,0 3-1-16,0 1 0 0,0 3 0 15,0 1 0-15,0 1 1 0,0 3-2 0,0 0 6 16,0 7-1-16,0 3 0 0,0 5 5 16,0 9 3-16,0-1 0 0,0 5 0 15,-1 3 1-15,-1 5-1 0,1 0 0 0,-2-2 0 16,1 2 0-16,-1-6 0 0,1-2 0 0,0-5 1 16,1-3 3-16,-1-5 0 0,2 0 0 15,-1-3-5-15,1-1 1 0,0 1-1 0,0-1 0 16,0 1-4-16,0 2 0 0,0-1 1 15,0 1-1-15,-2-3-3 0,2 1-10 16,0-4-12-16,0 1-39 0,5-5-837 0,-2-3 0 16,2-5 0-16,1-10 0 0</inkml:trace>
  <inkml:trace contextRef="#ctx0" brushRef="#br0" timeOffset="6445.7">28610 6261 1115 0,'2'0'163'0,"1"0"10"16,1 0 4-16,1 0 8 0,2 0 6 15,-2 0-1-15,1 0 4 0,4 0 6 16,0 0-1-16,-1 0 0 0,0-1 0 16,5-1 4-16,-1-2 1 0,3 1 0 15,0-2 0-15,4 0 0 0,-2-3 5 0,2 3-163 16,3-2-1-16,0 0-9 0,-4 4-4 15,2-2-4-15,1 2-5 0,-3 0 0 16,-1 2-5-16,0 1 0 0,-1 0 0 0,-1 0 5 16,-2 0-1-16,1 3-4 0,-1 0 4 0,-2 2-1 15,1 0 1-15,-3 2-1 0,2 2-5 16,1 2 0-16,-2-1 0 0,2 4 0 16,-1 0 0-16,0-2-4 0,0 2-1 0,-2-4 2 15,2 4-1-15,-2 0-4 0,-3 0 1 0,0-2-5 16,0 1 0-16,-2 0 1 15,-1 0-4-15,-1 2-1 0,-2 0 6 0,3 0-1 16,-2 0 1-16,1 3 4 0,0 0 1 0,0 1-1 16,0 1 6-16,1 1-1 15,0 1 0-15,-1-1-1 0,-1 1 5 0,0-1 0 0,-1 0-1 16,-1 0 0-16,0 0 0 0,0-1 0 16,-1 0-1-16,-1 1 0 0,-3 0-4 15,1 0-1-15,-1 1 1 0,-1 1-5 0,0 0-1 16,-1 1 1-16,-3 0-5 0,2 1 0 15,1-1 0-15,0 0 0 0,0-1-4 0,-2 0 1 16,3-2-1-16,1 1 0 0,-1-2 0 16,3-1 0-16,-3-3 1 0,4-1 0 0,0 0 0 15,-1-3 0-15,3 2 0 0,-2-3 0 16,2 1 0-16,-1-3 0 0,1 2 0 0,-1 1 0 16,1-3 0-16,0 1 0 15,0 0 0-15,-2-2 0 0,2 3 0 0,0-3-1 16,0 1 1-16,0 0-1 0,0 1 1 0,2-1-1 15,-2 1 1-15,1-1-1 0,2 1 1 16,0 0-1-16,0 0 0 0,1 0 0 16,2 1 0-16,0-2 1 0,-2 1-1 0,0-2 0 15,2 2 0-15,0-3 0 0,-2 2 0 0,1 0 1 16,0-3 0-16,1 0 0 0,-1 0 0 16,3-1 0-16,-2 0 0 0,1-3 0 15,2 3 1-15,1-2-1 0,-1-3 1 0,1 1 0 16,2-1 1-16,0-1-1 0,0-1 0 15,0-2 1-15,0 1-1 0,0-1 0 0,-1-1 1 16,-2-1-1-16,1 1 0 16,-3-1 0-16,0 1 0 0,-1 1-1 0,-1 0 2 15,-2 0-1-15,0-1 0 0,-1 3-1 0,0-1 5 16,-2 2 1-16,1-1-2 0,-1 1 1 0,0 1-1 16,-1-1 1-16,-1 2 0 0,0-1 0 15,-1 0-1-15,0 0 1 0,-2 0-1 16,-1 0 0-16,1 0 1 0,-1 0-1 0,-3 0 0 15,4 1 0-15,-1-1 0 0,0 0 0 16,2 2-4-16,-1-1 0 0,0 2-1 0,2-1 1 16,-2 4-1-16,3 0 0 0,-2 1 0 15,0 1 1-15,1 1 0 0,-1 2 0 16,-1 1 0-16,0-1 0 0,-1 1 0 0,2 2 0 16,-2-2 0-16,-1 1 0 0,2-1 0 15,0 0 0-15,-1 1 0 0,0-1 1 0,2 0 0 16,-3-3 0-16,2 1-1 0,1 0 1 0,0 1 0 15,-1-2 0-15,2 0-1 0,0 0 0 16,0 0 0-16,0 1 0 0,1 2 0 16,-1 0 0-16,0 2 0 0,0 0 0 0,0 1 0 15,0 0 0-15,1 1 0 0,-2 1 0 16,0 0-1-16,0-1 1 0,3-1-1 0,-4 2 0 16,4-2 0-16,-2 0 0 0,0 0 0 15,0-1 0-15,0 0 1 0,1-3-2 0,1 2 1 16,1-1 0-16,-1-2-1 0,1 3 1 15,-2-2-1-15,2 2 0 0,0-4 1 16,2 1-1-16,-2 1 0 0,-2 0 1 0,4 3 0 16,-2 0 0-16,1 1 0 0,0 1 1 15,-1 2 0-15,2 1 4 0,0 4 1 0,-1-2-1 16,0 0 2-16,-1 2-1 0,2-2 0 16,-2 1 1-16,0 1-1 0,0-2 1 15,0 0 0-15,0-2 0 0,0 0-1 0,0-2 0 16,0-1 1-16,0 2-1 0,0-1 0 0,0-1 0 15,0 0 0-15,0 1-5 16,0 0 0-16,0 0 0 0,0-1 0 0,0 1-1 16,0-2 0-16,0-2 0 0,0-1 0 0,0 0-1 15,0 1 1-15,0-3 0 0,0-1-1 16,-2 1 1-16,1-3 0 0,0 1-1 0,-1-2 1 16,-1 3 0-16,0-4-1 0,-2 1 2 15,-1 2-1-15,0-2 0 0,-2 2 1 16,0-1 0-16,-2 3 0 0,1-1 0 0,-1 0 1 15,-2 2 0-15,1-3 0 0,-2 3 1 16,1-1-1-16,2 0 1 0,-1-2 0 0,1 1 0 16,0-3 0-16,0-1-5 0,1-1-7 0,0-3-19 15,1-6-38-15,3-6-146 0,0-10-818 16,-3-7 0-16,-1-13 0 0,-2-8 0 16</inkml:trace>
  <inkml:trace contextRef="#ctx0" brushRef="#br0" timeOffset="36493.71">1690 12469 396 0,'-1'0'68'0,"-2"0"14"0,-2 0 12 15,-1 0 13-15,4 0 14 0,-1 0 21 16,-2 0 14-16,0 0 8 0,2 0 8 0,0 0 5 15,-2 0 4-15,5 0 5 0,0 0 0 0,-5 0 8 16,4 0 4-16,-2 0 0 0,3 0 5 16,-3 0-64-16,0 0-4 0,-2 0-14 0,3 0-13 15,-6 0-12-15,0 0-14 0,2 0-21 16,-1 0-14-16,-2 0-8 0,-1 0-8 16,2 0-5-16,-1 0-4 0,-3 0-4 0,4 0 4 15,-3 0-8-15,0 0-4 0,-1 0-1 16,3 0 0-16,-5 0 1 0,1 0-1 0,1 0 1 15,-1 0-1-15,0 0 1 0,1 0 0 16,-3 0 0-16,3 0 0 0,-3 0-1 0,1 0 1 16,-1 0 3-16,-1 3 1 0,3-1 0 15,-4 2 0-15,4-2 0 0,-3 1-1 16,1 4 6-16,-3-2-6 0,5-1 1 0,-6 4 0 16,8-2-1-16,-7 2 1 0,5 1-2 15,0 0 6-15,-3 0-1 0,3 4 0 0,0-2 1 16,-2 1-1-16,3 1 0 0,-3-2-1 15,-1 3 1-15,5 1-1 0,-5-1 1 0,9-4-1 16,-3 0 0-16,-5 2 0 0,13-3 0 16,-7 0 0-16,1-3 0 0,6 2 0 0,-2-2 0 15,0 1-4-15,-4 3 0 0,3 0 0 16,-2 0 0-16,-4 2 1 0,4 2-5 16,-2 3 0-16,-6-1 5 0,8 0-5 0,-4 3 0 15,-1-1 1-15,-1-2-5 0,4 0 0 16,-2-1 0-16,0-1 0 0,4-3 0 0,-3 0 0 15,2-1 0-15,1 0 0 0,0-4 0 16,5 4 0-16,-5-2 1 0,5-2-1 0,-2 4 1 16,-1-2-1-16,3-1-4 0,2-1 0 15,-5 2 0-15,5 0 1 0,-2-2-1 0,2-2 1 16,0 2 0-16,0 0 0 0,0-1 0 16,0 1 0-16,-2 1 0 0,4-1 0 15,-4 0 0-15,2 1-1 0,0-1 0 0,0 1 1 16,0 0-1-16,0 0 1 0,0 0-1 15,0 0 1-15,0-2-1 0,0 4 1 0,0-2-1 16,4 0 0-16,-1 1 0 0,-1 0 4 16,3 2 0-16,1-2 1 0,4 2-1 0,0-1 1 15,-1-3-1-15,7 2 0 0,-5-1 4 16,5-2 1-16,-2 2-1 0,2-3 0 16,1-1 0-16,-1 1 0 0,0 2 1 0,2-2-1 15,2 0 0-15,-5 1-3 0,2 0-1 16,3 0-3-16,-2 0-1 0,1 1 1 0,-1-2-1 15,-1 0 1-15,2-1 0 0,-2 0 1 16,5 0-5-16,-4 0-1 0,4 0 2 0,-4-1-1 16,5 1 1-16,-5 0-1 0,4-2 1 15,0 1-1-15,-1 1 0 0,-1-3 4 0,3 2 4 16,-3 2 0-16,4 0 0 0,-3-1 0 16,3 0-1-16,4 3 0 0,-1 2 0 15,0-2-1-15,4 2 1 0,-2-2-1 0,-1-1 1 16,2 4-1-16,4-4 1 0,-4 3-1 15,-5-2 0-15,3 1 1 0,-3-2-1 0,1 3 1 16,2 0-4-16,-1-2-1 0,-1 3 1 16,-6-1 0-16,5 1 0 0,-1-4 0 0,0 3 0 15,-3-2 1-15,4 1-1 0,-1 0 0 16,-1 0 0-16,0-2 0 0,5 2 0 0,-4-1-1 16,3 1 0-16,0-2 0 0,1 1-1 15,-3 1 0-15,2-4 0 0,-2 4 1 16,3-2-1-16,-2-3 1 0,2 1 0 0,-3-2-1 15,3 0-3-15,-4 1 0 0,4-2-1 16,-2 0 1-16,0 0 1 0,0 0-1 0,-2 0 0 16,0 0 1-16,0 0 0 0,1 0 0 15,-1 0 0-15,0 0 0 0,0 0 0 16,0 0-1-16,1 0 0 0,-2 0 1 0,0 0-1 16,0 0 0-16,0 0 4 0,-2 0 0 15,0 0 0-15,-1 0 0 0,2 0 0 0,-3 0 1 16,1 0-1-16,-3 0 1 0,2 0 0 15,0 0-5-15,-3 0 1 0,1-2 0 0,-1 1 0 16,0-1 1-16,-3 0-1 0,1 0 1 16,-1-2 0-16,0-1 0 0,-2 0 0 0,-1 1-1 15,2-2 1-15,-2 1 0 0,2-3 0 16,0 1 0-16,-3-2-1 0,1 2 0 0,1-2 1 16,-1-1 3-16,-1-2 1 0,0 5-1 15,-1-3 1-15,1 0-1 0,-2 1 1 0,2-2-1 16,-4 0 0-16,1 0 0 0,2-1 0 15,-4-2 0-15,4 1 0 0,-3-4 0 0,2-1 0 16,0-1 0-16,0-1 0 0,-1-1 0 16,1-3-1-16,-1 2 1 0,3-3-1 15,0 1 1-15,-2-2-1 0,-2 3 0 0,2-3 4 16,-1 2 0-16,0-1 0 0,0 1 0 16,-2-2-4-16,-1 3-1 0,0 0 1 15,0 2 0-15,-1 0-1 0,-1-2 1 0,-1 2 0 16,0 3 0-16,0-1 1 0,0-1-1 0,0 2 1 15,0 0-1-15,0 2 1 0,-3 1 0 16,2 1-4-16,-2 2 0 0,0 0 1 16,-3 0 0-16,0 3 4 0,-2 0 0 0,-1 2-1 15,-3-2 2-15,1 1-1 0,1 1 0 16,-2-1 0-16,-1-2 0 0,2 5 1 0,-4-4-1 16,2 2 0-16,0-2 1 0,-1 0-1 15,1 3 0-15,-3-2 1 0,1 1 0 0,0-2-1 16,-1 1 0-16,-2 2 1 0,2-4-1 15,-2 4 0-15,-1-2 0 0,1 1 0 0,-2-3 0 16,0 2-1-16,-1-1 1 0,-3 0-1 16,2 1-1-16,-5 0-4 0,4-2 0 15,-3 3 0-15,-1-1-5 0,-2 2 0 0,0-1 0 16,0 2 0-16,2-1-5 0,-2 3 1 16,-2 0-1-16,3 1 1 0,-2 0 0 0,-1 0 0 15,2 2 1-15,-2 0 0 0,-3-2-1 16,1 4 1-16,0-2 0 0,0 0 5 0,-2 0-1 15,0 0 1-15,-1 0 4 0,1 0 0 16,1 0 0-16,-2 0 0 0,2 0 4 0,0 0 0 16,0 0 1-16,3 0-1 0,-5 0 1 15,2 0-1-15,1 0 1 16,-2 0-1-16,-1 0 1 0,3 0-1 0,-1 0 1 16,0 0-1-16,-5 0 0 0,5 0 1 0,2 0-10 15,2 0-25-15,-3-2-67 0,2 1-779 16,-3-2 0-16,3-3 0 0,-2 0 0 15</inkml:trace>
  <inkml:trace contextRef="#ctx0" brushRef="#br0" timeOffset="46684.04">3552 14950 588 0,'0'-6'84'0,"0"-1"0"16,0-2 8-16,1-2 10 0,-1-2 12 15,0-2 14-15,0-2 8 0,0-1 8 0,0 2 5 16,2 1 5-16,-2 1 3 0,-3 3 1 15,0 1 4-15,0-1 5 0,-1 4-1 0,-2-2 0 16,-2 4 0-16,0-1-79 0,-1 1-5 16,-1 0 0-16,0-1-8 0,1 2-9 0,-1 0-13 15,0 0-18-15,0-2-12 0,0 2-14 16,-1-1-3-16,-1-1-5 0,0 1-4 16,-5 1 0-16,3 0-5 0,-4-1-3 0,-2 1 0 15,0 2 0-15,-2 1 0 0,-2 0-5 16,0 1 5-16,0-2 0 0,-2 2 0 15,-1 0 0-15,-1 0 0 0,-1 0 5 0,-1 0 3 16,-2 0 5-16,0 0 0 0,-4 2-1 16,0-1 0-16,0 1 0 0,-3 1 5 0,3 1 4 15,0 1-1-15,0 1 5 0,-1 0 0 16,3 3 5-16,1 0-1 0,3-1 5 0,-2 3 4 16,3-1 0-16,-1 1 0 0,2 1 5 15,-1 1-1-15,3 0 0 0,0 1 0 0,-2 2 1 16,3 0-1-16,-1 3 0 0,1 1-4 15,-1 0-5-15,2 2 1 0,-4 4-9 16,1 0 0-16,-2 1-4 0,2 0 0 16,2 0-4-16,-3 1-4 0,4-2 0 0,1-3-1 15,-1 0-3-15,6-4 0 0,1-2 0 16,1-1 0-16,2-2 0 0,3 1 1 0,0-3-1 16,1 2 0-16,2-1 1 0,2 1 3 15,3 2 4-15,1 1 0 0,-1 1 0 16,2 0-1-16,-1 3 1 0,4 2-1 0,2 0 0 15,-2 2 0-15,5-1 0 0,-3 1 0 16,4-1 0-16,2 0 0 0,2-3 0 0,1-2 1 16,5 1-1-16,-3-5 1 0,6 0-1 15,-1-2-4-15,4-2 1 0,1-3-1 0,2 1 0 16,3-3 0-16,3-1 0 0,-2 1 0 16,3-1 0-16,1 2 0 0,0-1 0 0,1 0 0 15,-1 3 1-15,1 0 3 0,-1-2 1 16,1 2-1-16,1-3 5 0,1 1 0 15,-2 1 0-15,1-3-1 0,5 1 1 0,-2-3 0 16,1 1-1-16,2 0 1 0,-2 0-1 16,-1 1 1-16,2-1-1 0,-1 3 1 15,-4 2 0-15,1 0-1 0,-1-1 1 0,-2 4-5 16,-2-2 0-16,2 2 0 0,0 1-5 0,-2 1 0 16,1-2 0-16,1 0 5 0,1 0-5 15,0-1 0-15,2-3 0 0,-1 0 1 16,1-2 4-16,1-2 0 0,0-2 0 0,-2-2 4 15,2 3 0-15,0-3 1 0,-3 0-1 16,0 0 5-16,1 0 0 0,-1 0-1 0,-3 0 1 16,-1 0 0-16,1 0 0 0,-3 0-5 15,-2 1 5-15,0-1-1 0,-1 0 1 0,-3 0-1 16,-1 0-4-16,-1 0 0 0,-2 1 0 16,-1-1-4-16,-2-1 0 0,1 0-1 0,-4-3 1 15,2-1-5-15,0 0 1 0,-2-5 0 16,1 0 0-16,2-4 0 0,-2-2 1 15,0-2-1-15,0-3 1 0,-2 0 1 0,0 0-1 16,-3-1 0-16,2-1 1 0,-4-1-1 16,0 0 0-16,-2-1 0 0,0 1 5 0,0-4-1 15,-2 2 0-15,1-2 5 0,-1-2-2 16,0-1 1-16,1-1-1 0,-4 1 1 0,2-2-1 16,-2 2 0-16,-1-1 0 0,2 1 0 15,-2-1 0-15,0 4 0 0,0 0-4 0,-2 0 0 16,-1 0 0-16,1 2 0 0,-3 0-5 15,-1-1 1-15,-1 1-1 0,0 0-3 0,-3 0 0 16,-1-2 0-16,-1 2 0 0,-1 1 0 16,0-1-1-16,0 2 1 0,-3-3-1 15,3 3 5-15,-4 0-1 0,2 1 1 0,-1-1 3 16,0 2 1-16,-1 1-1 0,1-1 0 16,-1 3 0-16,-2 2 0 0,2-1 1 15,-2 2-1-15,-1 0 0 0,1 2 0 0,-1 1 0 16,3-1 1-16,-3 3 0 0,1-1 0 0,1-1 0 15,1 0-4-15,2 3 0 0,0-2 1 16,1-1-5-16,2 3 1 0,0-1-14 16,0 2-20-16,1 4-36 0,-1 1-127 0,1 1-606 15,-4 0 0-15,-1 0 0 16,-1-3 0-16</inkml:trace>
  <inkml:trace contextRef="#ctx0" brushRef="#br0" timeOffset="49765.53">18993 15900 808 0,'0'0'148'0,"2"0"0"15,-1 0 0-15,2 0 0 0,-2 0 4 0,4 0 1 16,-1 0 0-16,2 0 0 0,2 0 0 16,-2 0 0-16,1 0 0 0,2 0-4 15,1 0 0-15,-1 0-1 0,1 0 1 0,1 0 0 16,0 0 0-16,-1 0 5 0,2 0-144 0,0-2 5 16,1 2 4-16,-1-1 5 0,3-2-5 15,-2 1 0-15,3 0 0 0,1 0 0 16,1-3 0-16,0 3 1 0,2-1-1 0,0 0 4 15,2 2 0-15,1-1 1 0,-2 1-1 16,1-1 1-16,1 0 0 0,-1 1-6 0,0-1-4 16,0 0-5-16,-1 2-4 0,2-3 0 0,-1 3-1 15,2-1 1-15,0-2-1 0,3 3 0 16,-1-1 0-16,-2 0-1 0,4 1-4 16,-2 0 0-16,0 0-5 0,0-2-1 15,-2 4 0-15,0-2 4 0,0 0 0 0,-1 0 0 16,0 0-1-16,-1 0 1 0,1 0-1 15,1 0-4-15,-1 0 0 0,2 0 0 0,3 0 5 16,-2 0-1-16,3-2 0 0,-1 2 1 16,1 0 3-16,1-2 1 0,1 1 4 0,-1 0 4 15,0-1 1-15,1 1-6 0,-1 0 0 16,-1 1 1-16,0-1 4 0,1-1-1 0,-1 2 5 16,1-1-1-16,1 1-1 0,0 0 0 15,1 0-4-15,1 0 0 0,2 0 0 0,0 0 0 16,1 0-5-16,-1 0 0 0,2 0 0 15,-2 0-4-15,-2 0 0 0,0 0 0 16,1-1 5-16,-4 1-1 0,1-1 0 0,0 1 6 16,-1 0-2-16,-1 0 5 0,1 0 0 15,-1 0 5-15,2 0-1 0,-1 0 5 0,0 1-1 16,0 0 1-16,1 0 4 0,-1 2 1 16,-1 1 0-16,0-2-1 0,-2 3 2 0,2-2-1 15,-1 0-4-15,-2 0 0 0,-2 1-3 16,0-2-5-16,-1 0-4 0,0-2-3 15,0 1 3-15,0-1-3 0,-1 0 4 0,1 0 1 16,-2 0-1-16,2 0 5 0,-1 0-1 16,1 0 0-16,1 0 1 0,-2 0 0 0,0-1-1 15,0 1 1-15,-3 0 0 0,2-2 0 16,1 0 0-16,-3-1 5 0,0 1 0 0,-1-1 0 16,0 1-4-16,0-1 0 0,1-2-3 15,-2 3-5-15,2-1 1 0,-1 2-5 16,2 0-3-16,1-1-18 0,-1 2-51 0,4 0-189 15,-2 0-609-15,-3-2 0 0,-2-6 0 0,-6-8 0 16</inkml:trace>
  <inkml:trace contextRef="#ctx0" brushRef="#br0" timeOffset="54230.55">9343 15083 707 0,'0'0'101'0,"1"0"0"0,1 0 0 0,0 0 0 15,0 0 0-15,0 0 4 0,2 0 0 16,-2 0 8-16,3 0 6 0,-2 0 4 15,1 0 3-15,-1 0 6 0,1 0-1 0,2 0 4 16,-2 0 1-16,2 0 0 0,0 0-1 16,3 0-100-16,0 2-1 0,0-2 1 0,2 0-1 15,0 1 0-15,1 0 0 0,0 1-4 0,2 0 1 16,-1 1-10-16,1-1-5 0,-1 0-4 16,3 1-4-16,-2-2-4 0,2 1 0 15,0-1-5-15,0 0 4 0,1-1 1 0,-1 0 4 16,1 0 4-16,1 0 1 15,-1 0 4-15,2 0 1 0,0 0 4 0,2 0 4 16,0 0 0-16,0 0 5 0,2 0-1 16,-2 0 1-16,3 0 5 0,0 0 0 0,1 0-1 15,1 0 1-15,-1 0 4 0,1 0-5 0,1 0 0 16,2 0-4-16,1 0-1 0,1 0 0 16,0-2 0-16,1 0 0 0,3 0-4 0,-2-1 0 15,1 0 0-15,0-1-5 0,2 1 5 16,-1-1 0-16,-1 1-5 0,1 1 0 15,-1 0 1-15,0 0-1 0,1 0-4 0,2 1 0 16,-1 0 1-16,2-2-2 0,-1 1-3 0,3-1 0 16,0-3-4-16,0 0-1 15,4 0 1-15,-4-3-5 0,1 2 0 0,-1-5 4 16,1 1-4-16,0 1 0 0,-2-1 0 0,3-2 0 16,-2 2 5-16,-2 2-1 0,3-2 0 15,0 2-1-15,0-1 1 0,0 2 0 0,-1-1-1 16,0 1 1-16,1 0 0 0,0 2 0 15,0-3 0-15,0 2 0 0,0-2 0 16,0-1-5-16,-1 2 0 0,3 1 0 0,-3 0 0 16,0 1 0-16,0-1-5 0,-1 2 1 15,1 0-1-15,-2-2 1 0,0 3 1 0,-1 1 0 16,1-2 0-16,-2 2-1 0,1-1 1 16,-2 2 0-16,3-2 0 0,-2 0 0 0,2 0 0 15,-1 2 1-15,-1 0-1 0,0 0 0 16,1 0 0-16,-1-2 0 0,0 3 1 0,-1-1-1 15,0 0 1-15,1 1-1 16,-4 1 1-16,1 0-1 0,1 0 1 0,1 0-1 0,-3 0 0 16,1 0 0-16,-1 0 0 0,5 0 0 15,-6 0 0-15,5 1 0 0,-3-1 0 16,3 0 0-16,-2 2 0 0,4 0 0 0,-2 0-1 16,2 2 1-16,0 0-1 0,-2-2 1 15,2 2 0-15,-1 3-1 0,3-4 1 0,-4 1-1 16,2 2 1-16,1-1 0 0,1-1-1 15,-2 1 1-15,4 3-1 0,-1-3 0 0,2 2 0 16,0-2 1-16,-1 2 0 0,4 0 0 16,-2-1 0-16,2 1 0 0,0-3 0 15,-2 2 1-15,2 1-1 0,-1-2 0 0,0 0 0 16,0 2 0-16,0-3 0 0,1 2 0 16,0 0 0-16,2-1 0 0,-2-1 0 0,3 2 0 15,-1-2 1-15,-2 1 0 0,4 1 0 16,-1-1 4-16,1-1 1 0,0 0-1 0,0 1-1 15,1-2 1-15,1 0 0 0,-1-2-1 16,2 1 1-16,-1-2 0 0,0 0-1 0,2 1 1 16,-4-1 0-16,1 0 0 0,2 0 4 15,0 0 1-15,1 0-1 0,0-1-1 16,2 1 1-16,-3-3-5 0,5 0 0 0,0 0 0 16,-2-2 0-16,-1 1 0 0,0-1 1 15,0-2 0-15,-4 1 0 0,3 0 3 0,0-2 0 16,-3 2 0-16,0-1 0 15,1 1-1-15,-1 2-8 0,-2-4 5 0,0 3-1 16,-3 0 1-16,0 0 0 0,-3 1 0 0,2-1 0 16,-3 0-1-16,1 0 0 0,-2-1 0 0,0 0 0 15,-2-1-1-15,2 2 1 0,-3-4-4 16,1 4 0-16,-3-2 1 0,0 0 0 0,-2 4 0 16,0-4 4-16,-4 3-4 0,2 2 0 15,-3 0 0-15,0-1 0 0,-2 2 1 0,-1 1-1 16,0-3 0-16,-1 3 1 0,-2 0 0 15,0 0 0-15,-4 0-1 0,-2 3 1 16,1 0-1-16,-4-2 0 0,-3 2 0 0,2 1-1 16,-1 1 0-16,-2 0 0 0,1 0 0 15,1 3-1-15,0-3 1 0,-1 1 0 16,2-1-1-16,0 0 1 0,-1 0 0 0,-1 2-1 16,2-4 1-16,-1 2 0 0,-1-1 1 15,-1 2 0-15,1-1 0 0,0-1 0 0,-1 0 0 16,1-2 1-16,0 0 0 0,-2 0 0 15,1-2 0-15,2 1 1 0,0-1-1 0,0 0 0 16,1 2 1-16,0-2 0 16,1 1-1-16,0 0 1 0,1 3-1 0,0 0 1 0,0-2-1 15,0 1 0-15,1 1 0 0,-3 2 0 16,0-1 0-16,1 0 0 0,-2 0 0 0,1-1-1 16,-3-1 1-16,0 0-1 0,-1 3 1 15,-2-3-1-15,0-2 1 0,0 1-1 16,0 1 0-16,-1-1 0 0,-2-1 0 0,1 0 0 15,1 1 0-15,0-2 0 0,1 2 0 16,-2-2 0-16,0 1 0 0,1-1-1 16,1 0 1-16,1 0-1 0,-2 0 1 0,-2 1-1 15,3 0 1-15,-3 2-1 0,2-2 1 0,-1-1 0 16,-2 3-1-16,1-2 1 0,0 3-1 16,-2-3 1-16,3 0-1 0,-1-1 0 15,1 1 0-15,0-1 0 0,-2 2 0 0,1-2 1 16,-1 1-1-16,2-2 1 0,0 1 0 15,-1 1-1-15,1-1 1 0,-1 0-1 0,-1 1 1 16,0-1-1-16,-2 2 1 0,3-1-1 16,-3-1 1-16,1 1 0 0,-1 1 0 0,-1-2 0 15,1 0 4-15,-1 2 0 0,2-2 5 16,-2 0 0-16,1 0 0 0,-1 0 0 0,3 0 0 16,-2 0 0-16,2 0 0 0,-2 0 0 15,4 0-1-15,-2 0 1 0,2 0 0 16,-1 0 0-16,2 0 0 0,0 0 0 0,0 0 1 15,0 0-1-15,0 0-4 0,0 0 0 16,-1 0-5-16,0 1 1 0,-1-1-1 0,-1 0 1 16,0 0-1-16,0 0 0 0,0 0 1 15,-2 0-5-15,1 0-4 0,-1 1 0 0,3-1-4 16,-1 1-9-16,0 1-13 0,2-1-13 16,-1 2-22-16,0-1-35 0,2 3-82 0,0-1-630 15,-2 0 0-15,0-2 0 0</inkml:trace>
  <inkml:trace contextRef="#ctx0" brushRef="#br0" timeOffset="73321.64">5025 17194 1064 0,'11'0'145'0,"5"0"0"15,7 0 0-15,4 0 0 0,7 0 0 0,6 0 0 16,6 0 0-16,5 2-4 16,3-1-1-16,-4 3 2 0,1 1-1 0,-1 5 0 15,-1 0-9-15,4 5-26 0,-3 5-710 0,-1 1 0 16,0-2 0-16,-6-3 0 0</inkml:trace>
  <inkml:trace contextRef="#ctx0" brushRef="#br0" timeOffset="75897.06">3549 17331 958 0,'0'0'159'0,"0"0"-3"0,0 0 0 16,0 0 0-16,2 0 0 0,-1 0 0 16,2 0 0-16,4 0 0 0,-2 0 1 0,4 0-1 15,4 0 1-15,0 0-1 0,6 0 1 16,-2 0 1-16,5-2-1 0,3 0 1 0,-2-3-1 16,4 0 1-16,-1 0-165 0,3-3 4 0,-2 1 1 15,2-2-2-15,-2 1 1 0,1 0-1 16,2 0 5-16,-2 1-1 0,2 3 0 15,2 0-1-15,-2 0 1 0,2 2-1 0,3-1 1 16,-1 2-1-16,2 0 0 0,7-2 0 16,1 2-3-16,1-3 4 0,2 0 4 15,2 1 1-15,2-3-1 0,1-1-1 0,0 2 1 16,3-2 0-16,-4 1-4 16,-3 0 0-16,3 1 1 0,0-2 0 0,-2 1 0 15,0 2 0-15,2 0 1 0,-4 0-1 16,4 1-1-16,-2-1 0 0,3 1 4 0,0 1-5 15,0 0 0-15,1 0-3 0,1-1 0 16,1 0 0-16,-3 1 1 0,1-3-1 0,2 3 1 16,-2-2-1-16,1 0 0 0,1 0 4 15,-1 2-5-15,3-1-1 0,-1-1 2 0,-1 3-1 16,1-1 1-16,1 1 0 0,-1 0 5 16,0 1 0-16,-2-2 0 0,4 2 3 15,-2 0 0-15,2 2-1 0,1-2 1 0,-2 0 0 16,3 1 0-16,0 0 1 0,-1 2-1 0,2 0-3 15,1 1 4-15,-1 2 0 0,2-1-1 16,1 0-1-16,0 1 1 0,2-1 4 0,0-1-4 16,1-1 0-16,1 1 4 0,1-1 1 15,0-2 0-15,1 1-1 0,1 0 1 16,-1 0-1-16,0 0 0 0,0 1 0 0,3 0 4 16,-1 0 0-16,-1-1 0 0,1 1 0 15,-1 2 0-15,-2-2 1 0,3 0-1 16,-1 1-3-16,-2-2-1 0,1 3 0 0,-1-2-5 15,0-1 0-15,1 0 1 0,-1-1 0 0,2 0 0 16,-3-1 0-16,1 0 0 0,0 0-1 16,2 0-3-16,-2 0-1 0,-1 0 1 15,0 0-1-15,1 0 1 0,-3-1-4 0,2 1-1 16,-1 0 1-16,0-1-1 0,0 1 1 16,1 0-1-16,0 0 1 0,-2 0-1 0,4 0 1 15,-1 0-5-15,5 1 0 0,-2-1 0 16,1 0 1-16,3 0-1 0,0 0 0 0,1 0 0 15,0 0 0-15,2 0 0 0,-2 0 0 16,0 0 5-16,1 0 0 0,1 0-1 0,0 1 4 16,0-1 0-16,2 0 5 15,-1 0 0-15,0 0 4 0,4 0 5 0,1 2 5 16,-1-2-1-16,5 0-1 0,-1 0 1 16,-1 0 1-16,2-2-1 0,1 1 0 15,-1 0 1-15,4-1 7 0,-1 2-3 0,2-2-5 0,0 0 0 16,-2 1-3-16,2-2-1 0,-1 1 0 15,5 2 0-15,-3 0-8 0,1-1-1 0,-2 0-4 16,3 1 0-16,0-1 1 0,2-1-1 16,-1 1 0-16,3 0 0 0,-2-2 0 0,0-2 0 15,4 4-3-15,0-3-1 0,-1 0 4 16,-3 3 0-16,3-2 0 0,0 0 1 0,-1 3-1 16,4-1 1-16,-4 1-1 0,0-1 0 15,-1 1 1-15,2 1-1 0,1-1 5 16,-1 0-1-16,1 0 1 0,0 0-5 0,-4 0 4 15,4 0 1-15,2 0-1 0,-3 0 5 16,1 0-1-16,-1 0 6 0,1-1-1 16,-2-2 4-16,0 0-4 0,4 2 4 0,-2-2 5 15,-1 0 0-15,0 1 0 0,0 0-1 0,-1 1-3 16,2 0-1-16,-2 1 0 0,0 0 5 16,0 1-5-16,0 0 0 0,2 1 1 15,-1-1-5-15,-1 0-1 0,4 1-3 0,0-2-1 16,-1 1 1-16,2 1-1 0,3-2-4 15,0 0 1-15,0 0 3 0,2-2 1 0,1 1 3 16,12-2-15-16,-2 0 7 16,1 2 2-16,-1 0 4 0,-1 1 5 0,-1-2 0 15,1 1 0-15,-3 1 5 0,-1 1-1 16,-13 1 4-16,4-1-2 0,-1 0-4 16,2-1 3-16,-1 0-1 0,0 0 0 0,2 2-7 15,1-2 4-15,1 0-5 0,0-2 15 16,-1 1-8-16,-1 0-2 0,1 1-5 0,-2 0-6 15,-1 0-1-15,-1-2 0 0,-3 2-5 16,0 0 1-16,-1 2-5 0,0-1-3 0,-1 0 0 16,-3-1-3-16,3 2 1 0,1-1 1 15,0-1 0-15,2 1-3 0,-4-1 2 16,2 2 0-16,0-2 1 0,-1 0 2 0,-1 0 0 16,1-2 0-16,-4 2 2 0,2 0-5 0,-3 0 2 15,0 0-1-15,-2 0 6 16,0-1 4-16,2 0-4 0,-1-1 0 0,-2 1 1 0,2-2-1 15,-1-1 1-15,-1 0 4 0,0 0-5 16,1-1 1-16,-1-2 0 0,2 4-1 16,-1-1 1-16,1-2 0 0,-2 2 0 0,0 2 3 15,0-2 1-15,0 2 0 0,-2 1-4 16,1-1 0-16,-2 1 4 0,-2 1 0 0,-3 0-5 16,0-1 0-16,1 1-4 0,-3-1-4 15,-4-1 4-15,4 0-4 0,-1 0-1 0,-1-1 0 16,-1 0 0-16,-1 0 0 0,0-2 1 15,-1-2-1-15,1 2 0 0,3-1 0 16,-3 0 0-16,-2 0-1 0,1-1 1 0,1 1 0 16,1-1 9-16,0-1 0 0,-1 2 4 15,2-1 4-15,-4 1 1 0,5 0 3 0,-2 1 1 16,-2 0 0-16,4 1 1 0,-4 0-1 16,3 3 0-16,-3-1-1 0,0 1-4 0,-1 1-4 15,-3 0-4-15,0 0-1 0,-2 1-3 16,2-1-5-16,-1 0-4 0,-5 0-1 0,3 0 0 15,-2 0-9-15,0 0 0 0,-1 0 1 16,-3 0 0-16,-1 0 0 0,-3 2 0 16,-1-2-1-16,-1 1 1 0,1 1 4 0,-3-1 4 15,-1 2 4-15,3-1 5 0,0 0 4 16,1-1 4-16,0 1 10 0,1-1-1 0,0 0 5 16,0 1 0-16,2-2 4 0,-1 1 0 15,-1 0 0-15,3-1-1 0,-3 2 1 16,3 1 0-16,0-1-1 0,-3 2-3 0,3 2-22 15,-1 1-39-15,1 1-106 0,-2 1-704 0,-3 1 0 16,-3-2 0-16,-3-1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7:08:29.507"/>
    </inkml:context>
    <inkml:brush xml:id="br0">
      <inkml:brushProperty name="width" value="0.05292" units="cm"/>
      <inkml:brushProperty name="height" value="0.05292" units="cm"/>
      <inkml:brushProperty name="color" value="#00B050"/>
    </inkml:brush>
  </inkml:definitions>
  <inkml:trace contextRef="#ctx0" brushRef="#br0">27099 12694 1352 0,'-4'0'201'0,"-3"-3"1"0,-1-3 3 16,-4 0 10-16,-2-2 0 0,-2-2 4 16,0-4 0-16,-1-2 0 0,-4 3 0 0,4-5 0 15,0-2 0-15,-3 2 0 0,3 0 0 16,-2 1-1-16,4-3 1 0,-5 4-1 15,4 3 0-15,-4-3-201 0,1 2-1 0,-2 4 0 16,0 0-5-16,-2 0-9 0,4 3 1 16,-4-2-6-16,0 0-4 0,-1 2 1 0,0-2-1 15,1 1-4-15,-4 0 1 0,2 0-1 16,-2 0 2-16,-2 2-1 0,-1 0 0 0,-1 1 1 16,-3 3 5-16,1-1-1 0,-5 1 1 15,2 2 0-15,-3 0 0 0,-3 2 4 0,4 5 0 16,-2-2 1-16,1 2 3 0,-1 2 0 15,4 1 1-15,0 1 3 0,2 2 0 0,0 2 1 16,2-2 0-16,4 2-1 0,-3 1 1 16,3 0 0-16,-1 3-5 0,2-3 0 0,0 5 1 15,0 0-1-15,0 1 1 0,2-1-4 16,2 1 0-16,0 2 0 0,0 0 0 16,5-3-1-16,2 0 0 0,1 2 0 0,5-2 0 15,-3 1 0-15,6-2 3 0,1 3 1 16,3-3-1-16,3 4 0 0,-2-2 4 0,2 1-1 15,0 1 1-15,0-1-1 0,0 0 1 16,2 0-1-16,-2 1 0 0,3-3 1 0,0 2 0 16,5-2 0-16,-3 2 1 0,3-3 0 15,4 1 1-15,-1-2-1 0,0-1-3 0,3 1 0 16,-1-1 0-16,3 0 1 0,-1-1-5 16,2 4 1-16,0-4 0 0,-1 4 1 15,2-2-1-15,0 1 1 0,-1 1-1 0,1-1 0 16,-1 0 1-16,2-1-1 0,0 1 0 15,-2 0-1-15,3-2 1 0,3 1-1 0,-3-3 0 16,1 1-1-16,5-1 4 0,0-1 0 16,1-1 0-16,2 0-1 0,4-2-1 0,-3-1 1 15,3 2 0-15,1-1 0 0,-1-4 0 16,1 6-4-16,0-2 0 0,-1-1 0 16,-1-4 5-16,3 3-4 0,2-3 4 0,-5-1 0 15,3 2 1-15,1-5 0 0,2 0-5 16,2-2 1-16,-3 0 0 0,3 2 0 0,-2-3 0 15,5 0 1-15,-5 0-1 0,4 0 0 16,-3 0 1-16,0 0 3 0,-2 0 0 0,1 0 1 16,-2 0-5-16,3-4 4 0,-1 1-5 15,-2 0 1-15,4-1-1 0,-1-4 0 0,1 2 0 16,-2-3 0-16,2-1 0 0,1 0 0 16,-5-3 0-16,4 2 0 0,-2-1 0 15,-1-3 0-15,-2 1 0 0,-1-3-4 0,0 0 0 16,-3 1 0-16,0-1 0 0,-3 0 0 15,-1 2 1-15,-2-2-1 0,-4 1 1 0,0 1 0 16,0-1-1-16,-6 2 1 0,1 0 0 16,1-3 0-16,-3 1 0 0,-1-1 0 15,-4 0-5-15,3 0-1 0,-3-1 1 0,-3-2 4 16,0 3-1-16,-2-4 0 0,-2 5 0 16,0-2 0-16,-4 1 0 0,2-1 0 0,0 1-1 15,-2 1 1-15,-3 1 0 0,-4-2-1 16,5 1 1-16,-5-1 0 0,-3-1 4 0,-1 0 0 15,-3 2 1-15,1 0 0 0,-4-3 0 16,2 3 0-16,-1-1 0 0,-3 1 0 0,1 2 0 16,-1-2 1-16,-3 2 5 0,2 2-1 15,-3 0 1-15,-2 1 0 0,0-1 0 0,-2 1 0 16,2 2-1-16,0-1 1 0,-3 2-5 16,1-2 0-16,-2 2 4 0,1-2 0 0,1 0 0 15,-2 1 0-15,3 0 0 0,-2 0-1 16,1-1 1-16,-2 0 0 0,1 1-5 15,-1-2 0-15,2 2 0 0,-1 0-5 0,-1 2-8 16,1-2-23-16,-3 1-62 0,2-1-150 16,-3 1-722-16,-1-2 0 0,2-4 0 0,-3-1 0 15</inkml:trace>
  <inkml:trace contextRef="#ctx0" brushRef="#br0" timeOffset="35694.96">15103 3468 1354 0,'5'1'195'0,"0"2"1"0,3 0 0 16,3 1 2-16,5 1-1 0,5 2 2 0,1 3-1 15,5-2 1-15,3 0 0 0,4 3 1 16,4-2-1-16,4-2 1 0,2 0-1 16,8 0 1-16,4 0-1 0,2-1 1 0,6-1 0 15,2 0-195-15,2 0 0 0,3 0-1 16,4-1-1-16,0 1 0 0,2 1-1 0,0 1-1 15,4-2 0-15,-2 2 0 0,1-1 0 16,3 3-1-16,0-2 1 0,4 0 3 0,0-1 0 16,2-1 1-16,2 0-1 0,3-2 0 15,3-1 1-15,4 0 3 0,1-2-4 0,1-2-1 16,0 0 1-16,0-4 0 0,0 1 1 16,0-3-5-16,-3-1-5 0,-2-1-8 15,-2-4-14-15,-5 0-13 0,-3-2-27 0,-3-1-39 16,-2 1-61-16,-6-2-709 0,-3-1 0 15,-6-3 0-15,-3-1 0 0</inkml:trace>
  <inkml:trace contextRef="#ctx0" brushRef="#br0" timeOffset="36107.87">18521 2890 1118 0,'-1'1'187'0,"1"1"0"16,0 1 1-16,0-1 0 0,0 4 4 15,-2 2 5-15,4 3 1 0,-1 0 4 16,4 5 0-16,6 0-1 0,2 1 6 15,7 3 3-15,3 1 0 0,7-1 0 0,7 1 5 16,3 1-1-16,6-2-1 0,2 0 1 16,2 2-187-16,1 0 0 0,0-2 0 0,-2 3-1 15,-2-1-4-15,-2 5-4 0,-5-1-1 0,-3 3-4 16,-6 3 0-16,-6 4 0 0,-7 3-1 16,-8 5-3-16,-3 4 5 0,-9 6 3 15,-8 3-3-15,-10 5 0 0,-8 5 0 0,-6 3 4 16,-5 5 2-16,-9 1-2 0,0 1 0 15,-7-3 1-15,2-2-6 0,0-3-5 0,0-6-8 16,7-5-22-16,5-5-36 0,1-9-101 16,7-6-826-16,1-6 0 0,7-11 0 0</inkml:trace>
  <inkml:trace contextRef="#ctx0" brushRef="#br0" timeOffset="36609.74">20571 1813 1002 0,'0'2'167'15,"0"3"4"-15,0 5 5 0,0 5 4 16,0 4 13-16,0 7 5 0,0 10 9 15,2 6-1-15,1 7 6 0,-2 8-1 0,1 6 1 16,1 5 3-16,0 7 1 0,-1 7 0 0,3 5-1 16,-4 5 1-16,1 3 0 0,-2 8 0 15,0 3-167-15,-5 21-5 0,-3 4-5 16,-1 2-4-16,-3 14-12 16,-3 2-5-16,0-1-8 0,-4-1 0 0,1-2 0 15,-1-3 0-15,1-19 0 0,4-6-4 16,0-7 1-16,3-21 0 0,1-6 0 0,2-6 0 15,2-12 0-15,3-8-4 16,0-12-19-16,2-11-30 0,1-11-59 0,3-9-851 16,1-14 0-16,2-12 0 0</inkml:trace>
  <inkml:trace contextRef="#ctx0" brushRef="#br0" timeOffset="37225.12">20316 1654 1236 0,'0'-1'210'0,"4"-3"1"0,3 0 0 15,5-4 5-15,7-5-2 16,6 0 5-16,9-5 4 0,6-1 0 0,14-3-1 16,6 2-1-16,10-4 0 0,9 4 4 15,6-1-1-15,8 1-1 0,5 1-1 0,6 0-1 16,7-1-1-16,6-5 0 0,3 3-212 0,10 0-1 16,2-2-4-16,5 0-4 0,6-3-1 15,2 2-4-15,6 2-4 0,3-3 1 16,1 5 0-16,1-1 0 0,-1 0 1 0,3 2-3 15,-1 1 0-15,1 0 1 0,-2 2 2 16,0 4 0-16,-2 3 2 0,0 2-1 16,-3 4 2-16,-1 2 1 0,-4 4 4 0,-5 3 1 15,-1 6 0-15,-5 2 1 0,-4 7 0 0,-4 2-5 16,-3 4 1-16,-8 7-1 0,-1 5 1 16,-9 3-6-16,-3 7 1 0,-7 4 0 0,-3 4-5 15,-4 7 0-15,-9 1 1 0,-5 7 0 16,-3 1-1-16,-4 9 0 0,-5-1 1 0,-8 1-1 15,-3 2 0-15,-4 4-1 16,-4 3 1-16,-6 6 4 0,-4 3-1 0,-3 2 0 16,-8 5 1-16,0-1 4 0,-8 7 0 15,-3 3 0-15,-1 1 4 0,-7 4 1 0,0-1-1 16,-3 4 0-16,-1-4 0 0,0 1-1 0,0-1 1 16,0-5 0-16,0-2 0 0,-1-4 0 15,1 0 0-15,0-4 0 0,0-5 0 16,0-5 1-16,0-3-1 0,-2-5 1 15,0-6-1-15,2-3 0 0,0-9-13 0,-2-5-23 0,0-7-48 16,-1-8-84-16,-1-7-747 0,-2-8 0 16,-4-5 0-16</inkml:trace>
  <inkml:trace contextRef="#ctx0" brushRef="#br0" timeOffset="37808.56">19796 5707 1156 0,'1'0'193'0,"2"2"4"15,8-2 1-15,3 0-1 0,8-2 5 16,8 1 0-16,11-6 4 0,9 0-1 16,9-4 1-16,12-2 3 0,8-5-1 0,9-2-1 15,9-3 0-15,7-2-2 0,3-1 0 16,7 3-1-16,7-3-1 0,5 2-1 0,4 1-199 16,3 1-4-16,5 2-1 0,3 1-2 15,3 2-4-15,3 1 0 0,4 1 0 0,3-1-5 16,0 2 1-16,5 2-1 15,2 1 6-15,-2 1 0 0,2-2 6 0,4 1 1 0,-4 2 5 16,0 0 1-16,1 3 5 0,-4-1 2 16,0 0 5-16,-2 1 0 0,-4 0 1 15,-1-1 2-15,-6-1 0 0,0-1 0 16,-3-2-4-16,-7 0 6 0,-3 0 0 0,-5 0-5 0,-8-2-4 16,-7-1 1-16,-9 4-9 0,-11-2-10 15,-8-2-34-15,-8-1-93 0,-9-3-834 16,-10-4 0-16,-12-6 0 0,-6-6 0 0</inkml:trace>
  <inkml:trace contextRef="#ctx0" brushRef="#br0" timeOffset="38607.92">22508 1510 1208 0,'-2'0'201'0,"1"0"6"0,-1 0 3 16,0 0 6-16,-5 2 4 0,1 5 0 15,-3 0 4-15,-4 7 1 0,-3 5 0 0,-1 5-1 16,-4 10 2-16,0 7-1 0,-5 13 0 16,0 3 1-16,-4 6-1 0,-2 9 1 0,-1 6-5 15,-2 7 1-15,-4 3-202 0,0 4-4 16,-3 1-6-16,2 0-4 0,-1-3-5 16,1-4 1-16,2-6-5 0,4-6-1 0,2-8-4 15,6-12-4-15,2-7-5 0,6-12-9 0,2-8-8 16,7-9-5-16,4-8-5 0,0-6 1 15,4-8 4-15,2-9-1 0,4-6 5 16,0-5 0-16,1-8 0 0,3-6 0 16,4-7 0-16,0-3 4 0,4-7-1 0,2-6 1 15,4-3 5-15,0-3 4 0,3-4 5 16,3-2 4-16,2 0 10 0,-1 0 3 0,3-1 4 16,0 4 1-16,1 4-1 0,2 3 1 15,0 8-4-15,3 3-1 0,-3 8 1 16,0 6-1-16,0 5 0 0,0 5-3 0,-1 1-1 15,-2 7 1-15,-1 5 0 0,-3 4 4 0,-2 6 0 16,-1 2 9-16,-2 7 9 0,-2 8 4 16,-4 4 5-16,0 8 5 0,-3 10 3 0,-2 5 5 15,-3 6-1-15,-3 9 0 0,-1 6 1 16,-2 6-1-16,-2 4 1 0,-1-1 0 0,-1 1 0 16,0 0 4-16,0-4-1 0,-1-7-8 15,1-2-1-15,0-8-10 0,-2-3-12 16,-1-8-9-16,2-4-9 0,-2-8-13 0,0-6-13 15,0-5-17-15,-1-4-27 0,-1-6-60 16,0-2-111-16,-2-4-693 0,-1-8 0 0,-2-4 0 16,-4-3 0-16</inkml:trace>
  <inkml:trace contextRef="#ctx0" brushRef="#br0" timeOffset="39621.23">21542 2221 1282 0,'3'0'218'0,"4"0"1"0,5 0 0 16,5 0 5-16,7 0 3 0,7 2 1 0,8-2-1 16,6 0 4-16,8 0 0 0,8 0-3 15,4 0 4-15,6 0-5 0,5-3 1 16,0 1-6-16,6-3-4 0,1-4-9 0,0-1-5 15,2-4-8-15,-1-1-227 0,-1-7-5 16,-5 2-9-16,-2 0-5 0,-5-1-4 0,-4-2 0 16,-5 4-1-16,-6 1 2 0,-8 1 9 15,-5 3 7-15,-7 4 5 0,-5 1 9 0,-7 4 5 16,-5 2 9-16,-3 0 10 0,-8 3 13 16,0 3 12-16,-4 5 9 0,-1 6 9 0,-3 5 5 15,-6 6 9-15,-1 6 1 0,-5 9 0 16,-3 6 0-16,-5 6 0 0,-2 3-5 15,-3 5-9-15,-2 3-6 0,-2 1-8 0,1 0-6 16,4 1-4-16,1-6-4 0,3 0-9 0,3-6-4 16,7-4-9-16,3-8 1 0,3-6-2 15,4-7 1-15,4-9-1 0,5-5 0 16,4-7 4-16,5-2 0 0,2-6 6 0,2-6 4 16,4-6 1-16,4-3 1 0,3-4 5 15,-2-5 0-15,1-3 1 0,0-5-1 16,-2-7 5-16,0-2-1 0,-2-4-1 0,-1-1 1 15,-3-2 1-15,-1-1-6 0,-3-3 1 16,-4-1-4-16,-2 1-4 0,-3 2 0 0,-3-3-6 16,-1 3-4-16,-4 3-5 0,-2 6 4 15,-1 0-10-15,-2 7 0 0,-3 3 1 0,0 2-1 16,-1 6 1-16,-3 7 0 0,-1 3 0 0,1 2-1 16,-1 3 1-16,-2 3 4 0,3 1-4 15,2 1 0-15,0 2-9 0,5 2-5 16,-1 0-3-16,0-1 0 0,1 1-1 0,4 1-3 15,-2 1 0-15,6 0-5 0,1-1 1 16,2 2-1-16,5-2-1 0,2 1 0 16,4 0 0-16,7 0 0 0,5 0 0 0,3-2-1 15,4 2 4-15,3-2 6 0,3 0 8 0,0 1 5 16,2-1 4-16,0 0 5 16,-2 0 5-16,-1 0-1 0,-2 0 10 0,-3 3 8 15,-3 2 4-15,-3 4 6 0,-4 3 3 0,-3 7 0 16,-5 4 5-16,-3 7 5 0,-3 5 4 15,-6 8 1-15,-4 6 4 0,-1 4 0 16,-3 5-1-16,-1 2 0 0,-2 3 0 0,-6 2-4 16,0 2-1-16,-4-4 0 0,4-3-3 0,0-5-5 15,-1-6-4-15,-2-7-4 0,2-8-4 16,2-6-4-16,3-11-10 0,0-8-12 0,1-1-9 16,0-8-9-16,0-6-8 0,0-5-5 15,2-6 0-15,-1-8 0 0,1-5 0 0,-1-5-1 16,1-6 1-16,2-8-1 15,1-5 0-15,2-2-1 0,2-2 0 0,5-4 1 16,-1 2-1-16,7-2 9 0,1-1 4 16,5 2 12-16,3 4 9 0,3 1 14 0,1 5 4 15,2 3 8-15,0 6 6 0,0 4 4 16,1 4 0-16,-1 6 6 0,-1 7-1 0,0 3 1 16,-4 6 0-16,0 6 0 0,-6 1 1 15,1 5-1-15,-4 5 4 0,-5 8-4 0,-4 3 1 16,-3 7-5-16,-1 6-4 0,-6 5-5 15,-9 5-4-15,-3 7-5 0,-9 4-9 0,-2 5-4 16,-6-2-9-16,-4-1-14 0,-1 4-18 16,-3-4-26-16,0 0-67 0,1-3-145 0,3-4-714 15,1-1 0-15,3-5 0 16</inkml:trace>
  <inkml:trace contextRef="#ctx0" brushRef="#br0" timeOffset="40471.94">21299 4254 1282 0,'-4'0'214'0,"0"0"5"16,-1 0 0-16,0 0 4 0,-1 0 5 15,-2 0 0-15,0 2 0 0,-1 3 1 0,0 6-2 16,1 7 1-16,2 4 0 0,-1 7 0 16,-1 7-1-16,1 8 1 0,-1 8 0 0,-2 5 0 15,-1 5 1-15,-3 3 0 0,-1 1-214 16,-2 2-5-16,1-1 0 16,-2-3-3-16,-2-1-5 0,2-4 0 0,-2-4 1 0,3-6 0 15,1-5 1-15,1-6-4 0,4-6 0 0,2-6 1 16,0-7-4-16,2-5-10 0,3-6-8 15,1-3-14-15,2-7-14 0,1-6-9 16,0-5-8-16,0-4-10 0,-2-5-4 16,2-4-5-16,0-5-9 0,0-6-1 0,0-6-5 15,0 1 0-15,0-6-1 0,0-3 4 16,3-1 0-16,-3-2 0 0,3-4 4 0,0 1 13 16,2-3 9-16,1-3 12 0,3-2 14 15,1-2 13-15,4-1 13 0,3 0 13 0,4-2 13 16,4 3 14-16,3-1 16 0,4 3 9 0,3 3 13 15,2 4 9-15,1 3 4 0,2 3 8 16,0 6 1-16,-1 4 4 0,-2 3 0 16,-1 7-1-16,-3 6 1 0,-2 5 1 0,-7 6 3 15,0 7-4-15,-5 3 1 0,-4 8-1 16,-3 8-9-16,-7 10-4 0,0 8-9 0,-5 9-8 16,-5 7-8-16,-5 8-8 0,-6 6-5 15,-2 7-8-15,-5 1 0 0,-2-1-4 16,-4 0-1-16,-4-4-9 0,-3-5-4 0,-3-3-18 15,3-7-26-15,0-7-48 0,2-6-87 16,3-7-864-16,0-6 0 0,2-9 0 0,5-4 0 16</inkml:trace>
  <inkml:trace contextRef="#ctx0" brushRef="#br0" timeOffset="41338.69">21763 3950 1260 0,'0'0'214'0,"0"0"0"0,1 1 0 16,2 0 4-16,-2 3 5 0,2 3 4 15,1 2 0-15,-3 5 4 0,0 3 1 0,1 6-1 16,-1 3 0-16,-1 6 1 0,-1 8-1 16,-2 4 5-16,-3 3-1 0,0 4 1 15,-4 3-1-15,0 1-4 0,-2-1-213 16,-2-3-1-16,1-2 2 0,-3-4-6 15,2-8-2-15,0-6-5 0,3-5 0 0,1-7-3 0,3-7-1 16,1-3 1-16,2-5-5 0,1-6 0 16,2-4 0-16,1-7-4 0,0-3 0 15,1-7 0-15,3 0 0 0,1-6 4 0,2-1-1 16,2-6-1-16,1 1-1 0,5-3 1 16,6-2-2-16,3-1 0 0,5-2-1 0,3-3-3 15,3 1-1-15,6-2 0 0,1 0 5 16,2-1-1-16,0 2 6 0,-2 2-1 0,1 4 0 15,-5 3-1-15,-2 5 1 0,-4 6-4 16,-5 3-1-16,-2 6 2 0,-6 3-1 0,-3 5 0 16,-5 3 1-16,-2 2-1 0,-2 3 1 15,-3 1 4-15,-2 2-1 0,-2 7 1 0,0 1-1 16,0 4 1-16,0 5-5 0,-3 3 0 16,0 6 1-16,-4 5 1 0,1 6 0 0,-3 5 5 15,-3 4 0-15,-1 3 5 16,-2 4-1-16,-4 6 0 0,0 1 1 0,3 0-1 15,0-2 2-15,1 0-1 0,1-6 0 0,5-5 1 16,3-5 0-16,1-7 0 0,2-7 0 16,3-5-1-16,5-9 5 0,2-6-1 15,5-2 0-15,5-7 0 0,3-4 0 0,3-7-5 16,8-8 1-16,4-5-2 0,5-5 1 0,1-6-1 16,1-7-1-16,3-3 1 0,-2-4 0 15,1-3-2-15,-5 0 1 0,-3 1 0 16,-3 2 1-16,-2 0 0 0,-4 6-4 0,-7 1-4 15,-4 5 0-15,-3 2 0 0,-4 4 0 16,-5 2 0-16,-1 6-4 0,-1 1 0 16,-2 1-3-16,-2 7-5 0,1 1-4 0,-3 2-4 15,-3 5-14-15,0 2-9 0,-3 1-4 0,0 2-1 16,-2 0 0-16,0 4-5 0,-3 2 1 16,3 0-1-16,1 1-1 0,4-1-3 15,2 3-1-15,1-2-4 0,2 2 4 0,4-2 1 16,4 0 8-16,2-2 10 0,6 1 17 15,1 1 13-15,1 0 23 0,5 2 17 0,0 3 9 16,5 1 9-16,-3 3 4 0,2 7 8 16,-1-1 5-16,0 7 8 0,1 2 4 0,0 1 5 15,2 3 2-15,4 2 6 0,1 0-2 16,3-2 0-16,2 0-3 0,0-4-5 0,5-1-13 16,2-4-13-16,-3-4-12 0,2-4-13 15,-2-4-13-15,0-5-18 0,-1-3-13 0,2-4-22 16,-3-8-35-16,-1-5-88 15,-1-7-900-15,1-7 0 0,-6-8 0 0,1-4 0 16</inkml:trace>
  <inkml:trace contextRef="#ctx0" brushRef="#br0" timeOffset="41521.23">23633 3790 1282 0,'-6'2'213'0,"-4"4"0"0,-6 3 5 16,-4 8 8-16,-7 5 5 0,-7 5 1 15,-6 10 0-15,-6 5 5 0,-8 8 0 0,-2 7 0 16,1 4-1-16,0 5 0 0,-1 1-1 16,1-1-5-16,1 1-8 0,2-1-5 0,2-3-12 15,5-3-17-15,2-5-258 0,5-6-117 16,4-8-827-16,3-7 0 0,7-10 0 0</inkml:trace>
  <inkml:trace contextRef="#ctx0" brushRef="#br0" timeOffset="42120.67">23996 3874 1286 0,'0'0'214'0,"3"0"9"0,-1 1 5 0,1 4 9 15,3 0 5-15,-2 5 4 0,1 2 0 16,-3 9 0-16,2 2 1 0,-3 7-1 0,-1 6 1 15,-1 6 0-15,-3 3 4 0,-1 4 0 16,-1 3 0-16,-4 2 0 0,4-4-5 0,0-1 1 16,2-4-215-16,0-3-9 0,-1-5-10 15,4-5-7-15,2-9-5 0,8-5-5 16,1-7-4-16,7-6-5 0,2-3 0 0,7-9-5 16,4-7-5-16,6-8 0 0,6-6-10 15,2-8-3-15,0-6 0 0,4-5-4 0,-2-6 5 16,-2-3 0-16,-5-4 0 0,-2 1 0 15,-5 2 5-15,-3-3 0 0,-3 5-1 16,-6 5 4-16,-4 4 5 0,-1 5 10 0,-7 8 7 16,-2 7 6-16,-1 6 9 0,-3 8 0 15,-1 5 5-15,-1 7 8 0,-3 7 0 0,-2 5 4 16,-1 9 0-16,-1 4 0 0,-1 8-1 16,-4 6 1-16,0 6-1 0,-4 9 1 0,-1 5 4 15,-1 8-4-15,1 4-1 0,-2 4 1 16,-1 6-10-16,1 3 1 0,-2 4-5 15,-2 5-1-15,0 5 0 0,-3 4-4 0,-2 4-1 16,-2 0 1-16,-2 5 0 0,1 5 0 16,-3 2 0-16,-1 0 0 0,3-3 0 0,-3-6 4 15,3-5-3-15,2-7-1 0,-1-10 5 16,5-13-5-16,0-11 0 0,1-15 0 0,4-13 0 16,-1-9 0-16,2-12 1 0,0-7 0 15,1-12-1-15,0-8 0 0,0-8 0 0,5-10 0 16,-3-4 1-16,4-5-1 0,2-5 0 15,1-2-4-15,6-8-2 0,1-2 1 16,5-4-8-16,5-3-6 0,8-3-11 0,7-6-14 16,9-3-30-16,6-5-101 0,10-9-944 0,9-4 0 15,9-3 0-15,4-2 0 0</inkml:trace>
  <inkml:trace contextRef="#ctx0" brushRef="#br0" timeOffset="43386.06">26917 3182 1140 0,'0'0'190'0,"0"0"0"0,4 0 0 16,-2 0 4-16,5 0 4 0,3 0 1 16,1 0 0-16,5 0 0 0,3 0 0 0,6 0 4 15,5 0 0-15,1 0 0 0,5 0 0 16,7 0-1-16,3 0 0 0,4 0 1 0,2-1 0 16,4-2-5-16,5 1-189 0,1-1 0 15,5 0 4-15,2-1-4 0,2-1-4 0,3 0 0 16,0 1-1-16,5 1-4 0,0-2 5 15,6 3-4-15,-2 0 0 0,6 0 0 0,-1 1 0 16,2 0 0-16,-1 1 1 0,3-2 0 16,4 2 4-16,1 0 3 0,1 0 1 15,2 0-1-15,0 0-4 0,2 0 1 0,-1 0-1 16,4 0 0-16,-2 0 0 0,-1 0 4 16,-1 0-4-16,-3 0-1 0,-2 0 1 0,0 0 0 15,-2 0 0-15,-1 0-1 0,-3 0 0 16,-4 2 1-16,-3-2-5 0,-2 1-4 15,-3 2 0-15,-1-1 0 0,-5 0-1 0,-4 1-5 16,-4 2-3-16,-5-1-14 0,-1 1-8 0,-3-3-13 16,-5 4-27-16,-1-4-36 0,-4 0-79 15,-2 0-683-15,-4-2 0 0,-1 1 0 16,-6-1 0-16</inkml:trace>
  <inkml:trace contextRef="#ctx0" brushRef="#br0" timeOffset="44268.71">30531 2741 1258 0,'-1'1'214'0,"-2"1"1"15,1 1 0-15,-1 1 0 0,2 1 5 16,0 3 4-16,-1 0 0 0,0 4 5 0,4 0 1 15,2 2-1-15,11 1 5 16,4-1 0-16,5 1 0 0,6 0 1 0,7-1-1 16,7-1 1-16,6-3-1 0,6 0 0 15,3 1-214-15,0-5-1 0,0 0 0 0,3 0 0 16,0-1-4-16,2 2-6 0,-3-2 1 16,-2 1-5-16,-3 3 0 0,-8 1-1 15,1-1-4-15,-8 2 0 0,-8 3-1 0,-5 1-1 16,-6 2 1-16,-9 2 0 0,-5 1 4 15,-7 5 0-15,-4 2-4 0,-12 6-1 0,-7 4 1 16,-6-1 0-16,-11 3 1 0,-3 4-9 16,-10 0-4-16,-8 1-14 0,-12 2-13 0,-5-1-22 15,-2 1-35-15,-4 0-53 0,-4 3-864 16,-2-1 0-16,-3-1 0 0</inkml:trace>
  <inkml:trace contextRef="#ctx0" brushRef="#br0" timeOffset="44951.38">27752 4615 1046 0,'-1'0'174'0,"1"1"-4"16,0-1 5-16,1 0-1 0,3 1 1 0,1 1 4 15,7 1 1-15,5-2 3 0,6 0 9 0,9 2 0 16,6 0 5-16,7-2-1 16,9 2 6-16,7-2-1 0,8 0 0 0,5-1 1 15,5 2-1-15,6-2 1 0,4 2-175 0,4-2 4 16,7 0-3-16,4 0-2 0,6 0 1 15,1 0-5-15,3 0 1 0,5 0-5 16,2 0-8-16,1 0 0 0,4 0-5 0,3-2 0 16,-1 0-4-16,4 0-1 0,-1-2 1 15,0 0-1-15,-2 0 0 0,-1-2 1 0,-3 1-1 16,-4 0 1-16,-4 0-1 0,-6 3 0 16,-7-1 1-16,-4 1-5 0,-8 1-1 0,-4 1-8 15,-11 1-9-15,-7 1-18 0,-9-1-31 16,-8 2-62-16,-8-2-745 0,-9-1 0 0,-7 1 0 15,-10 2 0-15</inkml:trace>
  <inkml:trace contextRef="#ctx0" brushRef="#br0" timeOffset="45401.2">28186 3943 1278 0,'0'0'217'0,"0"-1"6"0,0-2 0 0,0 2-1 15,0 0 2-15,0 1-1 0,0-1 0 16,0 1 0-16,0 1 1 0,-5 5 0 0,-3 2-1 16,-6 6 1-16,-3 3-5 0,-4 3 0 0,-8 7-4 15,-7 4 0-15,-4 3-1 0,-4 5 1 16,-2 1-219-16,-6 4-4 0,2 2 0 16,1 1-1-16,1 1 0 0,0 1 0 15,5 1 0-15,4 1 1 0,3-1-1 0,3 0 0 16,6-1 0-16,6 0 0 0,8-1 9 15,3 0 0-15,4 0 4 0,6-3 4 0,8-1 0 16,7-1 1-16,5-5-5 0,8-2 1 16,5-3 0-16,5-4 0 0,7-3-5 0,9-5-8 15,4 0-10-15,3-5-22 0,2-1-30 16,4-2-72-16,0-2-841 0,1-2 0 0,-3-2 0 16,-1-3 0-16</inkml:trace>
  <inkml:trace contextRef="#ctx0" brushRef="#br0" timeOffset="46184.58">18811 5076 1298 0,'-8'0'220'0,"-4"2"-4"16,-6 1 4-16,-6 2 5 0,-8 2-1 15,-5 0 5-15,-11 3-2 0,-5-1 1 0,-8 1 3 16,-2 3-1-16,-2-5-1 0,-3 3-1 16,-3-5-1-16,-3 2-2 0,0-5 0 15,-3-1 3-15,-4 1-1 0,-4 2-1 0,-5-3-223 16,-1 1 4-16,-3 0-6 0,-3 1-5 16,-4-2-1-16,-4 3 0 0,-1 1-2 15,1 1 1-15,-2-4-4 0,-1 2 1 0,1 1 0 16,-2 0 2-16,0-3 0 0,1 1-2 15,2-1 0-15,-2-2-2 0,2 2 1 0,0-2 1 16,1-1 3-16,4 0 0 0,2-1 4 16,-2 1 0-16,2-3 2 0,4 2 0 0,3 0 2 15,0-1 1-15,6 0-4 0,7-1 1 16,1 0 1-16,4-2 0 0,6-2 0 0,6 1 0 16,7 0-13-16,4-2-18 0,5-2-27 15,5 1-39-15,5-2-89 0,2-2-788 0,5-2 0 16,6 0 0-16,4-3 0 0</inkml:trace>
  <inkml:trace contextRef="#ctx0" brushRef="#br0" timeOffset="46484.29">15002 4691 1252 0,'0'2'213'15,"-5"0"0"-15,-1 2 1 0,-3 3 0 16,-3 4 0-16,-8 4 1 0,0 4 0 0,-9 5-1 16,-4 4 2-16,-7 5-5 0,0 4-4 15,-6 5-5-15,-6 2-5 0,-3 5-8 0,-3 3-5 16,-1 1 2-16,-3 1-1 0,3 2 1 16,0 0-213-16,2 0 0 0,7-3 0 15,4-1 0-15,7-3-1 0,11-4 0 0,7-2-1 16,9-4 1-16,12-4-1 0,12-5 4 15,10-2 5-15,16-8 5 0,9-2 4 0,16-7 5 16,12-3-19-16,9-5-58 0,12 1-815 16,11-4 0-16,7-4 0 0,4 1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8-06T07:10:09.970"/>
    </inkml:context>
    <inkml:brush xml:id="br0">
      <inkml:brushProperty name="width" value="0.05292" units="cm"/>
      <inkml:brushProperty name="height" value="0.05292" units="cm"/>
      <inkml:brushProperty name="color" value="#00B050"/>
    </inkml:brush>
  </inkml:definitions>
  <inkml:trace contextRef="#ctx0" brushRef="#br0">14740 9872 622 0,'2'-5'101'0,"0"-4"5"0,3 1 8 15,-2-4 14-15,2-2 8 0,1-4 14 0,2 0 12 16,-1-1 14-16,-1-2 9 0,1 5 9 0,-3 1 9 16,2 4 4-16,-2 0 5 0,-2 0 4 15,0 5 4-15,0 2 9 0,1-1 5 16,-3 4-93-16,1 0 0 0,-1 1 1 15,0 0-10-15,0 5-8 0,0 2-10 0,0 6-12 16,0 3-14-16,-1 5-14 0,-2 7-8 16,1 4-9-16,0 7-10 0,-2 8-4 15,-2 2-4-15,3 7-4 0,-3 1-5 0,0 3-8 0,2 3-5 16,-1-2-4-16,3 0-4 0,-4-2-6 16,4-4 1-16,1-6-5 0,1-3 0 15,0-8 1-15,-1-4-5 0,2-9-5 0,-1-6-3 16,0-5-9-16,0-5-4 0,0-4-5 15,-1-5-9-15,-1-7-13 0,0-7-18 16,0-4-14-16,0-6-12 0,-1-3-5 0,-1-6 1 16,2-2-1-16,0-6 1 0,-2-5 5 15,3 1 8-15,-2-2 10 0,3 1 12 0,0 0 18 16,0 0 9-16,3-1 17 0,-2 1 9 0,4 0 9 16,1 1 13-16,0 2 17 0,2 1 23 15,5 3 13-15,-1 1 18 0,3 4 4 16,2 2 4-16,-1 7 1 0,-1 1-1 0,1 7 0 15,-1 3-9-15,-1 8-4 0,-1-1-10 16,1 4-7-16,-2 4-6 0,1 8-8 16,1 2-5-16,0 8 0 0,1 2-4 0,0 11-5 15,2 5-5-15,-2 6 0 0,1 11-5 16,1 4 0-16,-3 6-4 0,-1 3 0 0,-1 5 0 16,1-1-4-16,-6 0 0 0,3 0-10 0,-4 0 1 15,1-6-5-15,-3-7-3 0,0-5-5 16,0-4-9-16,0-11-21 0,-4-2-26 15,2-11-61-15,-2-7-833 0,0-8 0 0,-5-5 0 16</inkml:trace>
  <inkml:trace contextRef="#ctx0" brushRef="#br0" timeOffset="250.27">14451 10197 1248 0,'-4'2'208'0,"4"1"0"0,-2-2 5 15,0 2 1-15,2-2 3 0,0 3 6 16,2-2 3-16,6 0 5 0,2 1 5 0,9-2 4 16,4-1 0-16,5 0 1 0,7 0 0 0,4-1 0 15,6-3-4-15,1-1-5 0,2-3-4 16,3-1-9-16,-1 2-222 0,-1-2-17 15,0-1-32-15,1 4-70 0,-3 2-907 0,1 0 0 16,-4 2 0-16,1 3 0 0</inkml:trace>
  <inkml:trace contextRef="#ctx0" brushRef="#br0" timeOffset="1632.42">15732 10239 702 0,'0'0'130'0,"0"0"18"16,1-5 17-16,-1 0 18 0,2 1 9 15,0-4 8-15,-1-2 5 0,-1 0 4 0,2-2 5 16,-2-2 4-16,1 1 4 0,-1-1 5 15,-1 2 0-15,2-4 3 0,-2 2 1 0,1 2 0 16,-2 1 4-16,-1-3 0 0,-2 3-131 16,0 2-17-16,-2-1-18 0,-2 4-18 0,-1 2-9 15,-3 0-8-15,-1 3-5 0,-2 4-3 16,0 4-9-16,0 2-4 0,2 1-5 16,-2 6-3-16,1 2-1 0,-1 3-3 0,5 1 0 15,1 2 0-15,0 1-5 0,3-3 1 16,2-1 0-16,2 0 1 0,0-5 0 0,3-1 0 15,3-2-1-15,0 0 5 0,4-3 0 16,6-1 4-16,0-2 4 0,3 0-1 0,1 0 5 16,5 0-1-16,2-3 0 0,0 3 0 15,0 0-1-15,-1-1 1 0,-1 2-1 0,-5 0 0 16,1 2 5-16,-7 1 0 16,-2 2-1-16,-3 0 0 0,-4 3 0 0,-2 2-5 15,-2-2 1-15,-7 0-5 0,0 2 0 0,-2-1 0 16,4-3-5-16,-3-3 2 0,0 0-1 0,0-1-5 15,-1-5 1-15,5-1 0 0,0-2-1 16,5-2 1-16,0-4-5 0,1-2 0 16,4-2 0-16,3-4 0 0,4-4 1 0,2-3 0 15,4-1 0-15,3-6 1 0,0 1 0 16,4-1 1-16,-3 1 0 0,0-1 0 16,-2 2 1-16,0 2 4 0,-4 2 0 0,-1 5 0 15,-5 1 0-15,-2 2 0 0,-1 3 2 0,-3 5-1 16,-2-1 0-16,-1 2 0 0,0 1 0 15,0 2-1-15,0 2 0 0,0 3 1 16,0-1-2-16,-1 6 1 0,-1 4-1 0,1 0 0 16,-1 7 0-16,-1 1-1 0,2 5 0 15,0 5 5-15,-1 0-1 0,-1 0 0 0,2 4-5 16,1-3 0-16,-2 1 0 0,2 1 0 16,0-3 0-16,0 1 1 0,2-3-1 0,1 1 1 15,1 3-5-15,3-2 0 0,-1-2-4 16,1 3-9-16,0-1-13 0,2-4-17 15,-2 2-32-15,-1-5-48 0,0-2-69 0,-3-2-723 16,-2-2 0-16,4-6 0 0,-8-5 0 16</inkml:trace>
  <inkml:trace contextRef="#ctx0" brushRef="#br0" timeOffset="1866.32">15936 10730 826 0,'0'-4'146'0,"0"-9"14"15,0-5 12-15,0-8 10 0,0-6 7 0,4-7 5 16,-1-9 5-16,3-6 8 0,1-6 10 15,3 2 8-15,5 2 5 0,1 5 4 16,4 5 4-16,1 6 5 0,1 6 4 0,4 9 5 16,0 8-1-16,-1 7 0 0,-1 4-142 15,-2 6-13-15,-2 3-14 0,-3 7-8 0,-2 2-9 16,-6 6-4-16,-2 4-5 0,-7 3-13 16,-6 3-13-16,-4 5-13 0,-6 1-9 0,-6 3-9 15,-2-3-9-15,-5 0-18 0,2-5-21 16,-4-3-40-16,1-7-101 0,3-6-797 0,3-3 0 15,2-6 0-15,2-6 0 0</inkml:trace>
  <inkml:trace contextRef="#ctx0" brushRef="#br0" timeOffset="2381.94">16361 10428 1130 0,'1'1'188'15,"3"-1"5"-15,3 0 4 0,1 0 14 16,3 0 4-16,4 0 5 0,2-1 0 15,3-3 0-15,4 0 1 0,1-4-1 0,-3-2 1 16,1-2 0-16,1-2-1 0,0-1 2 16,-3-7-6-16,1 3 1 0,-3-3-4 0,-3 0-1 15,1-2-188-15,-2 0-9 0,-1-1-5 16,-3 0-12-16,-2 3-6 0,-3-2-4 0,0 1 0 16,-3 2-1-16,-2 4 0 0,-2 2 5 15,-4 2-1-15,-2 1 0 0,-1 4 5 0,-3 2-1 16,-2 4 4-16,2 1 5 0,-7 1 5 15,2 0-1-15,-2 6 1 0,0 3 3 16,0 1 1-16,2 2 1 0,-3 4-1 0,2 1 0 16,2 5 1-16,0 2-1 0,1 2 1 0,4-1-4 15,-1 3-1-15,3 2 4 0,4-3-4 16,1 3 0-16,3 0 0 0,3 1-5 16,3-3 1-16,3 2-1 0,0-5 0 0,6-1 0 15,-1-4 0-15,2-1-1 0,6-5-4 16,-3-4-4-16,3-4-14 0,0-2-30 0,2-5-62 15,-1-6-882-15,3-3 0 0,1-6 0 16,1-5 0-16</inkml:trace>
  <inkml:trace contextRef="#ctx0" brushRef="#br0" timeOffset="2847.72">17197 10114 1042 0,'0'0'187'0,"2"-1"21"16,0 1 14-16,-1-1 9 0,-1-2 9 0,1 2 4 15,-1-1 0-15,-2 0 4 0,-4 0 0 0,-1 2 5 16,-5 0 0-16,-3 4-1 0,-3 1 1 15,-2 4-1-15,-2 3 0 0,-1 3 1 0,-2 1-2 16,1 4 6-16,2 3-188 0,3 3-22 16,2 0-13-16,3 0-10 0,1 2-8 15,6-1-4-15,1 3-1 0,3-3-5 0,1 1 1 16,4-2-10-16,4-3 0 0,2-3 1 0,5 1-5 16,2-2 1-16,5-5-1 0,1-5-3 15,3-4-5-15,3-1-8 0,1-3-4 0,0-2-4 16,0-3-9-16,-2-7-9 0,1-4-3 15,-2-3-1-15,-1-6-3 0,1 1-8 16,-1-5-14-16,0-4-17 0,1-2-22 0,-1-1-27 16,1 2-34-16,-1-2-50 0,-2 1-74 15,-1 1-503-15,1 1 0 0,-3 0 0 0,3-2 3024 16,-4 3-2372-16,-3-1 31 16,-1 2 35-16,-5 1 30 0,-3 3 26 15,-1 1 27-15,-3-1 13 0,-6 6 8 0,-3 0 13 16,-1 4 13-16,-3 1 18 0,0 2 26 15,1 2 26-15,-3 3 31 0,3 3 40 0,0 0 48 16,-2 5 76-16,4 0-103 0,0 8-38 16,2 2-27-16,0 6-32 0,1 7-25 15,2 3-18-15,1 4-17 0,0 8-8 0,2 4-10 16,2 2-8-16,-1 2-17 0,3 0-4 0,2-2-5 16,3-2-18-16,-1-1-21 0,0-5-23 15,-1-4-58-15,4-1-135 0,-2-6-546 0,-3-2 0 16</inkml:trace>
  <inkml:trace contextRef="#ctx0" brushRef="#br0" timeOffset="3064.14">17331 10225 1158 0,'0'0'197'16,"0"0"9"-16,0 0 1 0,0 0 3 15,0 0 6-15,0 0 3 0,1 0 5 0,4-4 5 16,0-2 0-16,6 2 4 0,3-5-1 16,2-2 1-16,7-2-1 0,6 0-4 0,4-4-9 15,4 1-18-15,3-2-35 0,3 2-84 16,1 1-1066-16,0 0 0 0,0 1 0 0,0 3 0 16</inkml:trace>
  <inkml:trace contextRef="#ctx0" brushRef="#br0" timeOffset="3549.38">17982 9441 860 0,'0'0'152'0,"-1"0"9"0,1 1 8 15,-2-1 10-15,1 0 8 0,1 0 5 16,-2 0 9-16,2 0 4 0,-1 2 9 0,1-1 4 15,-2 0 9-15,2 2 4 0,2 0 5 0,1-2 4 16,1 2 1-16,2-2 3 0,1 1 5 16,6 0 0-16,-1-2-148 0,4 0-10 15,1 0-8-15,3 0-9 0,2 0-9 0,-2-2-4 16,3 1-10-16,0-1-4 0,-2-2-8 16,0 1-5-16,1 0-8 0,-3-1-5 0,-1 0-4 15,0 1-9-15,-4-2 0 0,-1 0-4 16,-2 3-9-16,0-3-3 0,-4-1-10 0,2-1-4 15,-2 3-9-15,-3-1-8 0,-1 1-13 16,0 0-9-16,-1 1-13 0,-2 2-18 0,1-1-30 16,-1 2-36-16,-3 0-49 0,0 2-692 15,-1 0 0-15,-2 2 0 0,0 2 0 16</inkml:trace>
  <inkml:trace contextRef="#ctx0" brushRef="#br0" timeOffset="4048.05">18238 9480 626 0,'-2'2'126'0,"2"-1"17"0,-3-1 14 16,2 2 8-16,0-1 9 0,-2 1 9 15,0-2 9-15,-2 2 8 0,1-1 4 0,0 1 10 16,1-1 3-16,-1 2 5 0,1-3 8 16,-2 1 1-16,3 1 4 0,-2 0 4 0,1-2 0 15,0 2 0-15,0 0-126 0,0 1-13 16,1-2-13-16,1 5-9 0,1-3-9 16,0 0-8-16,-1 3-9 0,1 1-9 0,1 2-4 15,0-2-5-15,2 3-3 0,0 1-5 16,1 2-9-16,0 1 1 0,1 1-1 0,-1 0-3 15,2 2-1-15,-1 1 1 0,-1 0 0 16,1-1-5-16,-2 5 1 0,2-3 3 16,-2 1 0-16,-1-1 1 0,1 2-1 0,-1-1 0 15,1 0 0-15,0 0-4 0,1 2-1 0,-1-1 1 16,1-1-1-16,-1 4 0 0,1-1-3 16,1 0-6-16,-2 0 1 0,1 0 0 15,2-1 0-15,-2-1 0 0,-1-1 1 0,0-1-5 16,-2 1 1-16,1-3-1 0,-1 0 1 15,1-1-1-15,-2-1 1 0,0 0 4 0,0 1 1 16,-2-1-5-16,1-1-1 0,-1 0 6 16,-1-2-1-16,0 2 4 0,0-2-1 0,-3-1 1 15,0-1-1-15,-2 0 1 0,-1 0-1 16,0-4-1-16,0 2 1 0,-1-3-1 0,-3 0 1 16,1-1-1-16,-1-4 0 0,-3 2-4 15,2-1 0-15,-1-1 4 0,-1 0 0 16,1 0-5-16,1-3 6 0,-1-1 0 0,0-4 0 15,3-2 0-15,-2-1 0 0,2 0-4 16,0-5 0-16,2 0 1 0,-3-1 0 0,2 1-5 16,3 2-8-16,-3-2-9 0,2 1-17 15,1 0-26-15,1 0-71 0,1-1-864 16,1-2 0-16,2-1 0 0,0 1 0 0</inkml:trace>
  <inkml:trace contextRef="#ctx0" brushRef="#br0" timeOffset="10260.42">14256 12080 1017 0,'0'0'146'0,"-4"-2"-5"0,2 2-4 0,0-5-8 16,-4-1-13-16,2-2-22 0,-2 0-27 16,-1-4-22-16,1 0-30 0,-4 0-9 15,3 1 14-15,-2-1 21 0,1 3 27 16,0 0 26-16,2 4 27 0,1-2 22 16,-1 5 17-16,3 0-132 0,0 1 4 0,-1-1 9 15,4 2 9-15,0 2 12 0,0-2 17 16,4 0 27-16,-1 0 31 0,0 0 21 0,4 0 36 15,1 0 8-15,4 0-13 0,-1 0-22 16,2 0-22-16,5 0-26 0,2 0-28 16,-2-2-21-16,5 2-13 0,2-2-14 0,2-3-4 15,0 3-5-15,6 0-5 0,1-3-4 16,0 3-4-16,2-5-4 0,3 2-5 0,3 3-4 16,0-5-4-16,3 2 4 0,0 3 0 0,7-2 0 15,-3-2-5-15,3 0 1 0,6 3-1 16,-2-2 1-16,3-1-5 0,3 1 0 15,0 0 1-15,1-1-1 0,1 3 1 0,0-1 0 16,3-1 0-16,2 0 0 0,1 3-1 16,2-2 4-16,1 1 1 0,-1 0-4 15,3-1-1-15,-1 2 1 0,4 0-1 0,-2-1 0 16,2 0 0-16,-3-1 1 0,3 2 0 0,-3 0-1 16,3 0 1-16,-2-1-1 0,1-2 1 15,-3 1-1-15,0 3 0 0,-2-3 1 16,-2-1-1-16,0 1 1 0,0 3 0 0,-2-3-1 15,1 2 1-15,-4 0-1 0,0-1 0 16,1 3 1-16,-3-2 0 0,-1 1-1 0,2-1 1 16,-3 2 0-16,-2 0 0 0,-1-2 0 15,-2 0 0-15,0-2 0 0,1 1 1 0,-3 0-1 16,-1-1 0-16,1-2 0 0,-2-2 0 16,1 3 0-16,-3-4 0 0,-1 2 0 15,-2-2 1-15,-2 2-4 0,-3-2-1 0,-1 2-3 16,-2-1-1-16,-2 2-4 0,-4-2-10 15,2 4-3-15,-3-2-10 0,0 1-18 0,-4 0-34 16,1 1-66-16,-3-1-715 0,-1-2 0 16,-4 2 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119990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132630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387648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161211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9195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353969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24376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43371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302032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222486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96313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A20CDB27-649F-4A7B-8E6F-B3DE3585EE8C}" type="slidenum">
              <a:rPr lang="pl-PL" smtClean="0"/>
              <a:t>‹#›</a:t>
            </a:fld>
            <a:endParaRPr lang="pl-PL"/>
          </a:p>
        </p:txBody>
      </p:sp>
    </p:spTree>
    <p:extLst>
      <p:ext uri="{BB962C8B-B14F-4D97-AF65-F5344CB8AC3E}">
        <p14:creationId xmlns:p14="http://schemas.microsoft.com/office/powerpoint/2010/main" val="282026290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F22E-8F3C-A0FC-05EE-229318722586}"/>
              </a:ext>
            </a:extLst>
          </p:cNvPr>
          <p:cNvSpPr>
            <a:spLocks noGrp="1"/>
          </p:cNvSpPr>
          <p:nvPr>
            <p:ph type="ctrTitle"/>
          </p:nvPr>
        </p:nvSpPr>
        <p:spPr/>
        <p:txBody>
          <a:bodyPr/>
          <a:lstStyle/>
          <a:p>
            <a:r>
              <a:rPr lang="pl-PL" b="1" i="0">
                <a:effectLst/>
                <a:latin typeface="Söhne"/>
              </a:rPr>
              <a:t>Aspect-Oriented Programming (AOP)</a:t>
            </a:r>
            <a:endParaRPr lang="pl-PL"/>
          </a:p>
        </p:txBody>
      </p:sp>
      <p:sp>
        <p:nvSpPr>
          <p:cNvPr id="3" name="Subtitle 2">
            <a:extLst>
              <a:ext uri="{FF2B5EF4-FFF2-40B4-BE49-F238E27FC236}">
                <a16:creationId xmlns:a16="http://schemas.microsoft.com/office/drawing/2014/main" id="{9D22941D-F851-97D8-CFF2-37A042FF176F}"/>
              </a:ext>
            </a:extLst>
          </p:cNvPr>
          <p:cNvSpPr>
            <a:spLocks noGrp="1"/>
          </p:cNvSpPr>
          <p:nvPr>
            <p:ph type="subTitle" idx="1"/>
          </p:nvPr>
        </p:nvSpPr>
        <p:spPr/>
        <p:txBody>
          <a:bodyPr/>
          <a:lstStyle/>
          <a:p>
            <a:r>
              <a:rPr lang="en-US"/>
              <a:t>Nhat Tung Le</a:t>
            </a:r>
            <a:endParaRPr lang="pl-PL"/>
          </a:p>
        </p:txBody>
      </p:sp>
    </p:spTree>
    <p:extLst>
      <p:ext uri="{BB962C8B-B14F-4D97-AF65-F5344CB8AC3E}">
        <p14:creationId xmlns:p14="http://schemas.microsoft.com/office/powerpoint/2010/main" val="252446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83-DC12-C5F6-4D47-B93526FCD311}"/>
              </a:ext>
            </a:extLst>
          </p:cNvPr>
          <p:cNvSpPr>
            <a:spLocks noGrp="1"/>
          </p:cNvSpPr>
          <p:nvPr>
            <p:ph type="title"/>
          </p:nvPr>
        </p:nvSpPr>
        <p:spPr/>
        <p:txBody>
          <a:bodyPr/>
          <a:lstStyle/>
          <a:p>
            <a:r>
              <a:rPr lang="en-US">
                <a:solidFill>
                  <a:srgbClr val="D1D5DB"/>
                </a:solidFill>
                <a:latin typeface="Söhne"/>
              </a:rPr>
              <a:t>M</a:t>
            </a:r>
            <a:r>
              <a:rPr lang="pl-PL" b="0" i="0">
                <a:solidFill>
                  <a:srgbClr val="D1D5DB"/>
                </a:solidFill>
                <a:effectLst/>
                <a:latin typeface="Söhne"/>
              </a:rPr>
              <a:t>ột số use cases phổ biến của AOP</a:t>
            </a:r>
            <a:endParaRPr lang="pl-PL"/>
          </a:p>
        </p:txBody>
      </p:sp>
      <p:sp>
        <p:nvSpPr>
          <p:cNvPr id="3" name="Text Placeholder 2">
            <a:extLst>
              <a:ext uri="{FF2B5EF4-FFF2-40B4-BE49-F238E27FC236}">
                <a16:creationId xmlns:a16="http://schemas.microsoft.com/office/drawing/2014/main" id="{738E5006-C944-F27E-F27D-F9AA34AC020A}"/>
              </a:ext>
            </a:extLst>
          </p:cNvPr>
          <p:cNvSpPr>
            <a:spLocks noGrp="1"/>
          </p:cNvSpPr>
          <p:nvPr>
            <p:ph type="body" idx="1"/>
          </p:nvPr>
        </p:nvSpPr>
        <p:spPr/>
        <p:txBody>
          <a:bodyPr>
            <a:normAutofit/>
          </a:bodyPr>
          <a:lstStyle/>
          <a:p>
            <a:pPr algn="just"/>
            <a:r>
              <a:rPr lang="vi-VN" sz="2500">
                <a:solidFill>
                  <a:srgbClr val="FFFF00"/>
                </a:solidFill>
              </a:rPr>
              <a:t>Logging</a:t>
            </a:r>
            <a:r>
              <a:rPr lang="vi-VN" sz="2500"/>
              <a:t>: Ghi log là một use case phổ biến nhất của AOP. Thông qua AOP, chúng ta có thể ghi log thông tin như trước và sau khi một phương thức được gọi, giúp theo dõi hoạt động của ứng dụng và tìm kiếm lỗi một cách dễ dàng.</a:t>
            </a:r>
            <a:endParaRPr lang="pl-PL" sz="2500"/>
          </a:p>
        </p:txBody>
      </p:sp>
    </p:spTree>
    <p:extLst>
      <p:ext uri="{BB962C8B-B14F-4D97-AF65-F5344CB8AC3E}">
        <p14:creationId xmlns:p14="http://schemas.microsoft.com/office/powerpoint/2010/main" val="124700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83-DC12-C5F6-4D47-B93526FCD311}"/>
              </a:ext>
            </a:extLst>
          </p:cNvPr>
          <p:cNvSpPr>
            <a:spLocks noGrp="1"/>
          </p:cNvSpPr>
          <p:nvPr>
            <p:ph type="title"/>
          </p:nvPr>
        </p:nvSpPr>
        <p:spPr/>
        <p:txBody>
          <a:bodyPr/>
          <a:lstStyle/>
          <a:p>
            <a:r>
              <a:rPr lang="en-US">
                <a:solidFill>
                  <a:srgbClr val="D1D5DB"/>
                </a:solidFill>
                <a:latin typeface="Söhne"/>
              </a:rPr>
              <a:t>M</a:t>
            </a:r>
            <a:r>
              <a:rPr lang="pl-PL" b="0" i="0">
                <a:solidFill>
                  <a:srgbClr val="D1D5DB"/>
                </a:solidFill>
                <a:effectLst/>
                <a:latin typeface="Söhne"/>
              </a:rPr>
              <a:t>ột số use cases phổ biến của AOP</a:t>
            </a:r>
            <a:endParaRPr lang="pl-PL"/>
          </a:p>
        </p:txBody>
      </p:sp>
      <p:sp>
        <p:nvSpPr>
          <p:cNvPr id="3" name="Text Placeholder 2">
            <a:extLst>
              <a:ext uri="{FF2B5EF4-FFF2-40B4-BE49-F238E27FC236}">
                <a16:creationId xmlns:a16="http://schemas.microsoft.com/office/drawing/2014/main" id="{738E5006-C944-F27E-F27D-F9AA34AC020A}"/>
              </a:ext>
            </a:extLst>
          </p:cNvPr>
          <p:cNvSpPr>
            <a:spLocks noGrp="1"/>
          </p:cNvSpPr>
          <p:nvPr>
            <p:ph type="body" idx="1"/>
          </p:nvPr>
        </p:nvSpPr>
        <p:spPr/>
        <p:txBody>
          <a:bodyPr>
            <a:normAutofit/>
          </a:bodyPr>
          <a:lstStyle/>
          <a:p>
            <a:pPr algn="just"/>
            <a:r>
              <a:rPr lang="vi-VN" sz="2500">
                <a:solidFill>
                  <a:srgbClr val="FFFF00"/>
                </a:solidFill>
              </a:rPr>
              <a:t>Transaction Management</a:t>
            </a:r>
            <a:r>
              <a:rPr lang="vi-VN" sz="2500">
                <a:solidFill>
                  <a:schemeClr val="bg1"/>
                </a:solidFill>
              </a:rPr>
              <a:t>: AOP có thể được sử dụng để thêm logic quản lý giao dịch vào các phương thức của ứng dụng. Khi một phương thức bắt đầu hoặc kết thúc một giao dịch, AOP có thể thực hiện các hoạt động như bắt đầu, commit hoặc rollback giao dịch một cách tự động.</a:t>
            </a:r>
            <a:endParaRPr lang="pl-PL" sz="2500">
              <a:solidFill>
                <a:schemeClr val="bg1"/>
              </a:solidFill>
            </a:endParaRPr>
          </a:p>
        </p:txBody>
      </p:sp>
    </p:spTree>
    <p:extLst>
      <p:ext uri="{BB962C8B-B14F-4D97-AF65-F5344CB8AC3E}">
        <p14:creationId xmlns:p14="http://schemas.microsoft.com/office/powerpoint/2010/main" val="309239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83-DC12-C5F6-4D47-B93526FCD311}"/>
              </a:ext>
            </a:extLst>
          </p:cNvPr>
          <p:cNvSpPr>
            <a:spLocks noGrp="1"/>
          </p:cNvSpPr>
          <p:nvPr>
            <p:ph type="title"/>
          </p:nvPr>
        </p:nvSpPr>
        <p:spPr/>
        <p:txBody>
          <a:bodyPr/>
          <a:lstStyle/>
          <a:p>
            <a:r>
              <a:rPr lang="en-US">
                <a:solidFill>
                  <a:srgbClr val="D1D5DB"/>
                </a:solidFill>
                <a:latin typeface="Söhne"/>
              </a:rPr>
              <a:t>M</a:t>
            </a:r>
            <a:r>
              <a:rPr lang="pl-PL" b="0" i="0">
                <a:solidFill>
                  <a:srgbClr val="D1D5DB"/>
                </a:solidFill>
                <a:effectLst/>
                <a:latin typeface="Söhne"/>
              </a:rPr>
              <a:t>ột số use cases phổ biến của AOP</a:t>
            </a:r>
            <a:endParaRPr lang="pl-PL"/>
          </a:p>
        </p:txBody>
      </p:sp>
      <p:sp>
        <p:nvSpPr>
          <p:cNvPr id="3" name="Text Placeholder 2">
            <a:extLst>
              <a:ext uri="{FF2B5EF4-FFF2-40B4-BE49-F238E27FC236}">
                <a16:creationId xmlns:a16="http://schemas.microsoft.com/office/drawing/2014/main" id="{738E5006-C944-F27E-F27D-F9AA34AC020A}"/>
              </a:ext>
            </a:extLst>
          </p:cNvPr>
          <p:cNvSpPr>
            <a:spLocks noGrp="1"/>
          </p:cNvSpPr>
          <p:nvPr>
            <p:ph type="body" idx="1"/>
          </p:nvPr>
        </p:nvSpPr>
        <p:spPr/>
        <p:txBody>
          <a:bodyPr>
            <a:normAutofit/>
          </a:bodyPr>
          <a:lstStyle/>
          <a:p>
            <a:pPr algn="just"/>
            <a:r>
              <a:rPr lang="vi-VN" sz="2500">
                <a:solidFill>
                  <a:srgbClr val="FFFF00"/>
                </a:solidFill>
              </a:rPr>
              <a:t>Caching</a:t>
            </a:r>
            <a:r>
              <a:rPr lang="vi-VN" sz="2500">
                <a:solidFill>
                  <a:schemeClr val="bg1"/>
                </a:solidFill>
              </a:rPr>
              <a:t>: AOP có thể được sử dụng để thêm tính năng caching vào các phương thức. Khi một phương thức được gọi, AOP có thể kiểm tra xem kết quả đã được lưu trong bộ nhớ cache chưa, và nếu có, trả về kết quả từ cache mà không cần thực hiện lại phương thức.</a:t>
            </a:r>
            <a:endParaRPr lang="pl-PL" sz="2500">
              <a:solidFill>
                <a:schemeClr val="bg1"/>
              </a:solidFill>
            </a:endParaRPr>
          </a:p>
        </p:txBody>
      </p:sp>
    </p:spTree>
    <p:extLst>
      <p:ext uri="{BB962C8B-B14F-4D97-AF65-F5344CB8AC3E}">
        <p14:creationId xmlns:p14="http://schemas.microsoft.com/office/powerpoint/2010/main" val="210676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83-DC12-C5F6-4D47-B93526FCD311}"/>
              </a:ext>
            </a:extLst>
          </p:cNvPr>
          <p:cNvSpPr>
            <a:spLocks noGrp="1"/>
          </p:cNvSpPr>
          <p:nvPr>
            <p:ph type="title"/>
          </p:nvPr>
        </p:nvSpPr>
        <p:spPr/>
        <p:txBody>
          <a:bodyPr/>
          <a:lstStyle/>
          <a:p>
            <a:r>
              <a:rPr lang="en-US">
                <a:solidFill>
                  <a:srgbClr val="D1D5DB"/>
                </a:solidFill>
                <a:latin typeface="Söhne"/>
              </a:rPr>
              <a:t>M</a:t>
            </a:r>
            <a:r>
              <a:rPr lang="pl-PL" b="0" i="0">
                <a:solidFill>
                  <a:srgbClr val="D1D5DB"/>
                </a:solidFill>
                <a:effectLst/>
                <a:latin typeface="Söhne"/>
              </a:rPr>
              <a:t>ột số use cases phổ biến của AOP</a:t>
            </a:r>
            <a:endParaRPr lang="pl-PL"/>
          </a:p>
        </p:txBody>
      </p:sp>
      <p:sp>
        <p:nvSpPr>
          <p:cNvPr id="3" name="Text Placeholder 2">
            <a:extLst>
              <a:ext uri="{FF2B5EF4-FFF2-40B4-BE49-F238E27FC236}">
                <a16:creationId xmlns:a16="http://schemas.microsoft.com/office/drawing/2014/main" id="{738E5006-C944-F27E-F27D-F9AA34AC020A}"/>
              </a:ext>
            </a:extLst>
          </p:cNvPr>
          <p:cNvSpPr>
            <a:spLocks noGrp="1"/>
          </p:cNvSpPr>
          <p:nvPr>
            <p:ph type="body" idx="1"/>
          </p:nvPr>
        </p:nvSpPr>
        <p:spPr/>
        <p:txBody>
          <a:bodyPr>
            <a:normAutofit/>
          </a:bodyPr>
          <a:lstStyle/>
          <a:p>
            <a:pPr algn="just"/>
            <a:r>
              <a:rPr lang="vi-VN" sz="2500">
                <a:solidFill>
                  <a:srgbClr val="FFFF00"/>
                </a:solidFill>
              </a:rPr>
              <a:t>Security</a:t>
            </a:r>
            <a:r>
              <a:rPr lang="vi-VN" sz="2500">
                <a:solidFill>
                  <a:schemeClr val="bg1"/>
                </a:solidFill>
              </a:rPr>
              <a:t>: AOP có thể được sử dụng để thêm kiểm tra quyền truy cập vào các phương thức. Khi một phương thức được gọi, AOP có thể kiểm tra xem người dùng đã đăng nhập và có quyền truy cập phương thức đó hay không.</a:t>
            </a:r>
            <a:endParaRPr lang="pl-PL" sz="2500">
              <a:solidFill>
                <a:schemeClr val="bg1"/>
              </a:solidFill>
            </a:endParaRPr>
          </a:p>
        </p:txBody>
      </p:sp>
    </p:spTree>
    <p:extLst>
      <p:ext uri="{BB962C8B-B14F-4D97-AF65-F5344CB8AC3E}">
        <p14:creationId xmlns:p14="http://schemas.microsoft.com/office/powerpoint/2010/main" val="613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83-DC12-C5F6-4D47-B93526FCD311}"/>
              </a:ext>
            </a:extLst>
          </p:cNvPr>
          <p:cNvSpPr>
            <a:spLocks noGrp="1"/>
          </p:cNvSpPr>
          <p:nvPr>
            <p:ph type="title"/>
          </p:nvPr>
        </p:nvSpPr>
        <p:spPr/>
        <p:txBody>
          <a:bodyPr/>
          <a:lstStyle/>
          <a:p>
            <a:r>
              <a:rPr lang="en-US">
                <a:solidFill>
                  <a:srgbClr val="D1D5DB"/>
                </a:solidFill>
                <a:latin typeface="Söhne"/>
              </a:rPr>
              <a:t>M</a:t>
            </a:r>
            <a:r>
              <a:rPr lang="pl-PL" b="0" i="0">
                <a:solidFill>
                  <a:srgbClr val="D1D5DB"/>
                </a:solidFill>
                <a:effectLst/>
                <a:latin typeface="Söhne"/>
              </a:rPr>
              <a:t>ột số use cases phổ biến của AOP</a:t>
            </a:r>
            <a:endParaRPr lang="pl-PL"/>
          </a:p>
        </p:txBody>
      </p:sp>
      <p:sp>
        <p:nvSpPr>
          <p:cNvPr id="3" name="Text Placeholder 2">
            <a:extLst>
              <a:ext uri="{FF2B5EF4-FFF2-40B4-BE49-F238E27FC236}">
                <a16:creationId xmlns:a16="http://schemas.microsoft.com/office/drawing/2014/main" id="{738E5006-C944-F27E-F27D-F9AA34AC020A}"/>
              </a:ext>
            </a:extLst>
          </p:cNvPr>
          <p:cNvSpPr>
            <a:spLocks noGrp="1"/>
          </p:cNvSpPr>
          <p:nvPr>
            <p:ph type="body" idx="1"/>
          </p:nvPr>
        </p:nvSpPr>
        <p:spPr/>
        <p:txBody>
          <a:bodyPr>
            <a:normAutofit/>
          </a:bodyPr>
          <a:lstStyle/>
          <a:p>
            <a:pPr algn="just"/>
            <a:r>
              <a:rPr lang="vi-VN" sz="2500">
                <a:solidFill>
                  <a:srgbClr val="FFFF00"/>
                </a:solidFill>
              </a:rPr>
              <a:t>Exception Handling</a:t>
            </a:r>
            <a:r>
              <a:rPr lang="vi-VN" sz="2500">
                <a:solidFill>
                  <a:schemeClr val="bg1"/>
                </a:solidFill>
              </a:rPr>
              <a:t>: AOP có thể được sử dụng để xử lý các ngoại lệ chung một cách đồng nhất. Khi một ngoại lệ xảy ra trong một phương thức, AOP có thể thực hiện các hoạt động như ghi log, thông báo lỗi, và xử lý lại ngoại lệ một cách chung chung.</a:t>
            </a:r>
            <a:endParaRPr lang="pl-PL" sz="2500">
              <a:solidFill>
                <a:schemeClr val="bg1"/>
              </a:solidFill>
            </a:endParaRPr>
          </a:p>
        </p:txBody>
      </p:sp>
    </p:spTree>
    <p:extLst>
      <p:ext uri="{BB962C8B-B14F-4D97-AF65-F5344CB8AC3E}">
        <p14:creationId xmlns:p14="http://schemas.microsoft.com/office/powerpoint/2010/main" val="119109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83-DC12-C5F6-4D47-B93526FCD311}"/>
              </a:ext>
            </a:extLst>
          </p:cNvPr>
          <p:cNvSpPr>
            <a:spLocks noGrp="1"/>
          </p:cNvSpPr>
          <p:nvPr>
            <p:ph type="title"/>
          </p:nvPr>
        </p:nvSpPr>
        <p:spPr/>
        <p:txBody>
          <a:bodyPr/>
          <a:lstStyle/>
          <a:p>
            <a:r>
              <a:rPr lang="en-US">
                <a:solidFill>
                  <a:srgbClr val="D1D5DB"/>
                </a:solidFill>
                <a:latin typeface="Söhne"/>
              </a:rPr>
              <a:t>M</a:t>
            </a:r>
            <a:r>
              <a:rPr lang="pl-PL" b="0" i="0">
                <a:solidFill>
                  <a:srgbClr val="D1D5DB"/>
                </a:solidFill>
                <a:effectLst/>
                <a:latin typeface="Söhne"/>
              </a:rPr>
              <a:t>ột số use cases phổ biến của AOP</a:t>
            </a:r>
            <a:endParaRPr lang="pl-PL"/>
          </a:p>
        </p:txBody>
      </p:sp>
      <p:sp>
        <p:nvSpPr>
          <p:cNvPr id="3" name="Text Placeholder 2">
            <a:extLst>
              <a:ext uri="{FF2B5EF4-FFF2-40B4-BE49-F238E27FC236}">
                <a16:creationId xmlns:a16="http://schemas.microsoft.com/office/drawing/2014/main" id="{738E5006-C944-F27E-F27D-F9AA34AC020A}"/>
              </a:ext>
            </a:extLst>
          </p:cNvPr>
          <p:cNvSpPr>
            <a:spLocks noGrp="1"/>
          </p:cNvSpPr>
          <p:nvPr>
            <p:ph type="body" idx="1"/>
          </p:nvPr>
        </p:nvSpPr>
        <p:spPr/>
        <p:txBody>
          <a:bodyPr>
            <a:normAutofit/>
          </a:bodyPr>
          <a:lstStyle/>
          <a:p>
            <a:pPr algn="just"/>
            <a:r>
              <a:rPr lang="vi-VN" sz="2500">
                <a:solidFill>
                  <a:srgbClr val="FFFF00"/>
                </a:solidFill>
              </a:rPr>
              <a:t>Performance Monitoring</a:t>
            </a:r>
            <a:r>
              <a:rPr lang="vi-VN" sz="2500">
                <a:solidFill>
                  <a:schemeClr val="bg1"/>
                </a:solidFill>
              </a:rPr>
              <a:t>: AOP có thể được sử dụng để đo thời gian thực hiện các phương thức. Khi một phương thức được gọi, AOP có thể ghi log thời gian thực hiện để giúp phân tích và tối ưu hiệu suất ứng dụng.</a:t>
            </a:r>
            <a:endParaRPr lang="pl-PL" sz="2500">
              <a:solidFill>
                <a:schemeClr val="bg1"/>
              </a:solidFill>
            </a:endParaRPr>
          </a:p>
        </p:txBody>
      </p:sp>
    </p:spTree>
    <p:extLst>
      <p:ext uri="{BB962C8B-B14F-4D97-AF65-F5344CB8AC3E}">
        <p14:creationId xmlns:p14="http://schemas.microsoft.com/office/powerpoint/2010/main" val="173755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1283-DC12-C5F6-4D47-B93526FCD311}"/>
              </a:ext>
            </a:extLst>
          </p:cNvPr>
          <p:cNvSpPr>
            <a:spLocks noGrp="1"/>
          </p:cNvSpPr>
          <p:nvPr>
            <p:ph type="title"/>
          </p:nvPr>
        </p:nvSpPr>
        <p:spPr/>
        <p:txBody>
          <a:bodyPr/>
          <a:lstStyle/>
          <a:p>
            <a:r>
              <a:rPr lang="en-US">
                <a:solidFill>
                  <a:srgbClr val="D1D5DB"/>
                </a:solidFill>
                <a:latin typeface="Söhne"/>
              </a:rPr>
              <a:t>M</a:t>
            </a:r>
            <a:r>
              <a:rPr lang="pl-PL" b="0" i="0">
                <a:solidFill>
                  <a:srgbClr val="D1D5DB"/>
                </a:solidFill>
                <a:effectLst/>
                <a:latin typeface="Söhne"/>
              </a:rPr>
              <a:t>ột số use cases phổ biến của AOP</a:t>
            </a:r>
            <a:endParaRPr lang="pl-PL"/>
          </a:p>
        </p:txBody>
      </p:sp>
      <p:sp>
        <p:nvSpPr>
          <p:cNvPr id="3" name="Text Placeholder 2">
            <a:extLst>
              <a:ext uri="{FF2B5EF4-FFF2-40B4-BE49-F238E27FC236}">
                <a16:creationId xmlns:a16="http://schemas.microsoft.com/office/drawing/2014/main" id="{738E5006-C944-F27E-F27D-F9AA34AC020A}"/>
              </a:ext>
            </a:extLst>
          </p:cNvPr>
          <p:cNvSpPr>
            <a:spLocks noGrp="1"/>
          </p:cNvSpPr>
          <p:nvPr>
            <p:ph type="body" idx="1"/>
          </p:nvPr>
        </p:nvSpPr>
        <p:spPr/>
        <p:txBody>
          <a:bodyPr>
            <a:normAutofit/>
          </a:bodyPr>
          <a:lstStyle/>
          <a:p>
            <a:pPr algn="just"/>
            <a:r>
              <a:rPr lang="vi-VN" sz="2500">
                <a:solidFill>
                  <a:srgbClr val="FFFF00"/>
                </a:solidFill>
              </a:rPr>
              <a:t>Auditing</a:t>
            </a:r>
            <a:r>
              <a:rPr lang="vi-VN" sz="2500">
                <a:solidFill>
                  <a:schemeClr val="bg1"/>
                </a:solidFill>
              </a:rPr>
              <a:t>: AOP có thể được sử dụng để ghi log các thay đổi dữ liệu trong cơ sở dữ liệu. Khi một phương thức thực hiện các hoạt động thêm, sửa, xóa dữ liệu, AOP có thể ghi lại thông tin về các thay đổi này.</a:t>
            </a:r>
            <a:endParaRPr lang="pl-PL" sz="2500">
              <a:solidFill>
                <a:schemeClr val="bg1"/>
              </a:solidFill>
            </a:endParaRPr>
          </a:p>
        </p:txBody>
      </p:sp>
    </p:spTree>
    <p:extLst>
      <p:ext uri="{BB962C8B-B14F-4D97-AF65-F5344CB8AC3E}">
        <p14:creationId xmlns:p14="http://schemas.microsoft.com/office/powerpoint/2010/main" val="403976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43192A-34C9-7362-B98E-755BBA1FE590}"/>
              </a:ext>
            </a:extLst>
          </p:cNvPr>
          <p:cNvSpPr>
            <a:spLocks noGrp="1"/>
          </p:cNvSpPr>
          <p:nvPr>
            <p:ph type="title"/>
          </p:nvPr>
        </p:nvSpPr>
        <p:spPr/>
        <p:txBody>
          <a:bodyPr/>
          <a:lstStyle/>
          <a:p>
            <a:r>
              <a:rPr lang="en-US"/>
              <a:t>Vấn đề</a:t>
            </a:r>
            <a:endParaRPr lang="pl-PL"/>
          </a:p>
        </p:txBody>
      </p:sp>
      <p:sp>
        <p:nvSpPr>
          <p:cNvPr id="4" name="Text Placeholder 3">
            <a:extLst>
              <a:ext uri="{FF2B5EF4-FFF2-40B4-BE49-F238E27FC236}">
                <a16:creationId xmlns:a16="http://schemas.microsoft.com/office/drawing/2014/main" id="{AADFA334-0F6F-99CD-888D-9D571CCFFE26}"/>
              </a:ext>
            </a:extLst>
          </p:cNvPr>
          <p:cNvSpPr>
            <a:spLocks noGrp="1"/>
          </p:cNvSpPr>
          <p:nvPr>
            <p:ph type="body" idx="1"/>
          </p:nvPr>
        </p:nvSpPr>
        <p:spPr/>
        <p:txBody>
          <a:bodyPr>
            <a:normAutofit/>
          </a:bodyPr>
          <a:lstStyle/>
          <a:p>
            <a:pPr algn="just"/>
            <a:r>
              <a:rPr lang="vi-VN" sz="2500" b="0" i="0">
                <a:solidFill>
                  <a:srgbClr val="D1D5DB"/>
                </a:solidFill>
                <a:effectLst/>
                <a:latin typeface="Söhne"/>
              </a:rPr>
              <a:t>Trong lập trình phần mềm, chúng ta thường phải xử lý những chức năng chung và quy tắc không chính trị (cross-cutting concerns) như ghi log, xử lý ngoại lệ, kiểm tra quyền truy cập, đo thời gian thực hiện, v.v. Những chức năng này phải được áp dụng và sử dụng ở nhiều nơi trong ứng dụng.</a:t>
            </a:r>
            <a:endParaRPr lang="pl-PL" sz="25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6B4F936-BD3B-AEB3-B527-62EE6849093B}"/>
                  </a:ext>
                </a:extLst>
              </p14:cNvPr>
              <p14:cNvContentPartPr/>
              <p14:nvPr/>
            </p14:nvContentPartPr>
            <p14:xfrm>
              <a:off x="2543040" y="294840"/>
              <a:ext cx="9369360" cy="3785040"/>
            </p14:xfrm>
          </p:contentPart>
        </mc:Choice>
        <mc:Fallback>
          <p:pic>
            <p:nvPicPr>
              <p:cNvPr id="2" name="Ink 1">
                <a:extLst>
                  <a:ext uri="{FF2B5EF4-FFF2-40B4-BE49-F238E27FC236}">
                    <a16:creationId xmlns:a16="http://schemas.microsoft.com/office/drawing/2014/main" id="{56B4F936-BD3B-AEB3-B527-62EE6849093B}"/>
                  </a:ext>
                </a:extLst>
              </p:cNvPr>
              <p:cNvPicPr/>
              <p:nvPr/>
            </p:nvPicPr>
            <p:blipFill>
              <a:blip r:embed="rId3"/>
              <a:stretch>
                <a:fillRect/>
              </a:stretch>
            </p:blipFill>
            <p:spPr>
              <a:xfrm>
                <a:off x="2533680" y="285480"/>
                <a:ext cx="9388080" cy="3803760"/>
              </a:xfrm>
              <a:prstGeom prst="rect">
                <a:avLst/>
              </a:prstGeom>
            </p:spPr>
          </p:pic>
        </mc:Fallback>
      </mc:AlternateContent>
    </p:spTree>
    <p:extLst>
      <p:ext uri="{BB962C8B-B14F-4D97-AF65-F5344CB8AC3E}">
        <p14:creationId xmlns:p14="http://schemas.microsoft.com/office/powerpoint/2010/main" val="158633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7C3BF9-C9D0-B4BD-13D9-6B89FDC8B8A9}"/>
              </a:ext>
            </a:extLst>
          </p:cNvPr>
          <p:cNvPicPr>
            <a:picLocks noChangeAspect="1"/>
          </p:cNvPicPr>
          <p:nvPr/>
        </p:nvPicPr>
        <p:blipFill>
          <a:blip r:embed="rId2"/>
          <a:stretch>
            <a:fillRect/>
          </a:stretch>
        </p:blipFill>
        <p:spPr>
          <a:xfrm>
            <a:off x="123466" y="198305"/>
            <a:ext cx="4986233" cy="2501864"/>
          </a:xfrm>
          <a:prstGeom prst="rect">
            <a:avLst/>
          </a:prstGeom>
        </p:spPr>
      </p:pic>
      <p:pic>
        <p:nvPicPr>
          <p:cNvPr id="7" name="Picture 6">
            <a:extLst>
              <a:ext uri="{FF2B5EF4-FFF2-40B4-BE49-F238E27FC236}">
                <a16:creationId xmlns:a16="http://schemas.microsoft.com/office/drawing/2014/main" id="{F13781D0-3FF7-85C6-9758-A87AAAFE3C81}"/>
              </a:ext>
            </a:extLst>
          </p:cNvPr>
          <p:cNvPicPr>
            <a:picLocks noChangeAspect="1"/>
          </p:cNvPicPr>
          <p:nvPr/>
        </p:nvPicPr>
        <p:blipFill>
          <a:blip r:embed="rId3"/>
          <a:stretch>
            <a:fillRect/>
          </a:stretch>
        </p:blipFill>
        <p:spPr>
          <a:xfrm>
            <a:off x="5276379" y="198305"/>
            <a:ext cx="6700829" cy="1619737"/>
          </a:xfrm>
          <a:prstGeom prst="rect">
            <a:avLst/>
          </a:prstGeom>
        </p:spPr>
      </p:pic>
      <p:pic>
        <p:nvPicPr>
          <p:cNvPr id="9" name="Picture 8">
            <a:extLst>
              <a:ext uri="{FF2B5EF4-FFF2-40B4-BE49-F238E27FC236}">
                <a16:creationId xmlns:a16="http://schemas.microsoft.com/office/drawing/2014/main" id="{A16B3BCE-8C77-6643-8E74-6B05F75B601D}"/>
              </a:ext>
            </a:extLst>
          </p:cNvPr>
          <p:cNvPicPr>
            <a:picLocks noChangeAspect="1"/>
          </p:cNvPicPr>
          <p:nvPr/>
        </p:nvPicPr>
        <p:blipFill>
          <a:blip r:embed="rId4"/>
          <a:stretch>
            <a:fillRect/>
          </a:stretch>
        </p:blipFill>
        <p:spPr>
          <a:xfrm>
            <a:off x="123466" y="2786496"/>
            <a:ext cx="9483113" cy="3697087"/>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5054B56-ACFE-8218-0EFD-24D2DA3417D1}"/>
                  </a:ext>
                </a:extLst>
              </p14:cNvPr>
              <p14:cNvContentPartPr/>
              <p14:nvPr/>
            </p14:nvContentPartPr>
            <p14:xfrm>
              <a:off x="901080" y="637560"/>
              <a:ext cx="10607760" cy="5426280"/>
            </p14:xfrm>
          </p:contentPart>
        </mc:Choice>
        <mc:Fallback>
          <p:pic>
            <p:nvPicPr>
              <p:cNvPr id="2" name="Ink 1">
                <a:extLst>
                  <a:ext uri="{FF2B5EF4-FFF2-40B4-BE49-F238E27FC236}">
                    <a16:creationId xmlns:a16="http://schemas.microsoft.com/office/drawing/2014/main" id="{15054B56-ACFE-8218-0EFD-24D2DA3417D1}"/>
                  </a:ext>
                </a:extLst>
              </p:cNvPr>
              <p:cNvPicPr/>
              <p:nvPr/>
            </p:nvPicPr>
            <p:blipFill>
              <a:blip r:embed="rId6"/>
              <a:stretch>
                <a:fillRect/>
              </a:stretch>
            </p:blipFill>
            <p:spPr>
              <a:xfrm>
                <a:off x="891720" y="628200"/>
                <a:ext cx="10626480" cy="5445000"/>
              </a:xfrm>
              <a:prstGeom prst="rect">
                <a:avLst/>
              </a:prstGeom>
            </p:spPr>
          </p:pic>
        </mc:Fallback>
      </mc:AlternateContent>
    </p:spTree>
    <p:extLst>
      <p:ext uri="{BB962C8B-B14F-4D97-AF65-F5344CB8AC3E}">
        <p14:creationId xmlns:p14="http://schemas.microsoft.com/office/powerpoint/2010/main" val="127274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B8CE-E5A5-E2D4-0A41-EF87B00556F5}"/>
              </a:ext>
            </a:extLst>
          </p:cNvPr>
          <p:cNvSpPr>
            <a:spLocks noGrp="1"/>
          </p:cNvSpPr>
          <p:nvPr>
            <p:ph type="title"/>
          </p:nvPr>
        </p:nvSpPr>
        <p:spPr/>
        <p:txBody>
          <a:bodyPr/>
          <a:lstStyle/>
          <a:p>
            <a:r>
              <a:rPr lang="pl-PL" b="1" i="0">
                <a:effectLst/>
                <a:latin typeface="Söhne"/>
              </a:rPr>
              <a:t>Giới thiệu AOP</a:t>
            </a:r>
            <a:endParaRPr lang="pl-PL"/>
          </a:p>
        </p:txBody>
      </p:sp>
      <p:sp>
        <p:nvSpPr>
          <p:cNvPr id="3" name="Text Placeholder 2">
            <a:extLst>
              <a:ext uri="{FF2B5EF4-FFF2-40B4-BE49-F238E27FC236}">
                <a16:creationId xmlns:a16="http://schemas.microsoft.com/office/drawing/2014/main" id="{CF4BB492-A1C7-4284-CFF6-F22D4AB46613}"/>
              </a:ext>
            </a:extLst>
          </p:cNvPr>
          <p:cNvSpPr>
            <a:spLocks noGrp="1"/>
          </p:cNvSpPr>
          <p:nvPr>
            <p:ph type="body" idx="1"/>
          </p:nvPr>
        </p:nvSpPr>
        <p:spPr/>
        <p:txBody>
          <a:bodyPr>
            <a:normAutofit/>
          </a:bodyPr>
          <a:lstStyle/>
          <a:p>
            <a:pPr algn="just"/>
            <a:r>
              <a:rPr lang="vi-VN" sz="2500"/>
              <a:t>Aspect-Oriented Programming (AOP) là một phương pháp lập trình mở rộng từ lập trình hướng đối tượng (OOP) nhằm giải quyết vấn đề của các chức năng không chính trị.</a:t>
            </a:r>
            <a:endParaRPr lang="en-US" sz="2500"/>
          </a:p>
          <a:p>
            <a:pPr marL="194729" indent="0" algn="just">
              <a:buNone/>
            </a:pPr>
            <a:endParaRPr lang="vi-VN" sz="2500"/>
          </a:p>
          <a:p>
            <a:pPr algn="just"/>
            <a:r>
              <a:rPr lang="vi-VN" sz="2500"/>
              <a:t>AOP tách biệt các quy tắc chung và chức năng không chính trị ra khỏi mã chương trình chính, tạo thành các "aspect" độc lập.</a:t>
            </a:r>
            <a:endParaRPr lang="pl-PL" sz="2500"/>
          </a:p>
        </p:txBody>
      </p:sp>
    </p:spTree>
    <p:extLst>
      <p:ext uri="{BB962C8B-B14F-4D97-AF65-F5344CB8AC3E}">
        <p14:creationId xmlns:p14="http://schemas.microsoft.com/office/powerpoint/2010/main" val="406579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7C3BF9-C9D0-B4BD-13D9-6B89FDC8B8A9}"/>
              </a:ext>
            </a:extLst>
          </p:cNvPr>
          <p:cNvPicPr>
            <a:picLocks noChangeAspect="1"/>
          </p:cNvPicPr>
          <p:nvPr/>
        </p:nvPicPr>
        <p:blipFill>
          <a:blip r:embed="rId2"/>
          <a:stretch>
            <a:fillRect/>
          </a:stretch>
        </p:blipFill>
        <p:spPr>
          <a:xfrm>
            <a:off x="219906" y="571440"/>
            <a:ext cx="4986233" cy="2501864"/>
          </a:xfrm>
          <a:prstGeom prst="rect">
            <a:avLst/>
          </a:prstGeom>
        </p:spPr>
      </p:pic>
      <p:pic>
        <p:nvPicPr>
          <p:cNvPr id="7" name="Picture 6">
            <a:extLst>
              <a:ext uri="{FF2B5EF4-FFF2-40B4-BE49-F238E27FC236}">
                <a16:creationId xmlns:a16="http://schemas.microsoft.com/office/drawing/2014/main" id="{F13781D0-3FF7-85C6-9758-A87AAAFE3C81}"/>
              </a:ext>
            </a:extLst>
          </p:cNvPr>
          <p:cNvPicPr>
            <a:picLocks noChangeAspect="1"/>
          </p:cNvPicPr>
          <p:nvPr/>
        </p:nvPicPr>
        <p:blipFill>
          <a:blip r:embed="rId3"/>
          <a:stretch>
            <a:fillRect/>
          </a:stretch>
        </p:blipFill>
        <p:spPr>
          <a:xfrm>
            <a:off x="5276379" y="273009"/>
            <a:ext cx="5087060" cy="1229654"/>
          </a:xfrm>
          <a:prstGeom prst="rect">
            <a:avLst/>
          </a:prstGeom>
        </p:spPr>
      </p:pic>
      <p:pic>
        <p:nvPicPr>
          <p:cNvPr id="3" name="Picture 2">
            <a:extLst>
              <a:ext uri="{FF2B5EF4-FFF2-40B4-BE49-F238E27FC236}">
                <a16:creationId xmlns:a16="http://schemas.microsoft.com/office/drawing/2014/main" id="{3F1669E0-5631-60BA-1BBF-15B853B22E59}"/>
              </a:ext>
            </a:extLst>
          </p:cNvPr>
          <p:cNvPicPr>
            <a:picLocks noChangeAspect="1"/>
          </p:cNvPicPr>
          <p:nvPr/>
        </p:nvPicPr>
        <p:blipFill>
          <a:blip r:embed="rId4"/>
          <a:stretch>
            <a:fillRect/>
          </a:stretch>
        </p:blipFill>
        <p:spPr>
          <a:xfrm>
            <a:off x="219906" y="3510983"/>
            <a:ext cx="11364911" cy="3057952"/>
          </a:xfrm>
          <a:prstGeom prst="rect">
            <a:avLst/>
          </a:prstGeom>
        </p:spPr>
      </p:pic>
      <p:pic>
        <p:nvPicPr>
          <p:cNvPr id="6" name="Picture 5">
            <a:extLst>
              <a:ext uri="{FF2B5EF4-FFF2-40B4-BE49-F238E27FC236}">
                <a16:creationId xmlns:a16="http://schemas.microsoft.com/office/drawing/2014/main" id="{47A4649F-691E-0451-2580-1DB1C30F743E}"/>
              </a:ext>
            </a:extLst>
          </p:cNvPr>
          <p:cNvPicPr>
            <a:picLocks noChangeAspect="1"/>
          </p:cNvPicPr>
          <p:nvPr/>
        </p:nvPicPr>
        <p:blipFill>
          <a:blip r:embed="rId5"/>
          <a:stretch>
            <a:fillRect/>
          </a:stretch>
        </p:blipFill>
        <p:spPr>
          <a:xfrm>
            <a:off x="5276379" y="1584646"/>
            <a:ext cx="5087060" cy="1762371"/>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536E1276-3CDD-35E4-F696-1F613CED20C8}"/>
                  </a:ext>
                </a:extLst>
              </p14:cNvPr>
              <p14:cNvContentPartPr/>
              <p14:nvPr/>
            </p14:nvContentPartPr>
            <p14:xfrm>
              <a:off x="274320" y="482400"/>
              <a:ext cx="10897200" cy="5757120"/>
            </p14:xfrm>
          </p:contentPart>
        </mc:Choice>
        <mc:Fallback>
          <p:pic>
            <p:nvPicPr>
              <p:cNvPr id="2" name="Ink 1">
                <a:extLst>
                  <a:ext uri="{FF2B5EF4-FFF2-40B4-BE49-F238E27FC236}">
                    <a16:creationId xmlns:a16="http://schemas.microsoft.com/office/drawing/2014/main" id="{536E1276-3CDD-35E4-F696-1F613CED20C8}"/>
                  </a:ext>
                </a:extLst>
              </p:cNvPr>
              <p:cNvPicPr/>
              <p:nvPr/>
            </p:nvPicPr>
            <p:blipFill>
              <a:blip r:embed="rId7"/>
              <a:stretch>
                <a:fillRect/>
              </a:stretch>
            </p:blipFill>
            <p:spPr>
              <a:xfrm>
                <a:off x="264960" y="473040"/>
                <a:ext cx="10915920" cy="5775840"/>
              </a:xfrm>
              <a:prstGeom prst="rect">
                <a:avLst/>
              </a:prstGeom>
            </p:spPr>
          </p:pic>
        </mc:Fallback>
      </mc:AlternateContent>
    </p:spTree>
    <p:extLst>
      <p:ext uri="{BB962C8B-B14F-4D97-AF65-F5344CB8AC3E}">
        <p14:creationId xmlns:p14="http://schemas.microsoft.com/office/powerpoint/2010/main" val="272106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C214-9ECE-A645-C18C-88E8E5CE1711}"/>
              </a:ext>
            </a:extLst>
          </p:cNvPr>
          <p:cNvSpPr>
            <a:spLocks noGrp="1"/>
          </p:cNvSpPr>
          <p:nvPr>
            <p:ph type="title"/>
          </p:nvPr>
        </p:nvSpPr>
        <p:spPr/>
        <p:txBody>
          <a:bodyPr/>
          <a:lstStyle/>
          <a:p>
            <a:r>
              <a:rPr lang="pl-PL"/>
              <a:t>Aspect là gì?</a:t>
            </a:r>
          </a:p>
        </p:txBody>
      </p:sp>
      <p:sp>
        <p:nvSpPr>
          <p:cNvPr id="3" name="Text Placeholder 2">
            <a:extLst>
              <a:ext uri="{FF2B5EF4-FFF2-40B4-BE49-F238E27FC236}">
                <a16:creationId xmlns:a16="http://schemas.microsoft.com/office/drawing/2014/main" id="{CFE40F1B-81B2-3ABA-D639-8297201DD286}"/>
              </a:ext>
            </a:extLst>
          </p:cNvPr>
          <p:cNvSpPr>
            <a:spLocks noGrp="1"/>
          </p:cNvSpPr>
          <p:nvPr>
            <p:ph type="body" idx="1"/>
          </p:nvPr>
        </p:nvSpPr>
        <p:spPr/>
        <p:txBody>
          <a:bodyPr>
            <a:normAutofit/>
          </a:bodyPr>
          <a:lstStyle/>
          <a:p>
            <a:pPr algn="just"/>
            <a:r>
              <a:rPr lang="vi-VN" sz="2500"/>
              <a:t>Aspect là một module độc lập trong ứng dụng thực hiện một chức năng chung như ghi log, xử lý ngoại lệ, v.v.</a:t>
            </a:r>
            <a:endParaRPr lang="en-US" sz="2500"/>
          </a:p>
          <a:p>
            <a:pPr marL="194729" indent="0" algn="just">
              <a:buNone/>
            </a:pPr>
            <a:endParaRPr lang="vi-VN" sz="2500"/>
          </a:p>
          <a:p>
            <a:pPr algn="just"/>
            <a:r>
              <a:rPr lang="vi-VN" sz="2500"/>
              <a:t>Aspect không thuộc về một phần cụ thể nào trong chương trình, mà nó được "ghép vào" các đối tượng của ứng dụng khi cần thiết.</a:t>
            </a:r>
            <a:endParaRPr lang="pl-PL" sz="2500"/>
          </a:p>
        </p:txBody>
      </p:sp>
    </p:spTree>
    <p:extLst>
      <p:ext uri="{BB962C8B-B14F-4D97-AF65-F5344CB8AC3E}">
        <p14:creationId xmlns:p14="http://schemas.microsoft.com/office/powerpoint/2010/main" val="334484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C173-6F3A-9B38-E3D2-26900B493969}"/>
              </a:ext>
            </a:extLst>
          </p:cNvPr>
          <p:cNvSpPr>
            <a:spLocks noGrp="1"/>
          </p:cNvSpPr>
          <p:nvPr>
            <p:ph type="title"/>
          </p:nvPr>
        </p:nvSpPr>
        <p:spPr/>
        <p:txBody>
          <a:bodyPr/>
          <a:lstStyle/>
          <a:p>
            <a:r>
              <a:rPr lang="pl-PL"/>
              <a:t>Lợi ích của AOP</a:t>
            </a:r>
          </a:p>
        </p:txBody>
      </p:sp>
      <p:sp>
        <p:nvSpPr>
          <p:cNvPr id="3" name="Text Placeholder 2">
            <a:extLst>
              <a:ext uri="{FF2B5EF4-FFF2-40B4-BE49-F238E27FC236}">
                <a16:creationId xmlns:a16="http://schemas.microsoft.com/office/drawing/2014/main" id="{1ED1A86F-B19D-56A7-E996-7327D08BFF47}"/>
              </a:ext>
            </a:extLst>
          </p:cNvPr>
          <p:cNvSpPr>
            <a:spLocks noGrp="1"/>
          </p:cNvSpPr>
          <p:nvPr>
            <p:ph type="body" idx="1"/>
          </p:nvPr>
        </p:nvSpPr>
        <p:spPr/>
        <p:txBody>
          <a:bodyPr>
            <a:normAutofit/>
          </a:bodyPr>
          <a:lstStyle/>
          <a:p>
            <a:pPr algn="just"/>
            <a:r>
              <a:rPr lang="vi-VN" sz="2500"/>
              <a:t>Giảm thiểu sự trùng lặp mã: Các chức năng không chính trị được tách biệt và tái sử dụng trong nhiều nơi trong ứng dụng.</a:t>
            </a:r>
          </a:p>
          <a:p>
            <a:pPr algn="just"/>
            <a:r>
              <a:rPr lang="vi-VN" sz="2500"/>
              <a:t>Tăng tính tổ chức và quản lý: Chức năng chung được tập trung trong các aspect, giúp mã chương trình dễ hiểu hơn và dễ bảo trì hơn.</a:t>
            </a:r>
          </a:p>
          <a:p>
            <a:pPr algn="just"/>
            <a:r>
              <a:rPr lang="vi-VN" sz="2500"/>
              <a:t>Tách biệt quy tắc chung: AOP cho phép chúng ta tách biệt các quy tắc chung từ mã chương trình chính, giúp codebase trở nên sạch sẽ hơn.</a:t>
            </a:r>
            <a:endParaRPr lang="pl-PL" sz="2500"/>
          </a:p>
        </p:txBody>
      </p:sp>
    </p:spTree>
    <p:extLst>
      <p:ext uri="{BB962C8B-B14F-4D97-AF65-F5344CB8AC3E}">
        <p14:creationId xmlns:p14="http://schemas.microsoft.com/office/powerpoint/2010/main" val="50360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C173-6F3A-9B38-E3D2-26900B493969}"/>
              </a:ext>
            </a:extLst>
          </p:cNvPr>
          <p:cNvSpPr>
            <a:spLocks noGrp="1"/>
          </p:cNvSpPr>
          <p:nvPr>
            <p:ph type="title"/>
          </p:nvPr>
        </p:nvSpPr>
        <p:spPr/>
        <p:txBody>
          <a:bodyPr/>
          <a:lstStyle/>
          <a:p>
            <a:r>
              <a:rPr lang="en-US"/>
              <a:t>Một số bất lợi</a:t>
            </a:r>
            <a:endParaRPr lang="pl-PL"/>
          </a:p>
        </p:txBody>
      </p:sp>
      <p:sp>
        <p:nvSpPr>
          <p:cNvPr id="3" name="Text Placeholder 2">
            <a:extLst>
              <a:ext uri="{FF2B5EF4-FFF2-40B4-BE49-F238E27FC236}">
                <a16:creationId xmlns:a16="http://schemas.microsoft.com/office/drawing/2014/main" id="{1ED1A86F-B19D-56A7-E996-7327D08BFF47}"/>
              </a:ext>
            </a:extLst>
          </p:cNvPr>
          <p:cNvSpPr>
            <a:spLocks noGrp="1"/>
          </p:cNvSpPr>
          <p:nvPr>
            <p:ph type="body" idx="1"/>
          </p:nvPr>
        </p:nvSpPr>
        <p:spPr/>
        <p:txBody>
          <a:bodyPr>
            <a:normAutofit fontScale="92500" lnSpcReduction="20000"/>
          </a:bodyPr>
          <a:lstStyle/>
          <a:p>
            <a:pPr algn="just"/>
            <a:r>
              <a:rPr lang="vi-VN" sz="2500"/>
              <a:t>Phức tạp trong việc debug và hiểu code: AOP có thể làm cho mã chương trình trở nên phức tạp hơn và khó hiểu hơn, đặc biệt đối với những người mới vào dự án. Việc theo dõi và debug mã trong môi trường AOP có thể phức tạp hơn vì nó tách biệt phần code không chính trị ra khỏi code chính.</a:t>
            </a:r>
          </a:p>
          <a:p>
            <a:pPr algn="just"/>
            <a:endParaRPr lang="vi-VN" sz="2500"/>
          </a:p>
          <a:p>
            <a:pPr algn="just"/>
            <a:r>
              <a:rPr lang="vi-VN" sz="2500"/>
              <a:t>Hiệu suất và tốc độ thực thi: Sử dụng AOP có thể làm giảm hiệu suất và tốc độ thực thi của ứng dụng. Việc tạo các proxy và thực thi các aspect có thể làm giảm hiệu năng của ứng dụng. Tuy nhiên, hiệu suất giảm thường không đáng kể và phải được cân nhắc kỹ lưỡng trước khi áp dụng AOP.</a:t>
            </a:r>
            <a:endParaRPr lang="pl-PL" sz="250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78F60C1-7262-573B-0158-AB1789DDC016}"/>
                  </a:ext>
                </a:extLst>
              </p14:cNvPr>
              <p14:cNvContentPartPr/>
              <p14:nvPr/>
            </p14:nvContentPartPr>
            <p14:xfrm>
              <a:off x="5070600" y="357840"/>
              <a:ext cx="6347160" cy="4586760"/>
            </p14:xfrm>
          </p:contentPart>
        </mc:Choice>
        <mc:Fallback>
          <p:pic>
            <p:nvPicPr>
              <p:cNvPr id="4" name="Ink 3">
                <a:extLst>
                  <a:ext uri="{FF2B5EF4-FFF2-40B4-BE49-F238E27FC236}">
                    <a16:creationId xmlns:a16="http://schemas.microsoft.com/office/drawing/2014/main" id="{D78F60C1-7262-573B-0158-AB1789DDC016}"/>
                  </a:ext>
                </a:extLst>
              </p:cNvPr>
              <p:cNvPicPr/>
              <p:nvPr/>
            </p:nvPicPr>
            <p:blipFill>
              <a:blip r:embed="rId3"/>
              <a:stretch>
                <a:fillRect/>
              </a:stretch>
            </p:blipFill>
            <p:spPr>
              <a:xfrm>
                <a:off x="5061240" y="348480"/>
                <a:ext cx="6365880" cy="4605480"/>
              </a:xfrm>
              <a:prstGeom prst="rect">
                <a:avLst/>
              </a:prstGeom>
            </p:spPr>
          </p:pic>
        </mc:Fallback>
      </mc:AlternateContent>
    </p:spTree>
    <p:extLst>
      <p:ext uri="{BB962C8B-B14F-4D97-AF65-F5344CB8AC3E}">
        <p14:creationId xmlns:p14="http://schemas.microsoft.com/office/powerpoint/2010/main" val="344317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F25E-5661-865D-0774-E54B6664C811}"/>
              </a:ext>
            </a:extLst>
          </p:cNvPr>
          <p:cNvSpPr>
            <a:spLocks noGrp="1"/>
          </p:cNvSpPr>
          <p:nvPr>
            <p:ph type="title"/>
          </p:nvPr>
        </p:nvSpPr>
        <p:spPr/>
        <p:txBody>
          <a:bodyPr/>
          <a:lstStyle/>
          <a:p>
            <a:r>
              <a:rPr lang="pl-PL" b="1" i="0">
                <a:effectLst/>
                <a:latin typeface="Söhne"/>
              </a:rPr>
              <a:t>Các ngôn ngữ hỗ trợ AOP</a:t>
            </a:r>
            <a:endParaRPr lang="pl-PL"/>
          </a:p>
        </p:txBody>
      </p:sp>
      <p:sp>
        <p:nvSpPr>
          <p:cNvPr id="3" name="Text Placeholder 2">
            <a:extLst>
              <a:ext uri="{FF2B5EF4-FFF2-40B4-BE49-F238E27FC236}">
                <a16:creationId xmlns:a16="http://schemas.microsoft.com/office/drawing/2014/main" id="{3E5408CF-982C-0381-FFDC-81A16870E37E}"/>
              </a:ext>
            </a:extLst>
          </p:cNvPr>
          <p:cNvSpPr>
            <a:spLocks noGrp="1"/>
          </p:cNvSpPr>
          <p:nvPr>
            <p:ph type="body" idx="1"/>
          </p:nvPr>
        </p:nvSpPr>
        <p:spPr/>
        <p:txBody>
          <a:bodyPr>
            <a:normAutofit/>
          </a:bodyPr>
          <a:lstStyle/>
          <a:p>
            <a:r>
              <a:rPr lang="vi-VN" sz="2500"/>
              <a:t>AOP có thể được triển khai trong nhiều ngôn ngữ lập trình, bao gồm Java (với Spring AOP), C#, Python, v.v.</a:t>
            </a:r>
            <a:endParaRPr lang="pl-PL" sz="250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CEE24B5-4F58-4A91-656E-2668E446B567}"/>
                  </a:ext>
                </a:extLst>
              </p14:cNvPr>
              <p14:cNvContentPartPr/>
              <p14:nvPr/>
            </p14:nvContentPartPr>
            <p14:xfrm>
              <a:off x="5094000" y="3377520"/>
              <a:ext cx="1674000" cy="971640"/>
            </p14:xfrm>
          </p:contentPart>
        </mc:Choice>
        <mc:Fallback>
          <p:pic>
            <p:nvPicPr>
              <p:cNvPr id="4" name="Ink 3">
                <a:extLst>
                  <a:ext uri="{FF2B5EF4-FFF2-40B4-BE49-F238E27FC236}">
                    <a16:creationId xmlns:a16="http://schemas.microsoft.com/office/drawing/2014/main" id="{BCEE24B5-4F58-4A91-656E-2668E446B567}"/>
                  </a:ext>
                </a:extLst>
              </p:cNvPr>
              <p:cNvPicPr/>
              <p:nvPr/>
            </p:nvPicPr>
            <p:blipFill>
              <a:blip r:embed="rId3"/>
              <a:stretch>
                <a:fillRect/>
              </a:stretch>
            </p:blipFill>
            <p:spPr>
              <a:xfrm>
                <a:off x="5084640" y="3368160"/>
                <a:ext cx="1692720" cy="990360"/>
              </a:xfrm>
              <a:prstGeom prst="rect">
                <a:avLst/>
              </a:prstGeom>
            </p:spPr>
          </p:pic>
        </mc:Fallback>
      </mc:AlternateContent>
    </p:spTree>
    <p:extLst>
      <p:ext uri="{BB962C8B-B14F-4D97-AF65-F5344CB8AC3E}">
        <p14:creationId xmlns:p14="http://schemas.microsoft.com/office/powerpoint/2010/main" val="260918861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01-01. Chào mừng các bạn đến với khóa học</Template>
  <TotalTime>72</TotalTime>
  <Words>919</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Lato</vt:lpstr>
      <vt:lpstr>Montserrat</vt:lpstr>
      <vt:lpstr>Söhne</vt:lpstr>
      <vt:lpstr>Focus</vt:lpstr>
      <vt:lpstr>Aspect-Oriented Programming (AOP)</vt:lpstr>
      <vt:lpstr>Vấn đề</vt:lpstr>
      <vt:lpstr>PowerPoint Presentation</vt:lpstr>
      <vt:lpstr>Giới thiệu AOP</vt:lpstr>
      <vt:lpstr>PowerPoint Presentation</vt:lpstr>
      <vt:lpstr>Aspect là gì?</vt:lpstr>
      <vt:lpstr>Lợi ích của AOP</vt:lpstr>
      <vt:lpstr>Một số bất lợi</vt:lpstr>
      <vt:lpstr>Các ngôn ngữ hỗ trợ AOP</vt:lpstr>
      <vt:lpstr>Một số use cases phổ biến của AOP</vt:lpstr>
      <vt:lpstr>Một số use cases phổ biến của AOP</vt:lpstr>
      <vt:lpstr>Một số use cases phổ biến của AOP</vt:lpstr>
      <vt:lpstr>Một số use cases phổ biến của AOP</vt:lpstr>
      <vt:lpstr>Một số use cases phổ biến của AOP</vt:lpstr>
      <vt:lpstr>Một số use cases phổ biến của AOP</vt:lpstr>
      <vt:lpstr>Một số use cases phổ biến của AOP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Aspect-Oriented Programming (AOP)</dc:title>
  <dc:creator>Le Nhat Tung</dc:creator>
  <cp:lastModifiedBy>Le Nhat Tung</cp:lastModifiedBy>
  <cp:revision>5</cp:revision>
  <dcterms:created xsi:type="dcterms:W3CDTF">2023-08-05T18:31:37Z</dcterms:created>
  <dcterms:modified xsi:type="dcterms:W3CDTF">2023-08-06T07:14:55Z</dcterms:modified>
</cp:coreProperties>
</file>