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8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65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32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42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0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8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63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30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04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50EBA592-D877-4536-8B4B-623975A6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7885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36B2-14DE-1EBD-F32C-72D6DCBD9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Các loại Advice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3F6E-D993-54D0-4978-0BE94582B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Nhat Tung 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93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3C4999-F53C-FBAB-1992-C4EAC1AF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Advice là gì?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B7315-7467-8444-8498-5EC06765A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500"/>
              <a:t>Trong Spring AOP, Advice là một loại khía cạnh (aspect) trong lập trình hướng khía cạnh (Aspect-Oriented Programming). Nó đại diện cho các chức năng không chính trị mà bạn muốn thêm vào các điểm cắt (</a:t>
            </a:r>
            <a:r>
              <a:rPr lang="vi-VN" sz="2500">
                <a:solidFill>
                  <a:srgbClr val="FFFF00"/>
                </a:solidFill>
              </a:rPr>
              <a:t>join points</a:t>
            </a:r>
            <a:r>
              <a:rPr lang="vi-VN" sz="2500"/>
              <a:t>) trong mã chương trình của bạn. Advice chứa các hành động cụ thể mà bạn muốn thực hiện tại các điểm cắt đó.</a:t>
            </a:r>
            <a:endParaRPr lang="pl-PL" sz="2500"/>
          </a:p>
        </p:txBody>
      </p:sp>
    </p:spTree>
    <p:extLst>
      <p:ext uri="{BB962C8B-B14F-4D97-AF65-F5344CB8AC3E}">
        <p14:creationId xmlns:p14="http://schemas.microsoft.com/office/powerpoint/2010/main" val="326026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7231-B99C-21A2-4342-8517D6A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>
                <a:solidFill>
                  <a:srgbClr val="D1D5DB"/>
                </a:solidFill>
                <a:effectLst/>
                <a:latin typeface="Söhne"/>
              </a:rPr>
              <a:t>Before advice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EC294-A812-8741-4AA0-91912236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071601"/>
            <a:ext cx="10328900" cy="45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C472-67F0-B554-13A9-E893AD2B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>
                <a:effectLst/>
                <a:latin typeface="Söhne"/>
              </a:rPr>
              <a:t>After Returning Advice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FB7CD-D0DF-0C48-D2DC-C0537924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18" y="1511517"/>
            <a:ext cx="9759167" cy="50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4C46-46E3-2F11-BE0E-C6C6E837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>
                <a:effectLst/>
                <a:latin typeface="Söhne"/>
              </a:rPr>
              <a:t>After Throwing Advice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3D4B1-96DF-59CD-DA29-F2DE4475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327731"/>
            <a:ext cx="9629276" cy="5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7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13EC-CB78-F627-8416-C2E2A6CB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>
                <a:effectLst/>
                <a:latin typeface="Söhne"/>
              </a:rPr>
              <a:t>After (Finally) Advice: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D57A4-689E-E04A-1963-A63E5831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7624"/>
            <a:ext cx="10178715" cy="53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3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60DB-F9F5-0F10-45E8-D5B9C96F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>
                <a:effectLst/>
                <a:latin typeface="Söhne"/>
              </a:rPr>
              <a:t>Around Advice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2DB08-D845-7918-3040-E39D5DB7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57" y="1306767"/>
            <a:ext cx="9948151" cy="52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8288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19</TotalTime>
  <Words>96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Lato</vt:lpstr>
      <vt:lpstr>Montserrat</vt:lpstr>
      <vt:lpstr>Söhne</vt:lpstr>
      <vt:lpstr>Focus</vt:lpstr>
      <vt:lpstr>Các loại Advice</vt:lpstr>
      <vt:lpstr>Advice là gì?</vt:lpstr>
      <vt:lpstr>Before advice</vt:lpstr>
      <vt:lpstr>After Returning Advice</vt:lpstr>
      <vt:lpstr>After Throwing Advice</vt:lpstr>
      <vt:lpstr>After (Finally) Advice:</vt:lpstr>
      <vt:lpstr>Around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loại Advice</dc:title>
  <dc:creator>Le Nhat Tung</dc:creator>
  <cp:lastModifiedBy>Le Nhat Tung</cp:lastModifiedBy>
  <cp:revision>1</cp:revision>
  <dcterms:created xsi:type="dcterms:W3CDTF">2023-08-05T19:04:44Z</dcterms:created>
  <dcterms:modified xsi:type="dcterms:W3CDTF">2023-08-05T19:24:05Z</dcterms:modified>
</cp:coreProperties>
</file>