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2418A-F473-4774-B923-3E017700EE68}" v="4" dt="2023-07-21T12:16:04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0E50DEDB-DE53-4EC5-BF04-29628AB4B93D}"/>
    <pc:docChg chg="undo custSel addSld modSld">
      <pc:chgData name="Le Nhat Tung" userId="77b0905b33e1f80d" providerId="LiveId" clId="{0E50DEDB-DE53-4EC5-BF04-29628AB4B93D}" dt="2023-07-15T23:24:55.734" v="205" actId="1076"/>
      <pc:docMkLst>
        <pc:docMk/>
      </pc:docMkLst>
      <pc:sldChg chg="addSp delSp modSp new mod">
        <pc:chgData name="Le Nhat Tung" userId="77b0905b33e1f80d" providerId="LiveId" clId="{0E50DEDB-DE53-4EC5-BF04-29628AB4B93D}" dt="2023-07-15T23:13:43.503" v="26" actId="20577"/>
        <pc:sldMkLst>
          <pc:docMk/>
          <pc:sldMk cId="2157327532" sldId="256"/>
        </pc:sldMkLst>
        <pc:spChg chg="mod">
          <ac:chgData name="Le Nhat Tung" userId="77b0905b33e1f80d" providerId="LiveId" clId="{0E50DEDB-DE53-4EC5-BF04-29628AB4B93D}" dt="2023-07-15T23:13:43.503" v="26" actId="20577"/>
          <ac:spMkLst>
            <pc:docMk/>
            <pc:sldMk cId="2157327532" sldId="256"/>
            <ac:spMk id="2" creationId="{53917413-9976-F144-D40F-7BBD67359E06}"/>
          </ac:spMkLst>
        </pc:spChg>
        <pc:spChg chg="mod">
          <ac:chgData name="Le Nhat Tung" userId="77b0905b33e1f80d" providerId="LiveId" clId="{0E50DEDB-DE53-4EC5-BF04-29628AB4B93D}" dt="2023-07-15T23:08:43.646" v="1"/>
          <ac:spMkLst>
            <pc:docMk/>
            <pc:sldMk cId="2157327532" sldId="256"/>
            <ac:spMk id="3" creationId="{C1FC18DD-4EE1-921F-DF6C-0633279C9684}"/>
          </ac:spMkLst>
        </pc:spChg>
        <pc:picChg chg="add del">
          <ac:chgData name="Le Nhat Tung" userId="77b0905b33e1f80d" providerId="LiveId" clId="{0E50DEDB-DE53-4EC5-BF04-29628AB4B93D}" dt="2023-07-15T23:13:11.503" v="3" actId="478"/>
          <ac:picMkLst>
            <pc:docMk/>
            <pc:sldMk cId="2157327532" sldId="256"/>
            <ac:picMk id="5" creationId="{DF2FF863-4A17-E4AA-EAEB-25C3B5E673B7}"/>
          </ac:picMkLst>
        </pc:picChg>
      </pc:sldChg>
      <pc:sldChg chg="addSp delSp modSp new mod modClrScheme chgLayout">
        <pc:chgData name="Le Nhat Tung" userId="77b0905b33e1f80d" providerId="LiveId" clId="{0E50DEDB-DE53-4EC5-BF04-29628AB4B93D}" dt="2023-07-15T23:14:11.135" v="85" actId="403"/>
        <pc:sldMkLst>
          <pc:docMk/>
          <pc:sldMk cId="2136370017" sldId="257"/>
        </pc:sldMkLst>
        <pc:spChg chg="del mod ord">
          <ac:chgData name="Le Nhat Tung" userId="77b0905b33e1f80d" providerId="LiveId" clId="{0E50DEDB-DE53-4EC5-BF04-29628AB4B93D}" dt="2023-07-15T23:13:52.156" v="28" actId="700"/>
          <ac:spMkLst>
            <pc:docMk/>
            <pc:sldMk cId="2136370017" sldId="257"/>
            <ac:spMk id="2" creationId="{0E842CF6-9774-11E1-E32B-2261B5E429A7}"/>
          </ac:spMkLst>
        </pc:spChg>
        <pc:spChg chg="add mod ord">
          <ac:chgData name="Le Nhat Tung" userId="77b0905b33e1f80d" providerId="LiveId" clId="{0E50DEDB-DE53-4EC5-BF04-29628AB4B93D}" dt="2023-07-15T23:13:59.455" v="66" actId="20577"/>
          <ac:spMkLst>
            <pc:docMk/>
            <pc:sldMk cId="2136370017" sldId="257"/>
            <ac:spMk id="3" creationId="{D73E7076-DB35-6ACE-0DBD-706823C270A3}"/>
          </ac:spMkLst>
        </pc:spChg>
        <pc:spChg chg="add mod ord">
          <ac:chgData name="Le Nhat Tung" userId="77b0905b33e1f80d" providerId="LiveId" clId="{0E50DEDB-DE53-4EC5-BF04-29628AB4B93D}" dt="2023-07-15T23:14:11.135" v="85" actId="403"/>
          <ac:spMkLst>
            <pc:docMk/>
            <pc:sldMk cId="2136370017" sldId="257"/>
            <ac:spMk id="4" creationId="{EBA5FF42-0F72-25B1-24B2-861C48EB88F4}"/>
          </ac:spMkLst>
        </pc:spChg>
      </pc:sldChg>
      <pc:sldChg chg="modSp new mod">
        <pc:chgData name="Le Nhat Tung" userId="77b0905b33e1f80d" providerId="LiveId" clId="{0E50DEDB-DE53-4EC5-BF04-29628AB4B93D}" dt="2023-07-15T23:16:29.719" v="132" actId="20577"/>
        <pc:sldMkLst>
          <pc:docMk/>
          <pc:sldMk cId="1674180995" sldId="258"/>
        </pc:sldMkLst>
        <pc:spChg chg="mod">
          <ac:chgData name="Le Nhat Tung" userId="77b0905b33e1f80d" providerId="LiveId" clId="{0E50DEDB-DE53-4EC5-BF04-29628AB4B93D}" dt="2023-07-15T23:15:39.488" v="112" actId="20577"/>
          <ac:spMkLst>
            <pc:docMk/>
            <pc:sldMk cId="1674180995" sldId="258"/>
            <ac:spMk id="2" creationId="{76DD77FD-93FD-8A1A-BB8A-B086BF05E165}"/>
          </ac:spMkLst>
        </pc:spChg>
        <pc:spChg chg="mod">
          <ac:chgData name="Le Nhat Tung" userId="77b0905b33e1f80d" providerId="LiveId" clId="{0E50DEDB-DE53-4EC5-BF04-29628AB4B93D}" dt="2023-07-15T23:16:29.719" v="132" actId="20577"/>
          <ac:spMkLst>
            <pc:docMk/>
            <pc:sldMk cId="1674180995" sldId="258"/>
            <ac:spMk id="3" creationId="{18BFE0E6-C694-C4AC-083C-B61D24507728}"/>
          </ac:spMkLst>
        </pc:spChg>
      </pc:sldChg>
      <pc:sldChg chg="addSp delSp modSp new mod">
        <pc:chgData name="Le Nhat Tung" userId="77b0905b33e1f80d" providerId="LiveId" clId="{0E50DEDB-DE53-4EC5-BF04-29628AB4B93D}" dt="2023-07-15T23:18:24.483" v="151" actId="207"/>
        <pc:sldMkLst>
          <pc:docMk/>
          <pc:sldMk cId="4271452107" sldId="259"/>
        </pc:sldMkLst>
        <pc:spChg chg="del">
          <ac:chgData name="Le Nhat Tung" userId="77b0905b33e1f80d" providerId="LiveId" clId="{0E50DEDB-DE53-4EC5-BF04-29628AB4B93D}" dt="2023-07-15T23:16:52.199" v="134" actId="478"/>
          <ac:spMkLst>
            <pc:docMk/>
            <pc:sldMk cId="4271452107" sldId="259"/>
            <ac:spMk id="2" creationId="{F495A3EE-AC0D-9117-0735-D9C1A72EE256}"/>
          </ac:spMkLst>
        </pc:spChg>
        <pc:spChg chg="del">
          <ac:chgData name="Le Nhat Tung" userId="77b0905b33e1f80d" providerId="LiveId" clId="{0E50DEDB-DE53-4EC5-BF04-29628AB4B93D}" dt="2023-07-15T23:16:52.199" v="134" actId="478"/>
          <ac:spMkLst>
            <pc:docMk/>
            <pc:sldMk cId="4271452107" sldId="259"/>
            <ac:spMk id="3" creationId="{FA317C04-358F-EF5F-032E-41CBA6A98C67}"/>
          </ac:spMkLst>
        </pc:spChg>
        <pc:spChg chg="add mod">
          <ac:chgData name="Le Nhat Tung" userId="77b0905b33e1f80d" providerId="LiveId" clId="{0E50DEDB-DE53-4EC5-BF04-29628AB4B93D}" dt="2023-07-15T23:18:24.483" v="151" actId="207"/>
          <ac:spMkLst>
            <pc:docMk/>
            <pc:sldMk cId="4271452107" sldId="259"/>
            <ac:spMk id="7" creationId="{4ED27E98-C5B3-146A-FD23-E7A3C1E82356}"/>
          </ac:spMkLst>
        </pc:spChg>
        <pc:picChg chg="add mod">
          <ac:chgData name="Le Nhat Tung" userId="77b0905b33e1f80d" providerId="LiveId" clId="{0E50DEDB-DE53-4EC5-BF04-29628AB4B93D}" dt="2023-07-15T23:17:34.014" v="140" actId="1076"/>
          <ac:picMkLst>
            <pc:docMk/>
            <pc:sldMk cId="4271452107" sldId="259"/>
            <ac:picMk id="5" creationId="{92ADD2A6-416A-4F37-58FE-F4B1E7A3E39E}"/>
          </ac:picMkLst>
        </pc:picChg>
      </pc:sldChg>
      <pc:sldChg chg="addSp delSp modSp new mod">
        <pc:chgData name="Le Nhat Tung" userId="77b0905b33e1f80d" providerId="LiveId" clId="{0E50DEDB-DE53-4EC5-BF04-29628AB4B93D}" dt="2023-07-15T23:19:52.974" v="163" actId="14100"/>
        <pc:sldMkLst>
          <pc:docMk/>
          <pc:sldMk cId="2275426060" sldId="260"/>
        </pc:sldMkLst>
        <pc:spChg chg="del">
          <ac:chgData name="Le Nhat Tung" userId="77b0905b33e1f80d" providerId="LiveId" clId="{0E50DEDB-DE53-4EC5-BF04-29628AB4B93D}" dt="2023-07-15T23:19:10.414" v="152" actId="478"/>
          <ac:spMkLst>
            <pc:docMk/>
            <pc:sldMk cId="2275426060" sldId="260"/>
            <ac:spMk id="2" creationId="{EAC34C82-2F6A-7C19-C426-E2F2A36E851D}"/>
          </ac:spMkLst>
        </pc:spChg>
        <pc:spChg chg="del">
          <ac:chgData name="Le Nhat Tung" userId="77b0905b33e1f80d" providerId="LiveId" clId="{0E50DEDB-DE53-4EC5-BF04-29628AB4B93D}" dt="2023-07-15T23:19:10.414" v="152" actId="478"/>
          <ac:spMkLst>
            <pc:docMk/>
            <pc:sldMk cId="2275426060" sldId="260"/>
            <ac:spMk id="3" creationId="{CA0DF26B-65F9-9032-13E3-33DD47569FBB}"/>
          </ac:spMkLst>
        </pc:spChg>
        <pc:spChg chg="add del">
          <ac:chgData name="Le Nhat Tung" userId="77b0905b33e1f80d" providerId="LiveId" clId="{0E50DEDB-DE53-4EC5-BF04-29628AB4B93D}" dt="2023-07-15T23:19:14.485" v="154" actId="22"/>
          <ac:spMkLst>
            <pc:docMk/>
            <pc:sldMk cId="2275426060" sldId="260"/>
            <ac:spMk id="5" creationId="{A601E8B5-86AC-4627-FD21-91D5ED2D2B56}"/>
          </ac:spMkLst>
        </pc:spChg>
        <pc:spChg chg="add mod">
          <ac:chgData name="Le Nhat Tung" userId="77b0905b33e1f80d" providerId="LiveId" clId="{0E50DEDB-DE53-4EC5-BF04-29628AB4B93D}" dt="2023-07-15T23:19:47.631" v="160" actId="1076"/>
          <ac:spMkLst>
            <pc:docMk/>
            <pc:sldMk cId="2275426060" sldId="260"/>
            <ac:spMk id="7" creationId="{2A65FF9A-8278-8294-FF7E-05BA561892D2}"/>
          </ac:spMkLst>
        </pc:spChg>
        <pc:picChg chg="add mod">
          <ac:chgData name="Le Nhat Tung" userId="77b0905b33e1f80d" providerId="LiveId" clId="{0E50DEDB-DE53-4EC5-BF04-29628AB4B93D}" dt="2023-07-15T23:19:52.974" v="163" actId="14100"/>
          <ac:picMkLst>
            <pc:docMk/>
            <pc:sldMk cId="2275426060" sldId="260"/>
            <ac:picMk id="9" creationId="{3812AFC7-E39E-EDA0-8590-CB74CF4EB864}"/>
          </ac:picMkLst>
        </pc:picChg>
      </pc:sldChg>
      <pc:sldChg chg="addSp delSp modSp new mod">
        <pc:chgData name="Le Nhat Tung" userId="77b0905b33e1f80d" providerId="LiveId" clId="{0E50DEDB-DE53-4EC5-BF04-29628AB4B93D}" dt="2023-07-15T23:24:55.734" v="205" actId="1076"/>
        <pc:sldMkLst>
          <pc:docMk/>
          <pc:sldMk cId="700840503" sldId="261"/>
        </pc:sldMkLst>
        <pc:spChg chg="mod">
          <ac:chgData name="Le Nhat Tung" userId="77b0905b33e1f80d" providerId="LiveId" clId="{0E50DEDB-DE53-4EC5-BF04-29628AB4B93D}" dt="2023-07-15T23:24:43.652" v="200" actId="20577"/>
          <ac:spMkLst>
            <pc:docMk/>
            <pc:sldMk cId="700840503" sldId="261"/>
            <ac:spMk id="2" creationId="{EC596C35-09D4-785A-99DA-A7F84220A186}"/>
          </ac:spMkLst>
        </pc:spChg>
        <pc:spChg chg="del">
          <ac:chgData name="Le Nhat Tung" userId="77b0905b33e1f80d" providerId="LiveId" clId="{0E50DEDB-DE53-4EC5-BF04-29628AB4B93D}" dt="2023-07-15T23:24:46.953" v="201" actId="478"/>
          <ac:spMkLst>
            <pc:docMk/>
            <pc:sldMk cId="700840503" sldId="261"/>
            <ac:spMk id="3" creationId="{F08614E3-641C-C467-C72C-943B8DFD9FDF}"/>
          </ac:spMkLst>
        </pc:spChg>
        <pc:picChg chg="add mod">
          <ac:chgData name="Le Nhat Tung" userId="77b0905b33e1f80d" providerId="LiveId" clId="{0E50DEDB-DE53-4EC5-BF04-29628AB4B93D}" dt="2023-07-15T23:24:55.734" v="205" actId="1076"/>
          <ac:picMkLst>
            <pc:docMk/>
            <pc:sldMk cId="700840503" sldId="261"/>
            <ac:picMk id="5" creationId="{8ECD826E-C747-1FF7-06D1-5E1350837CD3}"/>
          </ac:picMkLst>
        </pc:picChg>
      </pc:sldChg>
    </pc:docChg>
  </pc:docChgLst>
  <pc:docChgLst>
    <pc:chgData name="Le Nhat Tung" userId="77b0905b33e1f80d" providerId="LiveId" clId="{BAFC39FE-0F0D-4D54-8077-96DAB234D297}"/>
    <pc:docChg chg="modSld">
      <pc:chgData name="Le Nhat Tung" userId="77b0905b33e1f80d" providerId="LiveId" clId="{BAFC39FE-0F0D-4D54-8077-96DAB234D297}" dt="2023-07-16T08:46:19.433" v="1"/>
      <pc:docMkLst>
        <pc:docMk/>
      </pc:docMkLst>
      <pc:sldChg chg="modAnim">
        <pc:chgData name="Le Nhat Tung" userId="77b0905b33e1f80d" providerId="LiveId" clId="{BAFC39FE-0F0D-4D54-8077-96DAB234D297}" dt="2023-07-16T08:39:45.997" v="0"/>
        <pc:sldMkLst>
          <pc:docMk/>
          <pc:sldMk cId="2136370017" sldId="257"/>
        </pc:sldMkLst>
      </pc:sldChg>
      <pc:sldChg chg="addSp">
        <pc:chgData name="Le Nhat Tung" userId="77b0905b33e1f80d" providerId="LiveId" clId="{BAFC39FE-0F0D-4D54-8077-96DAB234D297}" dt="2023-07-16T08:46:19.433" v="1"/>
        <pc:sldMkLst>
          <pc:docMk/>
          <pc:sldMk cId="4271452107" sldId="259"/>
        </pc:sldMkLst>
        <pc:inkChg chg="add">
          <ac:chgData name="Le Nhat Tung" userId="77b0905b33e1f80d" providerId="LiveId" clId="{BAFC39FE-0F0D-4D54-8077-96DAB234D297}" dt="2023-07-16T08:46:19.433" v="1"/>
          <ac:inkMkLst>
            <pc:docMk/>
            <pc:sldMk cId="4271452107" sldId="259"/>
            <ac:inkMk id="2" creationId="{3737818E-DECE-DB71-2606-12D96B60AEB0}"/>
          </ac:inkMkLst>
        </pc:inkChg>
      </pc:sldChg>
      <pc:sldChg chg="addSp">
        <pc:chgData name="Le Nhat Tung" userId="77b0905b33e1f80d" providerId="LiveId" clId="{BAFC39FE-0F0D-4D54-8077-96DAB234D297}" dt="2023-07-16T08:46:19.433" v="1"/>
        <pc:sldMkLst>
          <pc:docMk/>
          <pc:sldMk cId="2275426060" sldId="260"/>
        </pc:sldMkLst>
        <pc:inkChg chg="add">
          <ac:chgData name="Le Nhat Tung" userId="77b0905b33e1f80d" providerId="LiveId" clId="{BAFC39FE-0F0D-4D54-8077-96DAB234D297}" dt="2023-07-16T08:46:19.433" v="1"/>
          <ac:inkMkLst>
            <pc:docMk/>
            <pc:sldMk cId="2275426060" sldId="260"/>
            <ac:inkMk id="2" creationId="{0C322912-81B2-84AE-32F8-54D5635A9F13}"/>
          </ac:inkMkLst>
        </pc:inkChg>
      </pc:sldChg>
      <pc:sldChg chg="addSp">
        <pc:chgData name="Le Nhat Tung" userId="77b0905b33e1f80d" providerId="LiveId" clId="{BAFC39FE-0F0D-4D54-8077-96DAB234D297}" dt="2023-07-16T08:46:19.433" v="1"/>
        <pc:sldMkLst>
          <pc:docMk/>
          <pc:sldMk cId="700840503" sldId="261"/>
        </pc:sldMkLst>
        <pc:inkChg chg="add">
          <ac:chgData name="Le Nhat Tung" userId="77b0905b33e1f80d" providerId="LiveId" clId="{BAFC39FE-0F0D-4D54-8077-96DAB234D297}" dt="2023-07-16T08:46:19.433" v="1"/>
          <ac:inkMkLst>
            <pc:docMk/>
            <pc:sldMk cId="700840503" sldId="261"/>
            <ac:inkMk id="3" creationId="{4A0D73C7-1E42-D221-0C48-3B9BD17D8766}"/>
          </ac:inkMkLst>
        </pc:inkChg>
      </pc:sldChg>
    </pc:docChg>
  </pc:docChgLst>
  <pc:docChgLst>
    <pc:chgData name="Le Nhat Tung" userId="77b0905b33e1f80d" providerId="LiveId" clId="{D472418A-F473-4774-B923-3E017700EE68}"/>
    <pc:docChg chg="undo custSel addSld delSld modSld">
      <pc:chgData name="Le Nhat Tung" userId="77b0905b33e1f80d" providerId="LiveId" clId="{D472418A-F473-4774-B923-3E017700EE68}" dt="2023-07-21T12:16:04.400" v="245"/>
      <pc:docMkLst>
        <pc:docMk/>
      </pc:docMkLst>
      <pc:sldChg chg="modSp mod">
        <pc:chgData name="Le Nhat Tung" userId="77b0905b33e1f80d" providerId="LiveId" clId="{D472418A-F473-4774-B923-3E017700EE68}" dt="2023-07-21T09:00:22.331" v="238" actId="27636"/>
        <pc:sldMkLst>
          <pc:docMk/>
          <pc:sldMk cId="2157327532" sldId="256"/>
        </pc:sldMkLst>
        <pc:spChg chg="mod">
          <ac:chgData name="Le Nhat Tung" userId="77b0905b33e1f80d" providerId="LiveId" clId="{D472418A-F473-4774-B923-3E017700EE68}" dt="2023-07-21T09:00:22.331" v="238" actId="27636"/>
          <ac:spMkLst>
            <pc:docMk/>
            <pc:sldMk cId="2157327532" sldId="256"/>
            <ac:spMk id="2" creationId="{53917413-9976-F144-D40F-7BBD67359E06}"/>
          </ac:spMkLst>
        </pc:spChg>
      </pc:sldChg>
      <pc:sldChg chg="del">
        <pc:chgData name="Le Nhat Tung" userId="77b0905b33e1f80d" providerId="LiveId" clId="{D472418A-F473-4774-B923-3E017700EE68}" dt="2023-07-21T08:38:14.919" v="0" actId="47"/>
        <pc:sldMkLst>
          <pc:docMk/>
          <pc:sldMk cId="2136370017" sldId="257"/>
        </pc:sldMkLst>
      </pc:sldChg>
      <pc:sldChg chg="del">
        <pc:chgData name="Le Nhat Tung" userId="77b0905b33e1f80d" providerId="LiveId" clId="{D472418A-F473-4774-B923-3E017700EE68}" dt="2023-07-21T08:38:14.919" v="0" actId="47"/>
        <pc:sldMkLst>
          <pc:docMk/>
          <pc:sldMk cId="1674180995" sldId="258"/>
        </pc:sldMkLst>
      </pc:sldChg>
      <pc:sldChg chg="del">
        <pc:chgData name="Le Nhat Tung" userId="77b0905b33e1f80d" providerId="LiveId" clId="{D472418A-F473-4774-B923-3E017700EE68}" dt="2023-07-21T08:38:14.919" v="0" actId="47"/>
        <pc:sldMkLst>
          <pc:docMk/>
          <pc:sldMk cId="4271452107" sldId="259"/>
        </pc:sldMkLst>
      </pc:sldChg>
      <pc:sldChg chg="del">
        <pc:chgData name="Le Nhat Tung" userId="77b0905b33e1f80d" providerId="LiveId" clId="{D472418A-F473-4774-B923-3E017700EE68}" dt="2023-07-21T08:38:14.919" v="0" actId="47"/>
        <pc:sldMkLst>
          <pc:docMk/>
          <pc:sldMk cId="2275426060" sldId="260"/>
        </pc:sldMkLst>
      </pc:sldChg>
      <pc:sldChg chg="addSp">
        <pc:chgData name="Le Nhat Tung" userId="77b0905b33e1f80d" providerId="LiveId" clId="{D472418A-F473-4774-B923-3E017700EE68}" dt="2023-07-21T12:16:04.400" v="245"/>
        <pc:sldMkLst>
          <pc:docMk/>
          <pc:sldMk cId="700840503" sldId="261"/>
        </pc:sldMkLst>
        <pc:inkChg chg="add">
          <ac:chgData name="Le Nhat Tung" userId="77b0905b33e1f80d" providerId="LiveId" clId="{D472418A-F473-4774-B923-3E017700EE68}" dt="2023-07-21T12:16:04.400" v="245"/>
          <ac:inkMkLst>
            <pc:docMk/>
            <pc:sldMk cId="700840503" sldId="261"/>
            <ac:inkMk id="4" creationId="{D304D6C1-2EAF-F6C9-04F3-164C5033D36D}"/>
          </ac:inkMkLst>
        </pc:inkChg>
      </pc:sldChg>
      <pc:sldChg chg="addSp delSp modSp new mod">
        <pc:chgData name="Le Nhat Tung" userId="77b0905b33e1f80d" providerId="LiveId" clId="{D472418A-F473-4774-B923-3E017700EE68}" dt="2023-07-21T12:16:04.400" v="245"/>
        <pc:sldMkLst>
          <pc:docMk/>
          <pc:sldMk cId="554254919" sldId="262"/>
        </pc:sldMkLst>
        <pc:spChg chg="mod">
          <ac:chgData name="Le Nhat Tung" userId="77b0905b33e1f80d" providerId="LiveId" clId="{D472418A-F473-4774-B923-3E017700EE68}" dt="2023-07-21T08:39:39.764" v="80" actId="20577"/>
          <ac:spMkLst>
            <pc:docMk/>
            <pc:sldMk cId="554254919" sldId="262"/>
            <ac:spMk id="2" creationId="{1145A932-69CE-2303-A3CB-159D383568F6}"/>
          </ac:spMkLst>
        </pc:spChg>
        <pc:spChg chg="mod">
          <ac:chgData name="Le Nhat Tung" userId="77b0905b33e1f80d" providerId="LiveId" clId="{D472418A-F473-4774-B923-3E017700EE68}" dt="2023-07-21T08:41:05.621" v="105" actId="207"/>
          <ac:spMkLst>
            <pc:docMk/>
            <pc:sldMk cId="554254919" sldId="262"/>
            <ac:spMk id="3" creationId="{A1A9CD0F-23D0-8DA2-41C7-30D183367F58}"/>
          </ac:spMkLst>
        </pc:spChg>
        <pc:spChg chg="add del">
          <ac:chgData name="Le Nhat Tung" userId="77b0905b33e1f80d" providerId="LiveId" clId="{D472418A-F473-4774-B923-3E017700EE68}" dt="2023-07-21T08:39:48.568" v="82"/>
          <ac:spMkLst>
            <pc:docMk/>
            <pc:sldMk cId="554254919" sldId="262"/>
            <ac:spMk id="4" creationId="{8BEA173A-557E-4861-2668-3A94DFBCC8E7}"/>
          </ac:spMkLst>
        </pc:spChg>
        <pc:inkChg chg="add">
          <ac:chgData name="Le Nhat Tung" userId="77b0905b33e1f80d" providerId="LiveId" clId="{D472418A-F473-4774-B923-3E017700EE68}" dt="2023-07-21T12:16:04.400" v="245"/>
          <ac:inkMkLst>
            <pc:docMk/>
            <pc:sldMk cId="554254919" sldId="262"/>
            <ac:inkMk id="4" creationId="{8BB0DD5D-ECD3-37C6-1369-73CC7D8C8BEF}"/>
          </ac:inkMkLst>
        </pc:inkChg>
      </pc:sldChg>
      <pc:sldChg chg="modSp new mod">
        <pc:chgData name="Le Nhat Tung" userId="77b0905b33e1f80d" providerId="LiveId" clId="{D472418A-F473-4774-B923-3E017700EE68}" dt="2023-07-21T09:13:53.160" v="239" actId="207"/>
        <pc:sldMkLst>
          <pc:docMk/>
          <pc:sldMk cId="2893706900" sldId="263"/>
        </pc:sldMkLst>
        <pc:spChg chg="mod">
          <ac:chgData name="Le Nhat Tung" userId="77b0905b33e1f80d" providerId="LiveId" clId="{D472418A-F473-4774-B923-3E017700EE68}" dt="2023-07-21T08:41:16.959" v="108" actId="20577"/>
          <ac:spMkLst>
            <pc:docMk/>
            <pc:sldMk cId="2893706900" sldId="263"/>
            <ac:spMk id="2" creationId="{80DB0B76-80B0-F31B-9788-36626DDD6862}"/>
          </ac:spMkLst>
        </pc:spChg>
        <pc:spChg chg="mod">
          <ac:chgData name="Le Nhat Tung" userId="77b0905b33e1f80d" providerId="LiveId" clId="{D472418A-F473-4774-B923-3E017700EE68}" dt="2023-07-21T09:13:53.160" v="239" actId="207"/>
          <ac:spMkLst>
            <pc:docMk/>
            <pc:sldMk cId="2893706900" sldId="263"/>
            <ac:spMk id="3" creationId="{F2ECB6EA-4A8D-EB34-2302-6099CD98E9B8}"/>
          </ac:spMkLst>
        </pc:spChg>
      </pc:sldChg>
      <pc:sldChg chg="addSp delSp modSp new mod">
        <pc:chgData name="Le Nhat Tung" userId="77b0905b33e1f80d" providerId="LiveId" clId="{D472418A-F473-4774-B923-3E017700EE68}" dt="2023-07-21T12:16:04.400" v="245"/>
        <pc:sldMkLst>
          <pc:docMk/>
          <pc:sldMk cId="3473682691" sldId="264"/>
        </pc:sldMkLst>
        <pc:spChg chg="mod">
          <ac:chgData name="Le Nhat Tung" userId="77b0905b33e1f80d" providerId="LiveId" clId="{D472418A-F473-4774-B923-3E017700EE68}" dt="2023-07-21T08:42:10.638" v="123" actId="20577"/>
          <ac:spMkLst>
            <pc:docMk/>
            <pc:sldMk cId="3473682691" sldId="264"/>
            <ac:spMk id="2" creationId="{2597A87B-DC1E-F466-A7D2-EAAE4251E44B}"/>
          </ac:spMkLst>
        </pc:spChg>
        <pc:spChg chg="del">
          <ac:chgData name="Le Nhat Tung" userId="77b0905b33e1f80d" providerId="LiveId" clId="{D472418A-F473-4774-B923-3E017700EE68}" dt="2023-07-21T08:42:13.019" v="124" actId="478"/>
          <ac:spMkLst>
            <pc:docMk/>
            <pc:sldMk cId="3473682691" sldId="264"/>
            <ac:spMk id="3" creationId="{60AE72BD-F945-A871-FE0A-EB689BB96355}"/>
          </ac:spMkLst>
        </pc:spChg>
        <pc:picChg chg="add del mod">
          <ac:chgData name="Le Nhat Tung" userId="77b0905b33e1f80d" providerId="LiveId" clId="{D472418A-F473-4774-B923-3E017700EE68}" dt="2023-07-21T08:43:20.219" v="141" actId="478"/>
          <ac:picMkLst>
            <pc:docMk/>
            <pc:sldMk cId="3473682691" sldId="264"/>
            <ac:picMk id="5" creationId="{BB0D8350-30F3-04DA-4051-23C66E43DD28}"/>
          </ac:picMkLst>
        </pc:picChg>
        <pc:picChg chg="add mod">
          <ac:chgData name="Le Nhat Tung" userId="77b0905b33e1f80d" providerId="LiveId" clId="{D472418A-F473-4774-B923-3E017700EE68}" dt="2023-07-21T08:43:27.972" v="146" actId="1035"/>
          <ac:picMkLst>
            <pc:docMk/>
            <pc:sldMk cId="3473682691" sldId="264"/>
            <ac:picMk id="7" creationId="{6DB38D69-E5B3-847F-6FFE-30A4989B53F7}"/>
          </ac:picMkLst>
        </pc:picChg>
        <pc:inkChg chg="add">
          <ac:chgData name="Le Nhat Tung" userId="77b0905b33e1f80d" providerId="LiveId" clId="{D472418A-F473-4774-B923-3E017700EE68}" dt="2023-07-21T12:16:04.400" v="245"/>
          <ac:inkMkLst>
            <pc:docMk/>
            <pc:sldMk cId="3473682691" sldId="264"/>
            <ac:inkMk id="3" creationId="{6452E406-69A9-D0C4-7C5B-95187E045A1C}"/>
          </ac:inkMkLst>
        </pc:inkChg>
      </pc:sldChg>
      <pc:sldChg chg="addSp delSp modSp new mod">
        <pc:chgData name="Le Nhat Tung" userId="77b0905b33e1f80d" providerId="LiveId" clId="{D472418A-F473-4774-B923-3E017700EE68}" dt="2023-07-21T12:16:04.400" v="245"/>
        <pc:sldMkLst>
          <pc:docMk/>
          <pc:sldMk cId="2657106888" sldId="265"/>
        </pc:sldMkLst>
        <pc:spChg chg="mod">
          <ac:chgData name="Le Nhat Tung" userId="77b0905b33e1f80d" providerId="LiveId" clId="{D472418A-F473-4774-B923-3E017700EE68}" dt="2023-07-21T08:42:43.478" v="139" actId="20577"/>
          <ac:spMkLst>
            <pc:docMk/>
            <pc:sldMk cId="2657106888" sldId="265"/>
            <ac:spMk id="2" creationId="{C82D0BB4-4891-E064-A786-936A3732226B}"/>
          </ac:spMkLst>
        </pc:spChg>
        <pc:spChg chg="del">
          <ac:chgData name="Le Nhat Tung" userId="77b0905b33e1f80d" providerId="LiveId" clId="{D472418A-F473-4774-B923-3E017700EE68}" dt="2023-07-21T08:42:46.356" v="140" actId="478"/>
          <ac:spMkLst>
            <pc:docMk/>
            <pc:sldMk cId="2657106888" sldId="265"/>
            <ac:spMk id="3" creationId="{57BCF981-1CC8-FB96-BEC7-F232D51925E4}"/>
          </ac:spMkLst>
        </pc:spChg>
        <pc:spChg chg="add mod">
          <ac:chgData name="Le Nhat Tung" userId="77b0905b33e1f80d" providerId="LiveId" clId="{D472418A-F473-4774-B923-3E017700EE68}" dt="2023-07-21T09:16:19.563" v="244" actId="207"/>
          <ac:spMkLst>
            <pc:docMk/>
            <pc:sldMk cId="2657106888" sldId="265"/>
            <ac:spMk id="5" creationId="{CD439942-A26A-23F4-A919-69C2D05C0582}"/>
          </ac:spMkLst>
        </pc:spChg>
        <pc:inkChg chg="add">
          <ac:chgData name="Le Nhat Tung" userId="77b0905b33e1f80d" providerId="LiveId" clId="{D472418A-F473-4774-B923-3E017700EE68}" dt="2023-07-21T12:16:04.400" v="245"/>
          <ac:inkMkLst>
            <pc:docMk/>
            <pc:sldMk cId="2657106888" sldId="265"/>
            <ac:inkMk id="3" creationId="{36F69AF9-A1F9-1EAB-64F1-A04C1DD691D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16T08:45:29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5458 8126 702 0,'3'0'102'0,"1"0"-1"0,2 0 5 0,3 0 0 15,-1 0 5-15,5 0 4 0,1 0 4 0,4 0 0 16,1 0 2-16,4-1-1 0,0-1 0 16,4 1 1-16,1-1-1 0,2 1 0 15,3-1 5-15,2-1 0 0,2 1-2 0,4 1-99 16,2 0-2-16,2-1 1 0,3 2-5 15,-1-1-1-15,6 1-3 0,-2-1-4 0,3 1-5 16,2-1 1-16,2 1-2 0,0 0 0 16,1 0-1-16,2 0 1 0,-1 1-1 0,2 1 1 15,-1 1-4-15,1 1 1 0,-1 2 0 16,-1 0 0-16,2 2-1 0,2-1 6 0,-1 2-5 16,2-1 0-16,2 1-1 0,1-2 4 15,2 1 1-15,0-1 5 0,2 1 3 16,3-1 6-16,1 2-1 0,0-2 1 0,0 3 0 15,4-2-1-15,-1 1 4 0,2-3 0 16,4 1 1-16,-1 0-1 0,1-3 0 16,4-1-4-16,-2-2 4 0,3 0 0 0,1-1 0 15,1 0-4-15,2-1-5 0,0-2-5 16,-1-1-8-16,-1 1-5 0,2-2 1 0,0 1-1 16,1-1 0-16,-1-2-4 0,-2 1-4 15,1 2-1-15,-2 1 1 0,0 2 0 0,-1-2 3 16,0 2 1-16,-2 1-5 0,-4 0 1 15,1 0-1-15,-1 4 5 0,0-3 5 0,-2 1 0 16,2 1 4-16,-1 1-1 0,0-2 1 16,1 3 0-16,2-1 0 0,2-3 5 0,2 2-1 15,4-2 0-15,1-1 0 0,0-1 0 16,1-2-4-16,1-1 0 0,1 2 5 0,2-3-1 16,-4 2-1-16,-1 1-4 0,-1-2 1 15,-4 2-1-15,2-2 1 0,0 3 0 16,-1-1-1-16,0-1 0 0,-1 2 0 0,-1-1 0 15,1-2-4-15,4-2 0 0,-1 2 0 16,2-2 0-16,-3-2-1 0,2 2 1 0,-2 0-4 16,0-1 4-16,2 2 0 0,-1-1 0 15,-3 2-4-15,-1 2-1 0,1-1 0 0,-5 2 1 16,3 1 0-16,-1-2 0 0,-3 2 4 16,0 2 0-16,0-1 0 0,1-1 0 15,-2 0 1-15,5 0 4 0,0 0 0 16,1 0 0-16,1 0 4 0,1 0-4 0,-2 0 0 0,2 0 0 15,1 0 8-15,1 0 1 0,1 0 0 16,-3 0-1-16,1 0 1 0,-2 0 0 16,1 0-5-16,-2 0 5 0,3 0 4 0,-4 0-4 15,1 0 4-15,-1 0-5 0,0 0 0 16,2 0-3-16,-1 0 3 0,2 0 1 0,3 0-1 16,-1-1-4-16,0-1-5 0,1-1 5 15,2 0 1-15,2 0-1 0,0 0 0 16,3-3-1-16,-4 2 1 0,-2-1-5 0,2 3 1 15,-1-3 4-15,-1 2-5 0,-1 0 1 16,-2 2-1-16,-1 0 5 0,-2 0-5 0,1 1 1 16,1-1 0-16,0-1 4 0,-2 2 4 15,1 0-4-15,-1 0 5 0,1-1-1 0,2-1 6 16,2 2 3-16,9-3-16 16,-1 0 1-16,4 2 6 0,-2-1 5 0,0-1 1 15,4 1-1-15,-1-2 0 0,-2 3 5 16,-1-1-1-16,-10 1 5 0,0 1-2 0,2-3 5 15,-2 2-6-15,0 0-1 0,-1-1-5 16,-2-1 0-16,1 1-5 0,1-1 0 16,-1 1 15-16,1-1-3 0,-4 2-6 0,2 0-5 15,-1-3-1-15,1 4 0 0,0-3-1 16,0 3-5-16,0-1 0 0,-2-1-4 0,-1 2 1 16,0-1-4-16,0 1 0 0,2 1 1 15,-3-2 0-15,-1 1 1 0,1 0 0 16,-2 1-4-16,-1-1 1 0,1 2 2 0,2-1 4 15,-1 0 0-15,1 1-3 0,-2-2 0 0,2 2 1 16,3-2 0-16,-1 2 1 0,2-1 0 16,1-1 0-16,-1-1 0 0,0 2 0 15,0-1 2-15,-1 0 0 0,1 0 0 0,-2 1 0 16,0-1-1-16,-3 0 1 16,1 1 0-16,-2-1-3 0,0 0-1 0,0 1 5 0,2-1-1 15,-2 1 0-15,2-1 1 0,-4 2-5 16,2-2 0-16,-2 1 0 0,1 1 1 0,0-1-1 15,-2 3 0-15,1-3-1 0,-5 1 1 16,1-1 0-16,-3 2 0 0,3 0 0 0,-3-2 1 16,3 3-2-16,-5-3 1 0,3 0-1 15,-1 0 1-15,2 1-5 0,-2-2 1 16,6 0 3-16,-1 0 1 0,-1 0-1 0,1 0 0 16,0 0 0-16,0 0-4 0,0 0 5 15,-1 0 0-15,1 0-1 0,-1 0 1 0,0-2-1 16,1 1 0-16,-3-1 0 0,1-2-4 15,-1 1 1-15,-1-1 3 0,1 1 6 0,-3-3-1 16,1 3 0-16,1-2 0 0,-5 1 0 16,2-2-4-16,-1 1 0 0,-3 0 4 0,5-2-4 15,-3 3 0-15,-1-4 0 0,1 2-1 16,-2-1 1-16,2 0 0 0,-2-1 0 16,-3-1 4-16,3 3 1 0,-2-1-5 0,-1 0-1 15,0-1 1-15,-2 2-1 0,0 0 1 16,0 0 0-16,1 0 5 0,-3 1 0 0,1-2-1 15,-2 2 0-15,0 2 1 0,-1-3-1 16,-1 3 0-16,1 0 1 0,-2 1-1 16,2 1 0-16,-4 1-9 0,3-2-12 0,-2 2-32 15,2 0-74-15,-1 0-495 0,-1 0 0 0,-2 2 0 16,1-5 0-16</inkml:trace>
  <inkml:trace contextRef="#ctx0" brushRef="#br0" timeOffset="4629.04">2496 9160 623 0,'-6'0'89'15,"-1"1"0"-15,-4 0 0 0,0 2 5 16,-4 1 0-16,-3-1 0 0,-2 2 0 0,0 1 0 16,-2 0-1-16,3 0 1 0,0 2 4 15,2-2 0-15,3-1-1 0,-1 1 5 16,5-1 0-16,0-1 0 0,1 3 0 0,4-4-89 16,-1 1 0-16,0 3-1 0,4-3 0 0,-1 3-4 15,-3 1-1-15,1 0 1 0,1 2-1 16,-2 2 1-16,0-1 0 0,-2 1 0 15,0 2-4-15,1-2 0 0,-4 5 0 0,3-6-3 16,1 3-1-16,-2 0 1 0,0-2-1 16,2 0 1-16,-1 1 0 0,2-2 0 0,-1-4 0 15,3 1 1-15,0-2-1 0,2 0 1 16,-1-2-1-16,3-1 5 0,-2-1 0 0,2-2 1 16,0 0-2-16,0 2 1 0,0-1 0 15,0-1 3-15,0 0 1 0,0 2 3 16,0-1 1-16,2 2 0 0,-1 0-1 0,3 1 0 15,-2-1 1-15,2 2 3 0,5 0 1 16,-4 0-1-16,2 1 1 0,2 0-5 0,-1-2 0 16,1 4-5-16,-2-3 1 0,6 2-1 15,-4-1 1-15,1-1-5 0,5-2 4 16,-3 4-4-16,0-2 0 0,1 2 0 0,2-1 0 16,-2-2 0-16,1 4 0 0,-2-2-4 0,2 4-1 15,-1-3 1-15,-2 3-1 0,1-2 1 16,2 1 0-16,-4 1 4 0,5 2 0 15,-2 0 5-15,-2 2 0 0,2 0-4 0,-1 1 0 16,4 1-1-16,-4 3 1 0,0-1-4 16,1 3-1-16,-1 2 0 0,0 1-8 0,-1 4-10 15,-2-1-17-15,2 3-34 0,-5 2-80 16,0-2-339-16,-2-1 0 0,-2-5 0 0,-1-2 0 16</inkml:trace>
  <inkml:trace contextRef="#ctx0" brushRef="#br0" timeOffset="6096.81">15027 11336 1146 0,'0'0'148'16,"0"0"-13"-16,4 0-9 0,3 3-4 16,0 4-3-16,6-1-10 0,-2 6-8 15,7 4-1-15,-1 1-3 0,8 3 0 16,-1 8 4-16,1 0 5 0,0 3 4 0,4 1 9 16,-2 3 4-16,3-1 5 0,2 3 0 0,1 5-156 15,1 2 12-15,4-2 13 0,3 2 8 16,2-2 5-16,3 1 3 0,5-8 6 15,3-3 7-15,3-10-3 0,7-8-9 0,5-14-22 16,6-19-48-16,10-20-566 0,9-24 0 16,8-23 0-16,11-27 0 0</inkml:trace>
  <inkml:trace contextRef="#ctx0" brushRef="#br0" timeOffset="11257.34">23107 8982 863 0,'-7'0'115'0,"-5"0"-13"0,-3 0-8 0,-1 0-5 16,-3 2 5-16,-3-1 0 0,2 2 0 16,-3-2 0-16,5-1 0 0,3 2 0 15,2 0 5-15,1 0 4 0,5-2 0 0,1 0 4 16,-1 0-4-16,4 0 1 0,0 0-6 15,2 0-122-15,1 0 8 0,-2 0 12 16,2 3 10-16,2 0 3 0,-2 4-4 0,0-1 0 16,0 4 0-16,1 0 0 0,4 4-9 15,2 1-22-15,3 0-34 0,3 1-65 0,3-1-339 16,4 1 0-16,2-4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1T12:06:59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11889 9098 343 0,'-6'0'53'15,"1"0"1"-15,-5 0 9 0,0 0 4 16,0 0 5-16,-1 0 5 0,0 0 0 15,0 3 4-15,0-3 4 0,4 0 0 0,3 0 1 16,3 0 4-16,-1 0 4 0,2 0 5 16,0 0 4-16,0 1 5 0,2 2 4 15,1-2-49-15,-1 1-5 0,5 2 5 0,2 0-9 16,-1 2-5-16,3 0-5 0,7 0-4 16,0 0 0-16,3 0-5 0,6-1-5 0,2 1 1 15,3-2-1-15,3 0-4 0,3 0-5 16,1-2-8-16,1 1 0 0,0-2-5 15,3-1-4-15,0 1 0 0,-1-1 5 0,6 1-1 16,-3-1 0-16,4 0 5 0,1-1 4 16,1 0 5-16,1 1 4 0,2 0 5 0,-3 0 4 15,1-1 5-15,0 1 5 0,-1 0 0 16,-1 2 5-16,2 2 7 0,-1 1-4 0,3 0 5 16,-2 2-2-16,1 1 1 0,3 0-4 15,-1 3-5-15,1 1 0 0,2-5-5 0,1 2-3 16,-4-2-5-16,4 0-4 0,1-3-5 15,1 1-5-15,0-2-13 0,1 1-32 0,2-2-88 16,-4 5-532-16,-6-3 0 0,-4-3 0 16,-12-2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1T12:08:24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3201 15521 472 0,'-3'0'87'0,"1"0"5"16,-2 0 9-16,1 0 9 0,-3 0 0 15,2 0 4-15,0 0-4 0,0 0-5 0,0 0-4 16,3 0 0-16,0 0 4 0,1 0 0 16,0 0 1-16,1 0-1 0,2 0 0 15,1 0 1-15,2 0 3 0,3 0 1 0,-1 0-88 16,3 0-4-16,3 0-9 0,1 0-9 0,0 0 0 15,0 2-4-15,3 0 4 0,-1 0 8 16,1 5 5-16,1-2 0 0,4 2-5 16,0 2 5-16,1 1 0 0,0 0 0 0,5 1 0 15,0 2 0-15,1-1-4 0,3-3 0 16,1 3 4-16,0-4 0 0,1 1 1 0,-1-3 4 16,4 0 0-16,0-3 1 0,-2 0 3 0,4-2-3 15,-1-1 0-15,2 1 3 0,2-1 1 16,0-1-5-16,0 2 0 0,1 0 1 15,-1 1-1-15,2 2 0 0,-2-3 0 0,1 3 0 16,-1-2-5-16,-3 2 0 0,3 1 0 16,-1-1-4-16,2-2-1 0,-1 1 1 15,2-2-1-15,1 0 0 0,0 1 0 0,2-2-4 16,1 1 5-16,-1-1 0 0,1-1 0 16,-2 1 0-16,1 0 4 0,-3 0 0 0,1 1 1 15,-1-1-1-15,-2 0 0 0,0 0 0 16,0 0 0-16,-2 0-1 0,0 0 1 0,-1 0 0 15,2 0-4-15,-5 0 0 0,1 0 0 16,0 0 0-16,-1 0-4 0,-1 0-1 0,0 0 1 16,-1 0-1-16,0 0-4 0,-2 0 0 15,2 0-1-15,-2 0 1 0,3 0 0 0,-3 0-1 16,0 0 1-16,-1 0-1 0,0 0 1 16,0 0 0-16,-2-1 0 0,-1 1 0 15,-2 0-1-15,1-2 1 0,-5 2 0 0,1 0 0 16,-2 0 0-16,0 0 0 0,-5 0 0 15,2 0 0-15,-3 0 0 0,-1 0 1 0,-1 0-1 16,0 0 1-16,-1 0 0 0,-1 0 0 16,-1 0 0-16,0 0-1 0,1 0 1 0,-2 0-1 15,1 0 1-15,-3 0-1 0,2 0-9 16,-1 0-14-16,0 0-44 0,0 0-546 16,0-2 0-16,-4-3 0 0,-1-5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1T12:10:01.62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9590 9296 183 0,'0'0'43'15,"-2"0"8"-15,1 0 5 0,-1 0 4 16,1 0 4-16,-2 0 5 0,2 0 5 0,-3-1 4 15,3-1 8-15,-2 1 10 0,2 0 8 16,-2-1 9-16,3 2 9 0,-3-2 4 0,-1 0 5 16,3 1 4-16,-4 1 5 0,2 0-30 15,0 0-8-15,0 0-9 0,0 0-1 0,-1 0 1 16,2 0 0-16,0 0 4 0,-2 0 4 16,2 0 1-16,0 0-5 0,2 0 0 0,0 0-4 15,-1 0-5-15,1 0-4 0,0 0-4 16,-1 0-1-16,1 0-4 0,0 0 0 0,-2 0-5 15,2 0 0-15,0 0 0 0,-1 0 1 16,1 0-6-16,0 0-7 0,0 0-9 0,0 0-5 16,0 0 0-16,0 0-5 0,0 0-4 15,0 0 0-15,-2 0 1 0,4 1-6 16,-1 1 0-16,-1 0-3 0,4 0 3 0,2 0-4 16,0 1 0-16,0 0 5 0,0 1-1 15,1-3 0-15,3 1 0 0,0-1 4 0,2 0-1 16,-2 1 2-16,0-2-6 0,0 1-3 15,1 0 0-15,1-1-5 0,2 5-4 0,-2-5 0 16,0 2 1-16,0 0 0 0,0-1-5 16,1 0 0-16,-1 1 1 0,-1 1-5 15,2-2 1-15,-3 1-5 0,2 0 1 0,-1-2 0 16,-1 3 1-16,1-1-6 0,0 0 1 16,-1 0 4-16,-1-1-5 0,1 0 1 0,0 0-1 15,-1 1 1-15,1-1 0 0,-1-1 3 16,0 0 1-16,0 0 0 0,0 2 0 15,0-2-1-15,2 0 0 0,-2 1 0 0,0-1 1 16,0 0-2-16,2 1 0 0,-1-1 1 0,0 0-1 16,1 0 1-16,0 0-1 0,2 0 1 15,-2 0-2-15,-1 0 1 0,3 0-1 16,-1 0 1-16,0 0-1 0,2 0-4 0,-2 0-1 16,1-1 5-16,1 1 0 0,-1-1-1 15,0-2-4-15,-1 0 0 0,1 1 5 0,1-2 0 16,-1 2-5-16,0-2 1 0,-3 1 4 15,3-1 0-15,-3 2-4 0,-1 0 1 0,2-1-1 16,-2 2 1-16,-2 1 0 0,3-2 0 16,-2 2 0-16,-3-3 0 0,2 3 1 0,2 0-4 15,-2-1 5-15,1 1-1 0,-3 0 0 16,4-1-4-16,-2-1 4 0,1 2 1 16,-1-1-1-16,-2 0-4 0,4-1 4 0,-1 1 0 15,-3 1 5-15,1-2-6 0,1 2-3 16,-3 0 4-16,1 0 0 0,-1 0-5 0,1 0-4 15,-1 0 5-15,1 0-1 0,-1 0 0 16,0 0-4-16,-1 0 0 0,1 0 0 16,-1 0-1-16,0 0-8 0,1 0 4 0,-1 0-9 15,0 0-4-15,-1 0-23 0,2 0-30 0,-3 0-79 16,0 0-725-16,-1 0 0 0,2 0 0 16,-4 0 0-16</inkml:trace>
  <inkml:trace contextRef="#ctx0" brushRef="#br0" timeOffset="2331.69">10677 9478 67 0,'0'1'18'0,"-2"0"4"0,1 2 5 16,-3 0 4-16,3 1 5 0,-2 0 4 0,-2 0 5 15,2 0-1-15,0 1 1 0,-1-2 4 0,-1 0 0 16,2 0 4-16,-2 0 1 0,2-2-1 16,-1 0 0-16,-1 0 1 0,1 3-1 0,-1-2-17 15,1 0-5-15,-1 0-4 0,1 2-5 16,-1-2-4-16,1 4-5 0,-1-4 0 0,2-1-4 15,1 2 9-15,0-2 13 0,0 0 5 16,-2-1 8-16,4 3 9 0,-1-3 10 16,1 0 3-16,-1 0 14 0,1 0 4 0,0 0 9 15,0 0 9-15,-2 0 4 0,2 0 4 0,0 0 6 16,0 0-1-16,0 0 0 0,-1 0 0 16,1 3 0-16,-2-3-9 0,2 0-8 0,-1 0-6 15,-1 2-3-15,1-2-10 16,-1 1-8-16,1 0 0 0,-1 1-9 0,1-1-4 15,-1 3-5-15,0-4 0 0,2 2-4 16,-2-1-1-16,-1 3 1 0,3-1-1 16,-1-2 5-16,-2 0 0 0,2 2 4 0,1-2 1 15,-2-1-5-15,2 1-1 0,0-1-3 0,0 0-5 16,0 0 0-16,0 0 0 0,0 1-5 16,0-1 5-16,0 4 0 0,3-3 1 15,1 2-1-15,1-1-4 0,-1 0-5 0,3 0 5 16,1 3-4-16,0-2-5 15,2 1-4-15,-1-3-1 0,2 2 1 0,0-2-5 16,-3 1 0-16,3 1-1 0,0-1 1 16,-1-2-4-16,1 2-1 0,0-2-5 0,-1 1-4 15,1 0 0-15,-1 0-4 0,0 1-1 16,0-1 1-16,1 2-1 0,-3 0 0 0,5-2-5 16,-1 2 1-16,-2-2-1 0,3 1 0 15,-1-2 1-15,0 2-1 16,2-2 2-16,-1-2-1 0,-1 0 0 0,0 1 0 0,3-2 0 15,-5-1 1-15,1 1-4 0,1-1 4 0,-3 0 0 16,0 2 0-16,0-2 0 0,-3 2-4 16,0 0 5-16,0 1 1 0,-2 1 3 0,0 0 1 15,1 0-4-15,-4 1-1 0,2-1 0 16,0 0 4-16,0-1-4 0,-1 2 0 16,0-2 0-16,1 1 4 0,0 0 0 15,-2 0-5-15,4 0 1 0,-3 0 4 0,0 0-5 16,0 0 1-16,2 0-1 0,-1 0 0 15,-2 0-9-15,2 0-5 0,-1 0-7 0,0 0-14 16,1-1-23-16,0-1-44 0,2-2-83 16,0 1-654-16,-1 0 0 0,2 0 0 0,-2 0 0 15</inkml:trace>
  <inkml:trace contextRef="#ctx0" brushRef="#br0" timeOffset="5081.06">11426 9892 56 0,'0'0'12'0,"0"0"0"0,0-1 1 15,0 1 4-15,0-2 9 0,0 2 8 0,0-2 5 16,0 1 5-16,0-2-1 0,0 2 1 16,0-2 4-16,0-1 0 0,0 1 4 15,0 0 1-15,0 1-1 0,0-2-4 0,0 4 0 16,0-3-17-16,0 2-17 0,0 0-14 0,0 1-9 16,0 0-4-16,-2 0-8 0,2 0-10 15,-2-1 5-15,1 1 8 0,-3-2 18 0,3 2 14 16,-2-1 12-16,3 0 14 15,-4-2 9-15,1 3 13 0,2-3 8 0,-2 1 10 16,3 1 8-16,0 0 14 0,-3 1 21 16,3 0 19-16,-2 0 16 0,2 0 5 0,-1 0 9 15,1 0 4-15,0 0-8 0,-1 0-10 0,1 0-17 16,0 0-13-16,0 0-19 0,0 0-8 16,-2 0-13-16,2 0-13 0,0 0-9 15,0 0-5-15,0 0-9 0,0 0 1 0,0 0-9 16,0 0 0-16,0 0-9 0,0 0 1 0,0 0-10 15,0 0 0-15,0 0 0 0,0 0 0 16,0 0 0-16,0 0 0 0,3 0 1 0,-2 0-1 16,3 0 0-16,0 0 0 0,-1 0 1 15,4 0-1-15,-3 0 0 0,3 0-4 16,-2 0 0-16,1 0-5 0,2 0 5 16,0 0-5-16,-3 0 0 0,3 0-3 0,0 0-1 15,-1 0 0-15,1 1 1 0,0 0-5 16,2 1 5-16,-1 1-5 0,0-1 0 0,1 0 1 15,0 1-1-15,1 0 5 0,1 0 0 16,-2 1 0-16,2-2 0 0,0 1 5 0,2 0-5 16,0-1 0-16,-2 0 0 0,1 1 5 15,-1 0 0-15,2-1-5 0,1 0 0 16,-2 0 4-16,3-1-4 0,-2 0 0 0,3 0 0 16,-1-1 0-16,2 3-1 0,0-3-3 15,2 0 3-15,0 0-5 0,0 0 1 0,-1 0-1 16,1 0 0-16,-1 0 0 0,3 0 0 0,-2 0-5 15,-3 0 1-15,3 0-1 0,-2 0 0 16,2 0 0-16,-1 0 0 0,-2 0 0 0,2 0 0 16,-2 0-4-16,0 0 5 0,-2 0-1 15,3 0-3-15,-2 0 0 0,-2 0 4 16,0 0-4-16,2 0 1 0,0 0-5 16,-2 0 4-16,-1 0 1 0,1 0 0 0,-1 0 0 15,-1 0-4-15,1 0 5 0,3 0-1 0,-3 0 0 16,-2 0-4-16,3 0 4 0,-1 0 0 15,2 0 0-15,0 0-1 0,1 0 0 16,-3 0-4-16,5 0 4 0,-3 0-5 0,1 0 5 16,0 0-4-16,2 0 4 0,-1 0-1 0,0 0-4 15,0 0 8-15,4 0-4 0,-3 0-1 16,1 0 1-16,0 0 0 0,1 0 4 16,0 0-4-16,-1 0 0 0,1 0-4 15,-1 0 9-15,2 0 0 0,-3 0-4 0,2 0 4 16,3 0-4-16,-4 0 5 0,0 0-4 0,1 0 0 15,0 0 0-15,3 0-5 0,-1-4 1 16,-2 3 5-16,1-2-5 0,1 1 4 16,1 0-4-16,-1-4 4 0,0 2-1 0,3 0 1 15,-2 0-1-15,-1 0 0 0,0 0 0 16,3 2-1-16,0-2 1 0,-3 1-1 0,1 3 0 16,0-5-4-16,1 3 5 0,-2-1 0 15,1 1 4-15,-2 0-9 0,3 0 5 16,-4-2 0-16,1 2 5 0,-1 0-5 0,0 1-3 15,-2 0 4-15,2 1 0 0,-4 0-4 0,2 0-9 16,-5 0-27-16,0 0-78 0,-3 0-723 16,-4 0 0-16,-1 0 0 0</inkml:trace>
  <inkml:trace contextRef="#ctx0" brushRef="#br0" timeOffset="15038.41">17474 7723 546 0,'0'0'106'16,"0"0"9"-16,0 0 8 0,0 0 4 15,0 0 9-15,0 0 5 0,0 0 4 0,-2 0 5 16,2 0 0-16,-1 0 4 0,1 0 4 16,-1 0 1-16,-1 0-1 0,1 0 1 15,-1 1 4-15,-1-1 0 0,2 1 0 0,0 1-97 16,-3 2-4-16,3 0-9 0,-2 1-9 16,0 4-4-16,-1-2-4 0,0 4-5 0,1-1-4 15,-2 1-5-15,1 2 0 0,1-2-4 0,-1 0-5 16,1 0 1-16,-2 1-1 0,2-2 0 15,-1 1-4-15,0 0 4 0,1-1-4 16,0 3 5-16,-1 0-5 0,1 1 4 0,-1-1 0 16,-2 2 1-16,2 2-1 0,-2-1 0 0,2 3 4 15,-1-1 0-15,1 0 1 0,0 1-1 16,0-1 0-16,1 2 1 0,-1-2-1 0,3-1 0 16,0 0 1-16,-1-1-5 15,1 0 5-15,1-1-5 0,0 0 1 0,0 1-6 16,0-2 1-16,0 1 0 0,0 0-4 15,0 1 0-15,0 0-4 0,0 2-5 0,0 1 1 16,0-1-1-16,0 1-4 0,0-1 0 16,0-2-4-16,0 1-1 0,0-1-4 0,0-2-9 15,0-2-4-15,0-2-6 0,0-2-8 16,0-1-4-16,1-4-9 0,-1 2-10 0,0-4 1 16,2 1-9-16,-2-2-9 0,0 0-4 15,1 0-19-15,-1 0-25 0,0 0-50 0,0 0-368 16,0 0 0-16,0 0 0 0</inkml:trace>
  <inkml:trace contextRef="#ctx0" brushRef="#br0" timeOffset="15405.96">17244 8205 450 0,'-1'0'88'0,"-1"0"14"16,1 0 8-16,-2 0 10 0,0 0 8 0,-1 1 9 15,0 1 5-15,-1-1 4 0,1 4 4 16,-1-2 1-16,1 1 4 0,1 2 0 0,1 1 0 16,1 1 0-16,1 2 4 0,-1 2 1 0,1 0-1 15,1 0 1-15,0 3-85 0,4 0-12 16,-2 0-10-16,1 2-4 0,4 1-9 15,-2-2-5-15,3 2 1 0,1-3-5 0,1 0-5 16,0 0 1-16,1-2-1 0,1 0-4 16,-2-2 0-16,1-2 4 0,4-1-4 15,-3-1-1-15,2-3 1 0,1 0 4 16,2-3-5-16,0 1 0 0,1-1 0 0,4-5-9 16,1-2-9-16,-3-8-22 0,7-5-40 0,-2-9-70 15,2-6-566-15,1-7 0 0,2-8 0 16</inkml:trace>
  <inkml:trace contextRef="#ctx0" brushRef="#br0" timeOffset="29430.79">9598 11753 391 0,'0'0'85'0,"0"0"8"16,0 2 10-16,0-2 3 0,0 0 5 0,0 0 0 15,0 0 4-15,0 0 5 0,0 0 8 16,0 1 9-16,0-1 9 0,0 0 5 0,0 0 3 16,0 3 5-16,-1-3 4 0,-1 2 5 15,-1 0 0-15,2 0-63 0,-2 0-13 0,0 0-9 16,0-1-9-16,2 1 1 0,-4-2-1 0,4 3 1 15,-2-1-5-15,2-2 1 0,-1 0-10 16,2 0-8-16,0 0-9 0,-1 2-4 16,1 0 0-16,1-2 0 0,2 0-5 0,0 0-4 15,3 0 0-15,0 0-5 0,2 0 0 16,1 0-4-16,3 0 1 0,2 0-1 16,-1-2-4-16,2 0-1 0,-1 2 1 0,1-5-4 15,2 3 4-15,0-1 0 0,-1-1 1 16,3-3 0-16,-2 2-1 0,3 1-3 0,0 0 0 15,1 0 0-15,2 0 0 0,1 2 0 16,-1 2-4-16,-1-2 3 0,3 2 1 0,-3 0 0 16,3 0-1-16,-3 2-4 0,1-2 4 15,-1 0 0-15,-2 0-5 0,0 0-1 0,-2 0 0 16,0 0 0-16,-2 0-4 0,-1 0-1 16,-1 0-4-16,-3-2 4 0,2-1 0 15,-2 1 0-15,-3-1 0 0,4-1 0 0,-2-1 1 16,0 1-5-16,-1-1 1 0,2 3-5 15,-2 1-13-15,1-1-22 0,0 0-52 0,-3 2-721 16,1 0 0-16,-2 0 0 0</inkml:trace>
  <inkml:trace contextRef="#ctx0" brushRef="#br0" timeOffset="30277.22">10557 11891 192 0,'-1'0'54'16,"1"0"22"-16,-2 0 18 0,0 0 18 0,0 2 8 15,-1-2 14-15,-1 0 13 0,1 2 8 16,-1-2 10-16,0 2 8 0,0 0 9 15,1 0 10-15,0 1 3 0,2-2 5 16,-2 1 5-16,0-2 3 0,3 2 0 0,-1-2 1 16,1 0-55-16,0 0-22 0,0 0-13 15,0 0-17-15,0 2-14 0,0-2-9 0,0 2-14 16,0 0-7-16,0 1-10 0,1 0-8 16,2 1-10-16,0-2-8 0,1 1-4 0,2 4-6 15,0-5-3-15,1 3-5 0,3-3 1 16,0 0-1-16,2 0 1 0,2 1 4 0,-2-3-5 15,2 0 0-15,-1 2 5 0,1-2 0 16,1-2 4-16,-1 2 0 0,0 0-1 0,-1 0 0 16,-1 2 5-16,-1-2 0 0,-1 0 0 15,0 0-1-15,-3 0 1 0,0 0 3 16,-1 0-3-16,1 0-1 0,-3 0-5 16,1 0-8-16,-2 0-13 0,0 0-18 0,0 2-31 0,0-2-70 15,-2 1-676-15,0-1 0 0,-1 0 0 16</inkml:trace>
  <inkml:trace contextRef="#ctx0" brushRef="#br0" timeOffset="32276.86">11244 12335 290 0,'-2'0'65'0,"2"0"19"0,0-2 12 16,0 2 6-16,0-2 3 0,-2-1 9 0,2 1 9 15,0-1 5-15,-1-1 4 0,1 3 9 0,0-3 4 16,0 4 8-16,0-4 10 0,-2 4 4 16,2 0 4-16,0-3 5 0,-1 2 0 15,1 1 0-15,0 0-61 0,0 0-18 0,0 0-14 16,0 0 1-16,0 0-5 0,0 0-4 0,0 0-5 16,0 0-4-16,0 0-5 0,0 0-4 15,0 0-5-15,0 0-8 0,1 0-9 0,1 0 0 16,1 0 1-16,0 0-6 0,1 0 1 15,1 0 4-15,3 0-5 0,-3 0 4 16,3 0 1-16,-1 0-5 0,4 0 1 16,-2 0-1-16,3 0-4 0,-1 0-1 0,1 0 1 15,-2 0-5-15,4 0 4 0,-1 0 1 16,1 0-1-16,-3 0-5 0,-1 0-4 0,3 0 0 16,-3 0 0-16,1 0-4 0,1 0 0 15,-1 0-4-15,1 0 0 0,-3 0 0 0,3 0 0 16,-1 0-4-16,1 0 0 0,2 0 0 15,-2 0 1-15,1 0 0 0,3 0-5 16,-1 0 1-16,2 0 0 0,1 0 0 0,1 0 5 16,0 0-5-16,2 0 1 0,-2-1-1 0,1 0 5 15,2 0 0-15,-4-2-5 0,0-1 0 16,0 4 5-16,-1-2-1 0,-1-2 1 0,0 2-6 16,0 0 5-16,-2 0 0 0,1 2 0 15,-2-2-1-15,1 0 0 0,1 2 0 0,0-2-4 16,1 1 3-16,-3-2 1 15,-2 3 0-15,5 0-5 0,-3 0-1 0,3 0 5 16,-5-2 1-16,1 2-6 0,1 2 1 16,-2-2 0-16,1 0 5 0,-1 0-4 0,2 0 0 15,-3 0-1-15,0 0 1 0,2 0 0 16,-3 0 1-16,2 0-1 0,-2 0-4 0,0 0 5 16,2 0 0-16,0 0 0 0,-1 0 0 15,0 0-4-15,4 0 4 0,-1 0 1 0,0-2-1 16,1 0-4-16,0 0-1 0,2 0 5 0,-1 1 0 15,1-3-4-15,-1 1 0 0,-1 1 4 16,-3 0-1-16,3 0 1 0,-5 1-1 16,2 1 1-16,-4-1-1 0,2 1 1 0,0 0-5 15,-3 0 8-15,2 0-4 0,-2 0 0 0,1 0 0 16,-1 0 0-16,1 0 5 16,2 0-6-16,-2 0 1 0,2 0-1 0,-3 0 4 15,4 0-3-15,-1 0 0 0,-1 0-1 0,2 0 4 16,1 0-4-16,-4 0 0 0,4 0 0 15,0 0 4-15,0 0-5 0,-1 0 1 16,-1 0 0-16,3 0-1 0,-2 0 6 0,-1 0-6 16,2 0 1-16,0 0 0 0,0 0 1 15,-2 0-5-15,1 0 0 0,-1 0 0 0,1 0 1 16,0 0 0-16,-1 0 0 0,-1 0 0 16,1 0 0-16,-1 0 1 0,0 0-1 0,-1 0 1 15,0 0-1-15,2 0 1 0,0 0-1 16,0 0 1-16,0 0 0 0,-2 0-5 0,1 0 5 15,1 1 4-15,1-1-1 16,-1 0-3-16,-1 0-1 0,1 0 0 0,1 0 5 0,0 0-1 16,-3 0-3-16,3 1-1 15,-4-1 5-15,3 0-1 0,-5 0-3 0,4 0-1 16,-2 0 1-16,1 0 3 0,-3 0-4 16,3 0 5-16,0 0-1 0,0 0 0 0,-1 0 0 15,3 0 0-15,-3 0 0 0,2 0 0 16,-1 0 0-16,1 0-4 0,-1 0 3 0,2 0 1 15,-2 0 0-15,1 0-1 0,-3 0 1 16,2 0-1-16,-2 0 5 0,1 0-4 16,-3 2 4-16,3-2-5 0,-4 0 1 0,2 0-1 15,0 0 1-15,-2 0-1 0,2 0 1 0,0 2 4 16,-4 0-5-16,3-2 1 0,1 0 0 16,-2 3 4-16,3-3-5 0,0 0 0 0,-1 0 0 15,-2 2 5-15,1 0-5 0,1-2 0 16,0 0 1-16,-1 1 3 0,1-1 1 15,-2 0-5-15,3 0 1 0,-3 0 4 0,1 0 0 16,-1 0-5-16,0 0 1 0,0 2 3 16,-2-2 1-16,2 0-5 0,-2 0 0 0,2 2 0 15,-2-2 5-15,0 0-4 0,0 0 0 16,0 0-1-16,0 0-8 0,0 0-9 0,0 0-18 16,0 0-43-16,0 0-150 0,0 0-558 15,0 0 0-15,0 0 0 0,0 0 0 0</inkml:trace>
  <inkml:trace contextRef="#ctx0" brushRef="#br0" timeOffset="33808.33">13867 12270 208 0,'0'0'52'0,"-2"0"13"0,2 0 5 15,0 0-1-15,-2 0 5 0,0 2 0 0,2-2 0 16,-3 0 0-16,1 2-1 0,-2-2 1 16,2 4 4-16,-2-2 1 0,0 0-1 0,0 0 0 15,0 0 5-15,2 0 13 0,-1 0 17 16,-1-2 9-16,4 1-38 0,-4-1-5 0,2 0 4 16,2 0 9-16,-3 0 1 0,3 0 4 0,0 0 9 15,0 0 4-15,-2 0 0 0,2 0 5 16,0 0-5-16,0 0 0 0,0 0 0 15,0 0 1-15,0 0-1 0,0-1-13 16,-3 1-13-16,1-2-9 0,2 2-9 0,-2-2-4 16,1 0-9-16,0 2-4 0,-2-4-1 15,1 4 1-15,-2-2-9 0,4 1-5 0,-2-2 5 16,1 3-4-16,-1-2 4 0,0 0 0 16,2 2-4-16,-2 0 4 0,2 0-5 0,0-2 1 15,0 0-5-15,-2 2 0 0,2 0-4 16,0 0-1-16,0 0 1 0,0 0-5 0,0-1-4 15,0 1-4-15,0 0-1 0,0 0 0 16,0 0 0-16,0 0 0 0,2 0-4 16,0 0-1-16,3 1 9 0,1-1-4 0,3 0 4 15,1-1 0-15,3 1 0 0,-1-2 0 0,3 2 0 16,1-2 0-16,-1-1-5 0,3 3 5 16,-3-4 0-16,0 4 1 0,0-3-1 15,1 2 0-15,-3-2 1 0,4 1 1 0,-4 2-1 16,1 0 0-16,0 0-4 0,-1 0 1 15,0 0-5-15,0 0 0 0,1-3 0 0,-1 3 0 16,-1-2 5-16,1 2-9 0,-2 0 5 16,2 0-5-16,-4 0 0 0,0 0 4 15,-2 0-4-15,0 0-1 0,1 0-4 0,-3 0 5 16,-1 0-6-16,-1 0 1 0,-1 0 0 16,0 0 4-16,1 0-1 0,-1 0-3 0,-2 0-1 15,0 0 0-15,0 0-4 0,0 0-1 16,0 0-8-16,0 0-9 0,0 0-10 0,0 0-20 15,0 0-24-15,0 0-43 0,0 0-129 16,0 0-605-16,0-1 0 0,0-1 0 0</inkml:trace>
  <inkml:trace contextRef="#ctx0" brushRef="#br0" timeOffset="35141.31">14859 12240 550 0,'0'2'113'0,"0"-2"18"0,-2 0 14 16,1 0 8-16,1 0 5 0,-1 0 8 16,-1 0 5-16,-2 0 0 0,2 0-1 0,1 0 6 15,-2 0 3-15,1 0 1 0,1 0 0 16,-1 0-1-16,2 0 5 0,-2 0 5 0,2-2-1 16,2 1 5-16,1-1-109 0,0 0-17 15,0-2-10-15,1-1-9 0,1 4 1 16,2-3-10-16,0 2 1 0,2 0 0 0,-3 0-1 15,4 0-4-15,-4 2-4 0,4 0 0 16,-3-1-1-16,3-1 5 0,-3 1-5 0,3 1-4 16,-2-2 0-16,1 0-5 0,-1 2-4 15,-1-2 0-15,3 2-5 0,0 0 0 0,-1 0-4 16,3 0 4-16,-1 0-5 0,-1 0 1 0,3 0-1 16,2 0 1-16,1 0 4 15,-3 0-4-15,4 0-1 0,-1 0 1 0,0 0 0 16,0 0-4-16,1 0 0 0,-3 0 0 0,2 0 5 15,-3 0-5-15,4 0 1 0,-2 0 0 16,-1 0 0-16,1 0 0 0,0 0-4 16,0 0 1-16,3-2-1 0,-4 0 5 0,2 2-9 15,0-1 4-15,-1-1 5 0,0-1-5 16,1 1 0-16,-2 2 5 0,2 0-1 0,-3 0 0 16,3 0-4-16,-1 0 4 0,2 0 0 15,-3 0-1-15,2 0 5 0,0 0-5 0,0 0 4 16,-1 0 0-16,0 0 5 0,1 0-6 15,1 0 5-15,1-2 0 0,1 2-4 16,1-2 0-16,-3 2-1 0,1-2 1 0,2 2-1 16,-3 0 1-16,-1 0 0 0,-1 0 0 15,-1 0 1-15,-1 0 0 0,0 0-5 0,1 0 0 16,-1 0 1-16,0 0 0 0,0 0-4 16,1 0 0-16,-1 0 1 0,1 0-1 0,1 0 0 15,-1 0 1-15,0 0-1 0,-3 0 0 16,3 0 1-16,-2 0-1 0,-1 0 0 0,-2 0-1 15,0 0 1-15,-2 0 0 0,0 0-1 16,-2 0 1-16,2 0-1 0,-4 0 1 16,2 0-1-16,-3 2 0 0,1-2 0 15,0 0 0-15,0 0 0 0,0 0 0 0,1 0 0 16,-2 2 0-16,-1 0 0 0,0-2 0 0,1 0-1 16,1 2 1-16,-2-2-1 0,1 3 1 0,-1-3-1 15,2 0 1-15,-1 0-1 0,2 0 1 16,1 0 0-16,-2 0-1 0,2 0 1 0,-2 0-1 15,3 0 1-15,-3 0-1 0,1 0 1 16,-1 0-1-16,-2 0 1 0,2 0 0 16,0 1-5-16,-2-1 1 0,-1 1-1 15,0 0-4-15,0 1-4 0,2 0-9 0,-2 2-9 16,0-1-18-16,0-1-35 0,0-1-93 0,0 1-688 16,0 0 0-16,1-2 0 0,-1 0 0 15</inkml:trace>
  <inkml:trace contextRef="#ctx0" brushRef="#br0" timeOffset="39841.48">21195 9866 839 0,'0'-3'133'15,"-1"0"21"-15,1 1 14 0,-3-1 9 0,0 1 8 0,0-1 1 16,-2 0 4-16,-4 0 4 16,0 2 0-16,-1-1 1 0,-3 2 0 0,0 2 4 15,-3 0 0-15,2 5 1 0,-3-1 0 0,0 5 0 16,-1-1 0-16,0 5-124 16,1 3-8-16,0 3-21 0,1 2-14 0,0 1-8 15,-2 5-9-15,2-1 1 0,1 3-5 16,-1 0-4-16,3 2 0 0,-2 2 0 0,1 0 0 15,1 2-4-15,0-3-1 0,2-1-4 16,0-1 0-16,1-1-1 0,0-1 1 0,3-1-1 16,0-3-5-16,1 0 0 0,0-3 5 15,2 1-6-15,1 0 1 0,-2-1-1 0,4-1 0 16,0-1 0-16,-1-1 0 0,0-2 0 16,2 2-1-16,-2-2 1 0,2-2-1 0,0-2 1 15,-1-3 0-15,1 1 0 0,-2 0-4 16,1-4-5-16,-2 2 5 0,1-3-5 15,-1 0-5-15,1-2-3 0,0 1-6 0,-1-3-8 16,1-1-13-16,1 1-14 0,0-3-18 0,-1 0-26 16,2-3-49-16,0-2-554 0,0-1 0 15,-1-1 0-15,-2-2 0 0</inkml:trace>
  <inkml:trace contextRef="#ctx0" brushRef="#br0" timeOffset="40187.56">20540 10521 534 0,'0'0'89'0,"0"2"0"0,-3 4 8 0,1 1 15 16,-1 2 12-16,1 2 1 15,-3 5 9-15,1 2 4 0,1 4 6 16,0-1 3-16,0 1 1 0,2 2 4 0,0-3 5 16,-1 3 4-16,4 0 4 0,-1 0 5 15,3-5 4-15,1 5 0 0,0-5-89 0,2 4 4 16,1-4-4-16,1-1-14 0,2-2-12 16,0-4-2-16,1-3-3 0,2-1-5 15,1-4-10-15,1-4 1 0,0 0-1 0,2-7-4 16,4-4-13-16,0-1-13 0,1-3-28 15,3-7-34-15,1 1-90 0,2-7-567 0,0-4 0 16,1-1 0-16,2-2 0 0</inkml:trace>
  <inkml:trace contextRef="#ctx0" brushRef="#br0" timeOffset="41103.69">25387 9867 620 0,'0'0'107'16,"0"-1"14"-16,0-2 17 0,0 0 13 0,0 1 9 16,0-1 9-16,0 1 9 0,0-1 8 15,-2 0 1-15,2 0 4 0,-3 3 4 0,1-1 0 16,1 1 5-16,-2-2 0 0,-1 4 0 16,-1 0 4-16,-2 6 0 0,2 2 0 0,-1 0-108 15,-2 6-13-15,1 3-16 0,-1 6-15 16,2 0-8-16,-3 4-8 0,-1 3-9 0,0 0-9 15,3 1 1-15,-2 1-5 0,0-1-4 16,0 1 0-16,1-2-5 0,-1 3 0 0,-1-4 1 16,1 4-5-16,2-4 0 15,-2 3 0-15,-2-1 0 0,4 1 0 0,-1-2-1 16,-1-1 1-16,1-2-1 0,2 3 0 16,-1-2 0-16,0-2-4 0,1-1 0 0,2-3 4 15,-1 2 0-15,0-5-5 0,-1 0 1 16,0 0-1-16,1-3 1 0,2-4-5 0,-2-1 0 15,1-1-4-15,2 0-4 0,0-3-5 0,0-2-12 16,2 0-10-16,0-2-8 0,0-1-14 16,0-1-17-16,0-3-13 0,0 2-27 0,0 0-62 15,0-2-520-15,0 0 0 0,0 0 0 16,0 0 0-16</inkml:trace>
  <inkml:trace contextRef="#ctx0" brushRef="#br0" timeOffset="41456.26">25026 10480 522 0,'0'0'100'0,"0"0"13"0,0 2 14 15,-2 0 12-15,-1 5 9 0,0-2 5 16,1 4 4-16,0 0 8 0,0 4 1 15,2 2 4-15,-2 4-1 0,0 0 5 0,2 1 1 16,0 0 4-16,0 2 4 0,0 1 5 16,0 0 5-16,4 1-1 0,-4 0-96 0,4 0-12 15,1-1-13-15,2 3-9 16,0-4-9-16,0 2-4 0,3-5-4 0,2 1-9 0,-1-4 0 16,1 1-4-16,-2-5 0 0,0 1-4 15,3-6-1-15,-2 0-4 0,0-6-5 16,3 3-4-16,-2-7-5 0,4 1 1 0,-1-7-5 15,3-5-8-15,0-5-24 0,2-6-65 16,3-2-712-16,1-8 0 0,1-9 0 16,3-8 0-16</inkml:trace>
  <inkml:trace contextRef="#ctx0" brushRef="#br0" timeOffset="59342.6">26902 9269 567 0,'-3'4'89'0,"1"0"6"15,-1 3 7-15,1 0 5 0,2 1 5 0,-2-1 8 16,-2 2 9-16,4-3 13 0,-1 1 9 0,-1-3 14 16,2-2 8-16,0 0 4 0,0-2 5 15,0-2 4-15,0-1 0 0,0-6 4 0,3-2 5 16,5-5-84-16,6-4-10 0,-1-5-4 15,6-6-8-15,0-5 0 0,6-4-4 16,2-2-9-16,0-2-9 0,3-3-13 0,-5-2-9 16,2 0-13-16,-3-5-10 0,0 0 1 15,-1-2-5-15,0-2-4 0,-1-3-1 16,4-2-3-16,-3-1-5 0,0-2-1 0,4-2 5 16,-3-1-1-16,-1 4 1 0,0 0-5 0,-1 1-4 15,-4 4 0-15,-2 5 0 0,-3 5 1 16,-4 6 0-16,-2 7 0 0,-3 5-5 15,-1 7-3-15,-4 5-5 0,-3 6 0 0,-3 5 0 16,0 5 0-16,-3 4 0 0,-1 6 0 16,-3 3 0-16,2 6 0 0,-4 3-1 0,1 3 1 15,-1 7 3-15,1 2-1 0,-1 8 5 16,3 5-1-16,0 2 0 0,-1 4 0 0,0 4 5 16,2 1 0-16,2 2 4 0,0 1 0 15,3 2 0-15,1 0 0 0,2-1 0 0,2 0 0 16,2 1 0-16,2-1 0 0,0-2 0 15,4-1 0-15,3-4 0 0,3-4 0 16,1-3-7-16,1-8 0 0,4-6-5 0,0-6 1 16,4-4 0-16,-2-8 0 0,1-3-5 15,-2-5 1-15,2-2 4 0,2-6 1 16,-1-5-1-16,-2-1 1 0,5-7-1 0,-5-6 1 16,2-2 0-16,1-5 0 0,1-6 0 15,0-4 4-15,0 0 4 0,-4-3 0 0,1 0 4 16,-4 3-1-16,1 3 1 0,-5 5 0 0,-1 3 4 15,-4 7 4-15,-3 4 0 0,-1 5 0 16,-1 5 0-16,-3 2 0 0,0 5-1 16,0 0 1-16,-1 3 1 0,1 2-1 0,0 5 4 15,0 0-4-15,0 5 1 0,0 3-1 16,0 2 0-16,-2 6 5 0,0 4-1 0,2 0 0 16,-2 1-4-16,2 1-4 0,0-3-1 15,0 1 0-15,-2-5-3 0,2 1-1 16,0-4 5-16,2-5-4 0,-2-1-1 0,4-6-4 15,-1 1-5-15,0-5-4 0,3 0-8 16,-2-3-6-16,1 0-12 0,3-5-23 0,0-5-21 16,-1 0-27-16,4-6-31 0,-2-4-592 15,2-7 0-15,-2-1 0 0,5-10 0 0</inkml:trace>
  <inkml:trace contextRef="#ctx0" brushRef="#br0" timeOffset="59507.16">27939 8212 764 0,'-3'0'140'0,"0"0"18"0,-4 2 9 0,1-2 8 16,-4 0 5-16,-1 1 4 0,2 1 1 0,-5-1-1 16,3 0 1-16,0 0-1 0,0 0 1 15,6 1-9-15,0-1-18 0,-1 1-26 16,3-1-27-16,3-1-35 0,-2 1-35 0,2 2-35 16,2-2-673-16,5 0 0 0,-2 1 0 15,2 2 0-15</inkml:trace>
  <inkml:trace contextRef="#ctx0" brushRef="#br0" timeOffset="59772.98">28159 7969 608 0,'0'0'119'0,"0"0"13"16,0 0 14-16,0 0 9 0,0 0 8 16,0 0 5-16,0 0 4 0,0 1 5 0,0 4 3 15,0 1 1-15,-2 8 5 0,2 3-1 16,-1 8-1-16,-5 1 6 0,2 10-1 15,-1 5-4-15,-5 5 4 0,0 3 1 0,-3 2-119 16,-1 2-14-16,1-2-13 0,-1 3-9 0,2-2-9 16,0-2-6-16,0-1-3 0,3-2-4 15,3-3-5-15,2-5 0 0,0-3-14 16,2-6-7-16,0-2-18 0,4-8-23 0,0-4-30 16,1-3-40-16,1-7-48 0,1-1-530 15,1-5 0-15,-1-6 0 0,3-1 0 0</inkml:trace>
  <inkml:trace contextRef="#ctx0" brushRef="#br0" timeOffset="60456.72">28498 8037 626 0,'0'-3'121'16,"7"-2"14"-16,-3 0 9 0,3-2 8 0,2-1 10 15,-2-1 3-15,3 2 5 0,-2-2 9 16,1 2 5-16,-2 3-1 0,-5 0 1 15,0 5 4-15,-4 4 0 0,-5 4-1 0,0 6 0 16,-5 6 1-16,-3 3-1 0,-3 5 1 0,-4 5-127 16,-2 4-12-16,-2 5-14 0,1 0-12 15,-3-3-13-15,3 1-5 0,1-3-4 16,2-4-9-16,5-4-4 0,1-5-5 0,3-5-4 16,7-5-8-16,-2-4-6 0,6-3-3 15,1-4 0-15,1-2 0 0,3-4 4 0,4 0-4 16,0-2 5-16,-2-2-1 0,3 2 9 15,2 0 3-15,-3 1 5 0,-1 2 0 0,1-2 0 16,-1 3 4-16,-1 1 0 0,0 3 4 16,-3 3 4-16,2 3 5 0,0 0 5 0,0 3 4 15,2 2 0-15,0 1-1 0,1 2 0 16,-1 1 0-16,3-2 0 0,-1 3 4 16,1-4-5-16,1-3 1 0,0 0-1 0,1-3 0 15,2-4 0-15,2-2 0 0,0 0 0 16,2-3-1-1,2-6 6-15,1-1-1 0,1-2 0 0,3-3 1 0,-2-3 0 0,2-2 0 16,0-5-3-16,2-2 4 0,-2-4 5 0,0-2-4 16,1-1 0-16,-3-4 1 0,2 1 0 15,-5-3 4-15,1 0 1 0,-5-1-5 16,-1 3 5-16,-1 0 0 0,-6 1-5 0,-2 6 0 16,-2 2 0-16,-3 2-1 0,-1 5 5 0,-2 5 0 15,-4 4-6-15,0 3 1 0,-1 3-6 16,0 2 5-16,-2 3-5 0,1 5 0 0,-1 0 0 15,-2 7-4-15,2 3 5 0,1 2-5 16,0 6-5-16,1 4 1 0,1 5 4 16,0 1 1-16,0 5-5 0,4 1 5 0,0 0-4 15,1 0-1-15,1-2 1 0,2-2 4 16,6-1-1-16,-1-4-3 0,3-3 4 0,4-3-5 16,3-8 5-16,3-4-1 0,5-4-5 15,2-5 5-15,4-3 0 0,4-7 0 16,1-6-5-16,2-5 0 0,3-3 4 0,-1-4-4 15,2-1-1-15,1-2-7 0,-2-3-10 16,1-2-25-16,-2 1-44 0,-3-2-72 0,-2 2-577 16,-5 0 0-16,-1 2 0 0,-8 0 0 15</inkml:trace>
  <inkml:trace contextRef="#ctx0" brushRef="#br0" timeOffset="62305.98">27501 13099 478 0,'-4'3'85'0,"3"0"13"16,-3-1 10-16,0 2 8 0,-1 0 9 0,0 1 9 16,1 0 8-16,0-1 5 15,1 1 4-15,-1-2 5 0,2 1 8 0,2 0 1 0,0 1 4 16,0-2 4-16,0-1 5 0,4 3 0 15,1-2 0-15,3 1-68 0,4-4-13 16,-1 2-9-16,4-2-8 0,4 0-5 0,3-2-9 16,3-2-8-16,-1-1-9 0,3-2-5 15,2-1-4-15,-2 0 0 0,3-3-10 16,1 0 0-16,-1-3-4 0,1 5-5 0,0-1-4 16,-1 0-1-16,1 2 0 0,-1 3-4 0,-1 3-4 15,-1-2-9-15,-4 3-5 0,-2-1-13 16,-2 0-8-16,0 4-18 0,-5 0-17 0,-1-1-36 15,-3 1-30-15,-2 0-568 0,-3 0 0 16,0-1 0-16,-3 3 0 0</inkml:trace>
  <inkml:trace contextRef="#ctx0" brushRef="#br0" timeOffset="62674.5">27580 13553 622 0,'0'0'108'15,"0"0"9"-15,0 0 9 0,0 0 4 16,0 0 9-16,0 0 4 0,0 0 9 0,0 0 5 15,2 0-1-15,-2 0 5 0,5 0 5 16,-1 0 3-16,5-2 1 0,0 1 5 0,2 0 3 16,0 0 1-16,3 0 4 0,3-2 1 15,0-1-109-15,2 0-9 0,0-1-5 16,5 0-4-16,2-2-8 0,-1-1-5 0,5-3-5 16,3 2-5-16,4-2 1 0,1 1-4 15,0-1-5-15,2 1-4 0,3 3-4 16,-2-2-18-16,-1 5-36 0,1-1-64 0,-4 2-667 15,-1 3 0-15,-6-3 0 0,-1 1 0 0</inkml:trace>
  <inkml:trace contextRef="#ctx0" brushRef="#br0" timeOffset="70217">20346 14429 774 0,'-1'0'115'0,"1"0"5"16,0 1 3-16,0-1 6 0,0 2 4 15,0-2 5-15,0 1-1 0,-2-1 5 16,4 0 0-16,0 1 5 0,3-1-1 0,2 0 0 16,0-1 0-16,5 0 4 0,-2-2 0 0,6 1-1 15,0-1 1-15,1 1-116 0,2 1 0 16,2-2-4-16,3 0-6 0,0 1 0 15,4-3-4-15,2 1-1 0,3 0 0 0,4-2-4 16,1 1 3-16,1-1-4 0,3-2 0 16,2 2 0-16,0-3 4 0,4 3-5 0,-2 0 0 15,5-1 4-15,1 1 0 0,-2 0 5 16,4 1 3-16,1-3 0 0,1 1 1 0,0 0-2 16,1-1 1-16,0-3-5 0,0 1 0 15,0-1 4-15,3-2-5 0,-4 3 0 16,0-1 0-16,-2-1 1 0,-1 1-5 0,-2 1 1 15,-5 4 1-15,-2-1-9 0,-3 1-9 16,-8 4-20-16,-1 0-40 0,-4 1-60 0,-7 1-605 16,-3 0 0-16,-4 0 0 0,-6-1 0 15</inkml:trace>
  <inkml:trace contextRef="#ctx0" brushRef="#br0" timeOffset="91318.65">12111 16401 461 0,'-3'0'95'0,"2"0"17"16,-4 0 13-16,3 0 10 0,-2 0 7 15,0 0 10-15,-2 0 3 0,2 3 5 0,-1-3 9 16,3 1 4-16,-4 0 0 0,4 1 4 16,0-1 5-16,1 0 0 0,-1-1 4 0,0 2 4 15,0-1 1-15,2-1-74 0,0 1-13 16,0-1-13-16,-2 0-12 0,2 0-10 16,0 0-8-16,0 1-9 0,-1-1-4 15,1 1-5-15,0 3-8 0,0-1-4 0,0-1-1 16,1 2-3-16,3 0-6 0,1 2 1 15,-1-2-4-15,4 1-5 0,-1 0 0 0,4-1-3 16,-1-1-6-16,2 1-3 0,1 1-1 0,0-2 1 16,3-2 0-16,-3 2 0 0,3-1-1 15,-3 0 1-15,5 0 0 0,-3 1 0 16,4-3 0-16,-2 2 0 0,2-2 0 0,-1 1 1 16,2-1-1-16,2 0 0 0,1 0 1 15,-3 0-2-15,5 0 0 0,1 0 1 0,-2 0-1 16,4 0 1-16,-1 0 3 0,0 2-5 15,2-2 1-15,0 1-1 0,0 0 1 0,-1 0 0 16,1 0-1-16,0 0 1 0,-2 2-1 16,2 1 0-16,-2-3 1 0,-1 2-1 15,2 0 1-15,-3 0 0 0,1-1 0 0,0 4 0 16,-2-5 0-16,3 1 0 0,-5 1-4 16,3-1 4-16,0 1 1 0,0-1-1 0,-2-2 4 15,1 2-4-15,1-2 0 0,1 0-1 16,2 1 5-16,-1-1-4 0,0 0-1 0,-3 0 0 15,3 0 0-15,2 0 1 0,0 1-1 16,-2-1 1-16,-2 0 0 0,2 2 0 0,2-2 0 16,-2 1 0-16,-2 0 0 0,1 0 0 15,0 0-4-15,3 1 4 0,-6 0 1 16,4 2 0-16,-1-3-1 0,-1 2 5 0,1-1-4 16,0 1 3-16,3-2-4 0,-4 0-1 0,2 2 1 15,0-3-1-15,1 1 1 0,1-1-1 16,0 0 0-16,-2 0 1 0,-1 0 0 15,1 0-1-15,0 0 1 0,0 0 0 16,0 0 0-16,-1 0 1 0,-1 0-5 0,4 0 0 16,-4 0 4-16,2 0-4 0,0 0 5 15,2-1 0-15,-1-2-1 0,-3 2 1 0,3 0 3 16,-2-2 1-16,0 2-6 0,3-1 1 16,-5 2 0-16,2-2 0 0,-3 2-1 15,0 0 1-15,-2-1-1 0,0 2 1 0,0-1 0 16,-1 2 0-16,-4-1 0 0,2 0-4 15,-2 0-13-15,0 3-23 0,-4 0-52 0,1 0-690 16,-5-1 0-16,-1 0 0 0,-1 1 0 0</inkml:trace>
  <inkml:trace contextRef="#ctx0" brushRef="#br0" timeOffset="101595.53">5715 8608 406 0,'0'0'58'0,"0"-2"5"0,0 1 9 15,0 0 8-15,0-3 5 0,0 3 9 16,1-1 9-16,-1-1 8 0,0 2 9 0,0-1 14 15,0 1 13-15,2 1 9 0,-2-1 12 16,-2 1 5-16,2 0 5 0,0 0 4 0,0 0 0 16,0 0-58-16,0 0-1 0,0 0-4 15,0 2-9-15,0 2-8 0,-1 2-5 0,1 4-9 16,0 0-9-16,-3 4-9 16,3 0-8-16,-1 6-14 0,0 2-14 0,1 3-8 0,-2 7-13 15,-1 4-4-15,1 0 0 16,0 6-5-16,0 0 1 0,-1 5-1 15,0 1 1-15,0 1-1 0,0 1 5 0,2-3 0 16,0 0-1-16,1 3-4 0,-2-3 1 0,2 2 4 16,0 2 0-16,0 1-1 0,2 0-3 15,-1 0 4-15,-1 1 0 0,0-1-1 0,1 4-4 16,-1-1 0-16,2 3 0 0,-2-2 0 16,1 4 0-16,-1-2 0 0,0 0-4 15,0 0-1-15,-1-1 2 0,1-2 4 0,0-2-1 16,0-3-4-16,0 1 0 0,1-4 0 15,1-1 4-15,-2 0-4 0,1 1 0 0,2-1 0 16,0 2 0-16,-1 4 0 0,0 1 0 16,1-2 0-16,1 4 0 0,-2 1 0 15,1 2 0-15,-2 2 0 0,1 3 0 0,-2-3 0 16,1 3 0-16,-1 0 0 0,0 0 0 0,0 0 0 16,0 2 0-16,0-2-1 0,0 1 1 15,0 1-1-15,0-2 1 0,0 0-1 16,0 1 1-16,0-1 0 0,0 0 0 15,0-1 0-15,0-4 0 0,0 2-1 0,-1 1 1 16,1 0 0-16,-2 0-1 0,1 0 1 16,-2-1-1-16,2 3-3 0,-2-1 4 0,0 0 0 15,0 1 0-15,0 0 0 0,0-1 0 16,0 1 0-16,2-1 0 0,-1-4 0 0,2 3-5 16,-1-2 5-16,1-3 0 0,0 2 1 15,0-3-1-15,0-1 0 0,0 1 0 0,0-1 0 16,0 0 0-16,0-1 4 0,0-1-4 0,1-3-1 15,1 0 1-15,1-1 0 0,0-1 0 16,0-1 0-16,1-4 0 0,-1 2 0 16,0-1 4-16,2-1-5 0,-2 1 1 0,-1 2-1 15,-1-2-1-15,0-2 2 0,-1 4-1 16,2-3 1-16,0 2 0 0,-2-3-1 16,0 2 1-16,0 0-1 0,0-3 1 0,1 2-1 15,1-2 1-15,-2 0-1 0,1 0 1 16,-1-1-1-16,3-1 0 0,-2 1 0 15,-1 0 1-15,2-3-1 0,-1 1 1 0,1 1 0 16,-1-3 0-16,-1 0 0 0,1-1 0 0,-1 2 0 16,0-3 0-16,3 0 0 0,-1 2 0 15,-2-2 0-15,0 1-1 0,0 0 1 0,1-2 0 16,-1 3-1-16,0-1 1 0,2-2-1 16,-2 0 1-16,1-1-1 0,0-2 1 0,1-4 0 15,-1 2 0-15,1-5 0 0,1-1 0 16,-2 0-1-16,1-4 1 0,-1 0-1 15,1-1 1-15,-2 0-1 0,0-1 2 16,0 0-1-16,0-1 1 0,0 1-5 0,0-2-17 16,0 2-36-16,-2-1-83 0,-1-1-565 0,2 0 0 15,-4-4 0-15,1-1 0 0</inkml:trace>
  <inkml:trace contextRef="#ctx0" brushRef="#br0" timeOffset="127379.7">5646 17932 236 0,'0'-9'58'0,"0"-2"8"15,0-5 10-15,0-2 8 0,0-5 4 16,0 0 10-16,0-1 4 0,-1-2 9 0,2 1 4 15,-1 7 9-15,0 1 9 0,0 3 8 16,1 5 14-16,-1 3 9 0,0 1 4 0,0 2 5 16,0 2 4-16,0 1-45 0,0 3-8 15,0 6-5-15,0 4-4 0,0 9-5 0,1 0 0 16,-1 8-9-16,2 3 3 0,-2 4-8 16,3 6 0-16,-2-1-8 0,1 2-5 0,0 0-5 15,0 0-13-15,0-1-5 0,-1 0-4 16,-1 15 0-16,2 0-5 0,-2 3 0 0,0 1 0 15,1-3-6-15,-2-1-5 0,1 0-4 16,0-1-5-16,0-1-1 0,0-1-3 0,0-5-1 16,0-7-5-16,0-5-4 15,0-4-5-15,0-6-14 0,0-6-8 0,0-4-31 0,0-7-26 16,0-6-30-16,0-2-48 0,0-4-642 16,-2-7 0-16,1-6 0 0,-3-8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7-21T12:12:56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4355 9182 544 0,'-2'0'90'16,"0"-3"1"-16,-3-1 8 0,1-1 10 15,-3-4 8-15,-5 3 9 0,0-7 10 0,-2 2 7 16,-3-3 10-16,-2 3 8 0,0-3 4 16,-1 1 5-16,-2 1 4 0,0 3 4 0,-2-1 1 15,0 0 3-15,-1 3 5 0,2 2 1 16,-3-1-92-16,-2 4 0 0,2 0-8 0,-1 1-4 16,-1 1-14-16,1 1-8 0,0 2-10 15,0 4-7-15,-2 0-5 0,-1 3-13 0,1 3-5 16,-1 1-4-16,0 4 0 0,-1 2-4 0,1 2-1 15,-2 3-4-15,5-5 0 0,-4 4-1 16,4 1-5-16,-2 3 1 0,3-2 3 16,-1 4-4-16,2 2 0 0,2 2 0 15,-1 1 0-15,-1 1 4 0,4 2-8 0,0 0 5 16,0 2-1-16,0-1 1 0,4 1 0 16,0-2-5-16,2 1 1 0,-1 1 0 15,5-1 0-15,-1 3-3 0,1-3 3 0,2 3 1 0,2-1-4 16,0 0 4-16,3 2 1 15,0-1-1-15,3 2 0 0,0-3 0 0,-1 2 0 16,4-2-1-16,0-2 1 0,3 1-1 0,2-5-4 16,0 1 4-16,3-1 0 0,3-5 4 15,2-1-3-15,3-3 3 0,1 0-3 16,3-3 3-16,1-1 0 0,1-1-5 0,0-1 5 16,2-2-1-16,1-1 1 0,1 2-5 0,-2-1 4 15,3-4 0-15,-2 0 1 16,1 1-1-16,0-1 1 0,2-1 0 0,-2-2 1 0,2 0-5 15,-1-3 4-15,2 0-3 0,-2 0 4 16,-2 0 0-16,0 2 0 0,1 0 1 16,-4 1-5-16,0-2 4 0,0 3 0 15,-1 1 1-15,1-1-1 0,-2 2 0 0,3-2-1 16,1-1 1-16,0 3-1 0,0-2-1 16,1 0 1-16,2-5-1 0,0 4-4 15,0-4 1-15,1 0 3 0,-1-3-4 0,0 1 0 16,0-5 0-16,-2 2 1 0,1 1 0 0,-3-3-1 15,3 0 1-15,-2-5 0 0,-1 3 0 16,1-2 1-16,1-1-1 0,-1-3 0 0,0 2 1 16,0-4-1-16,-1-2 5 0,1 0-5 15,-3 0 4-15,1-2 0 0,1-2 0 0,-3 1 0 16,1-1 1-16,-1-2 3 0,-1 0-4 16,1 1 0-16,-1 1 0 0,-2-3 1 0,1 3 3 15,-1 2 1-15,-3 0 0 0,0 2-4 16,-2 1 0-16,-1 4 4 0,0-2-4 15,-3 0 1-15,2 4-1 0,-3-2-4 16,-1 2 0-16,2-1 0 0,-3-2-1 0,2-1 0 16,-2 0 5-16,2-1 0 0,-3 2-4 15,1-4-1-15,-1 3-1 0,1-5 1 0,-1 2-1 16,0-2 1-16,-2 0 3 0,0 0-3 0,1 1-1 16,0-3 0-16,-1 0 1 0,1-1 4 15,-1 1 0-15,2-4-5 0,-1 2 1 16,-1 0-1-16,1 0-3 0,1 1 0 0,-1 1 4 15,0 0 0-15,0-2-4 0,-2 5 0 0,0-2 0 16,2 0 4-16,-2 1-4 16,2 0 1-16,-3-2-1 0,3 1 5 0,-1-4-1 15,1 2-4-15,0-1 0 0,1-2 4 0,-3 3 0 16,0-1 0-16,0 1-1 16,-2 0 1-16,1 0-1 0,-2 3 0 0,0-2 5 15,0 0-1-15,0 2-4 0,0 1 0 0,0-2 4 16,0 0 0-16,0 0-4 0,0 0 0 15,0 2 4-15,0-6 0 0,0 5-4 16,-2-2 0-16,2 1 5 0,-3-2 0 0,0 3 0 16,1-2-5-16,-3 0 6 0,-2 1-1 0,1-1-4 15,0 0-4-15,-1-3 5 0,0 2 4 16,-2-3-3-16,2 1-1 0,0 1 0 0,1-2 1 16,-2 1-1-16,0 1 0 0,1 1 1 15,-2-2-1-15,2 3 0 16,0-1 0-16,0 1 0 0,-1 3 4 15,-2-1-4-15,3-1 0 0,0 3 0 0,1-1 3 0,-3 0 1 0,2 1-4 16,0 0-2-16,-2 3 1 0,1-3 4 16,-1 3 9-16,0 1-5 0,-2-2 0 0,1 0 1 15,-2 2 3-15,-1 1-4 16,0-1 0-16,-2 2 0 0,-2-4 0 0,-1 4 0 16,0-3-1-16,-2 2 1 0,0 0-1 15,1-1 1-15,-1 0-1 0,2 1 1 0,-2-1-1 16,3 2 1-16,1 1-10 0,-3-3 1 0,4 2 1 15,2-1 4-15,-2 3-5 0,1-1 5 16,0-1-4-16,0 2 0 0,1-1 0 16,-1 0 5-16,-1 2 0 0,1 0-4 15,-3 0 5-15,-3 2-1 0,2 0 1 0,-4 0 0 16,-1 1 1-16,1 0-1 0,-3 0 0 0,-2 0 0 16,1 1 0-16,-1-1-1 0,1 1 5 15,2 0-5-15,-3 2 4 0,1-2 0 0,4 2 0 16,-2-1-5-16,5 3-1 15,-1-2-4-15,3 1-13 0,1-2-18 0,3 2-57 16,-1-2-797-16,2 0 0 0,-1-1 0 0,0-2 0 16</inkml:trace>
  <inkml:trace contextRef="#ctx0" brushRef="#br0" timeOffset="22570.86">17383 7595 490 0,'-1'4'75'15,"-4"0"9"-15,-1 1 8 0,-1 1 5 0,0 2 5 16,-3-1-1-16,-2 2 5 0,2 1 9 15,-3-1 4-15,2-2 10 0,-1-1 7 16,0 0 10-16,1-1 8 0,0-3 5 0,-1 1 4 16,-1 0 5-16,1-2 9 0,2 0-67 15,-1-1-4-15,1 1-5 0,1-1-8 0,-1 0-5 16,1 0-4-16,2-1-1 0,0 0-4 16,-1-2-4-16,3-1-5 0,-1-3-8 0,3-1-10 15,0-2-4-15,0 0-9 0,2-4-4 16,1 1-1-16,0-1 1 0,-2 0-10 15,2 0 1-15,2 0 0 0,-1 1-5 0,0 0 4 16,2 0 1-16,2 1-1 0,-1 1 0 0,3-1 1 16,2 1-6-16,1-1 1 0,0 3 1 15,3 0-1-15,-1-1-3 0,4 1-1 16,-3 0 0-16,3-1-4 0,-2 0 1 0,2 1-1 16,0 0-4-16,1 0 0 0,-1 1 0 15,1 0 0-15,0 1 0 0,0 1 1 0,-1 1-1 16,-1 4 4-16,-1-2 1 0,1 1-1 15,-1 2-1-15,1 2 1 0,-5 2-1 16,1 0 1-16,-2 3-1 0,0 1 4 0,-2 0-4 16,2 3-1-16,-5 0 1 0,-1 4-1 15,-2-2-1-15,1 2-4 0,-2-2 1 0,1-1-1 16,-1 2 0-16,0 2 0 0,-1-1-3 16,1 0-1-16,0 0 0 0,0 3 2 0,0-2-1 15,0 3 1-15,-2 2 0 0,1-2-4 16,1-1 0-16,-1 2 1 0,-2-1-1 15,0 0 1-15,-1-1 1 0,1-2 0 0,0 0 0 16,1-3-1-16,0-3 1 0,-1 2-4 16,0-2 4-16,1-4 0 0,-1 1-1 0,3 0 1 15,-3-1-1-15,1 2 1 0,-2-2-1 16,0 1 0-16,2 0 0 0,-1-2 0 0,0 2 0 16,-1-1 0-16,-1 1-1 0,2-3 0 15,0 1 1-15,-2-2-1 0,1 3 1 0,-1-3-1 16,1 0 1-16,-1-1-1 0,-1 1 1 15,0 2 3-15,-1 0-4 0,0-2 0 0,0 5 1 16,1-2 3-16,-3 2-3 0,1 1-1 16,0 0 1-16,3-2-1 0,-2 3 5 15,1-2-5-15,0 1 0 16,0-3 0-16,2 1 4 0,1-2-4 0,-2 2 0 0,2-1 0 0,-2-1 5 16,2 1-5-16,-1 1 0 0,1-1-1 15,0 0 1-15,0 0 0 0,-1 0-1 16,3 1 1-16,1-2-1 0,-2 0 5 0,2 3-8 15,0-2 4-15,-1 0 0 0,1 2-1 16,0 1 1-16,1-2 0 0,-2 2 0 0,2 0 0 16,1 1-4-16,-1-1 0 0,2 0 0 15,1 1 0-15,-1-2-4 0,1 1-9 16,1-4-4-16,1 2-6 0,-2-3-12 0,3 0-26 16,-3-2-40-16,4-2-84 0,-4 2-623 15,1-1 0-15,-1-2 0 0,1 1 0 0</inkml:trace>
  <inkml:trace contextRef="#ctx0" brushRef="#br0" timeOffset="23069.53">17342 8507 464 0,'0'0'99'0,"-1"0"9"16,1 0 17-16,0 0 15 0,-1 0 7 0,-1 0 10 15,-1 0 8-15,2 0 9 0,-2 0 5 16,2 0-1-16,-3 0 1 0,3 0-1 15,-2 0 5-15,1 0-5 0,0 0 0 0,2 0 0 16,-1 0 5-16,1 1 0 0,0 1-104 0,0 0-9 16,0 1-13-16,-2 1-14 0,2 2-8 15,0 0-13-15,0 3-4 0,0-1-10 16,0 1-4-16,0-2-4 0,2 0 0 0,-1-2 4 16,1 1 0-16,0-4 8 0,2-1 6 15,0 1 8-15,0-2 4 0,0-3 9 16,0 1 9-16,1-2 5 0,-2-2-1 0,2 2 1 15,-3-1-1-15,-1-1 9 0,1 0 1 16,-1 1 3-16,-1 1-4 0,0 2 5 0,-1 0 0 16,-2 0 0-16,-1 1-4 0,0 1-9 15,-1 0-5-15,1 0-8 0,-2 0-13 0,0 0-14 16,-1 0-22-16,4 0-21 0,0 0-36 16,1-1-66-16,4-3-779 0,3 0 0 0,1-2 0 15,3 0 0-15</inkml:trace>
  <inkml:trace contextRef="#ctx0" brushRef="#br0" timeOffset="24049.46">17922 8057 736 0,'-2'0'127'0,"2"0"4"0,-2 0 10 16,2 0 4-16,0 0 4 0,-1 0 4 15,1-1 1-15,0 0 4 0,-1-6 0 0,2 2 5 16,0-4 0-16,3-1 4 0,-1-4 0 16,1-3 5-16,3-2-1 0,0-5 5 0,2-1 0 15,1-3 5-15,1-1-128 0,-1-1-4 16,1-1-9-16,0-1 0 0,-2 3-5 0,0-1 0 15,-2 3 1-15,0 0-2 0,-1 5 1 16,-2 1-5-16,-1 2 4 0,-1 3-4 16,1 1 4-16,-2 1-4 0,-1 2-5 0,0 0-1 15,0 2 1-15,0-1-4 0,0 1-1 16,1 1 1-16,-1 2-1 0,0 2 1 0,0-1-5 16,2 1-4-16,-2 3 4 0,0 1-3 15,0 1-1-15,0 0-4 0,0 0 0 0,0 0 0 16,1 1-5-16,-1 0 1 0,2 3 5 15,1-1-5-15,-3 4 0 0,2 1 0 0,0 3 0 16,-2 2 0-16,0 3 1 0,1 2-5 16,-1 2 4-16,0 1 1 0,2-1-5 15,-1 0 1-15,-2 4-1 0,2-1 5 0,-1-1-4 16,0 1 0-16,2-3 0 0,-2 4 1 16,0-4-1-16,0 3 0 0,0-1 0 0,0 1 0 15,1-1 0-15,0 1 0 0,-1-2-1 16,2 5 0-16,-2-4 1 0,0 2-1 0,2 0-1 15,-2 0 1-15,0-3 0 0,-2 2-1 16,0-1 1-16,2-1-1 0,-1 0 0 0,1-1 1 16,0-2 0-16,0 1-1 0,-3-2 1 15,2 2 0-15,-1-1 0 0,2-2 1 0,0-2 4 16,-1 0-5-16,-1 1 1 0,1-1 0 16,1-4 4-16,0 0 0 0,-1 0-4 15,1-2 4-15,-3 0 1 0,3-1-1 0,-2-1 0 16,2 1 0-16,-1 0 0 0,-1-1 1 15,0 0-1-15,0-2 0 0,1 0 0 0,-1-1 0 16,0 0-9-16,1 0-9 0,1-2-13 16,0-1-13-16,0 0-27 0,0 0-48 0,0-3-123 15,0 1-565-15,0-4 0 0,0 1 0 16,1-3 0-16</inkml:trace>
  <inkml:trace contextRef="#ctx0" brushRef="#br0" timeOffset="25698.99">21685 7183 474 0,'0'0'100'16,"0"0"14"-16,0 0 17 0,0 0 17 16,0 0 10-16,0 1 8 0,-1 0 8 0,-2 2 10 15,-1 2 4-15,-1 1-1 0,-2 1 5 16,-1 0 5-16,0 2 3 0,-3 0 6 0,-1 0 3 15,0-1 5-15,-1-1 5 0,0-1 0 16,1-1-102-16,-2-3-7 0,3 0-18 0,-1-1-18 16,0 0-8-16,3-1-9 0,1 0-4 15,1 0-9-15,3-1-4 0,1-2 0 0,1-1-4 16,1 1-4-16,1-5-4 0,1 1-5 16,1-3 0-16,2-1-4 0,2-1-5 0,1-1 0 15,0 2 0-15,2 1-5 0,0 1 0 16,4 2 0-16,-3-1 0 0,-1 3-1 0,2 1-3 15,-1 2-1-15,0-1-1 16,0 3 1-16,-1 0 4 0,1 0-1 0,1 0-5 16,-2 0 1-16,2 2-5 0,-2-1 5 0,2 3-1 15,-3-2-4-15,1 2 5 0,-4 2 0 16,2 2 0-16,-5 1-1 0,1 2 1 16,-1 1 0-16,-1 2-1 0,1 1 2 0,-4 3-1 15,2-2 0-15,0 2-1 0,-3 1 2 0,0 0-1 16,-1 2 0-16,-2-1 4 0,-1 0-4 15,-2 1 1-15,0 0 0 0,-1-3-1 16,-2 3 1-16,2-2-1 0,-2-3-3 0,3 1 0 16,1-4 5-16,0 0-1 0,1-3-3 15,1 0-1-15,2-2 0 0,0-1 1 0,0-2 0 16,3 1 1-16,0-1-1 0,0 0 0 16,-1 1 1-16,2 0-6 0,0 0 6 0,0 0-5 15,0 1 4-15,0 0-4 0,0 1 5 16,-2-1-1-16,4 0 0 0,-2 0-4 15,0 1 4-15,2 0 0 0,-1 1 0 0,1-3 0 16,2 3-5-16,-1-1 5 0,2 1-1 16,0-2-4-16,2 1 0 0,-2-2 0 0,3 0-1 15,-2 0-3-15,-2-2-6 0,3 1 1 16,-1-2-5-16,0-2-4 0,-2 1-14 0,0-1-4 16,1-1-13-16,0 0-21 0,-2 0-36 15,2 0-74-15,-1 0-646 0,-1-3 0 16,0 2 0-16</inkml:trace>
  <inkml:trace contextRef="#ctx0" brushRef="#br0" timeOffset="26015.16">21594 8096 838 0,'-2'3'144'0,"2"0"9"0,0 0 13 0,-1 0 9 16,1 1 5-16,-1 1 4 0,1 1 0 16,0 0 5-16,-2 0-1 0,2 0-4 15,0-2 5-15,0-1-1 0,0 0 1 16,0-1 0-16,2 0-1 0,-1-2 1 0,0 1-1 15,1-1 1-15,-1 0-145 0,3 0-8 0,-3 0-14 16,2-1-22-16,-1-1-40 0,0-3-86 16,-1-2-680-16,-1-3 0 0,2 0 0 15</inkml:trace>
  <inkml:trace contextRef="#ctx0" brushRef="#br0" timeOffset="26880.89">22218 7435 620 0,'-2'0'107'15,"0"0"14"-15,-1 0 13 0,-2 0 14 0,-1-2 12 16,2-2 9-16,-2-1 9 0,-1-2 0 16,1-1 5-16,2-2 3 0,1-2 6 15,1 0 4-15,1-2-1 0,1 0 6 0,1 1 3 16,1-1 5-16,1 0 0 0,1 3 5 16,1-3-104-16,0 3-9 0,4 1-17 0,-1-2-9 15,0 2-13-15,2 4-10 0,-3-1-8 16,0 3 0-16,1 0-4 0,-2 2 0 15,1 1-5-15,-2 1-5 0,0 0 1 0,-1 3-6 16,1 1-3-16,-1 2-5 0,0 0-1 16,-1 2-3-16,0 3-5 0,0 0-5 0,-2 4 1 15,1 0-5-15,-2 2 0 0,0 0-5 16,1 2-8-16,-1 2-4 0,-1 2-6 0,-2 1-8 16,-3 4-8-1,0 1-5-15,-1 2-3 0,-2 2-1 0,-1 1-3 0,-4 0-1 0,1 1 1 16,-3-1 0-16,3-2 0 0,-3-1 1 15,3-2 0-15,0-4 4 0,2 0 0 16,-1-3 5-16,0-5 9 0,4-1 4 0,0-2 4 16,1-2 5-16,0-4 9 0,1 0 4 15,2-3 4-15,1-3 4 0,0 0 8 0,0-1 5 16,2-1 4-16,1-3 9 0,-2 0 4 16,2-3 4-16,0-3 9 0,-1-3-1 15,1 1 5-15,1-4 0 0,2-1 0 0,0-3 0 16,0 0 5-16,2 5-1 0,0 2 1 0,4 1-1 15,1 4 1-15,0 2-5 0,3 2-4 16,-2 2-5-16,3 4-4 0,0 1-13 16,-1 2-9-16,3 1-5 0,-3 2-8 0,1 1 0 15,0 0-5-15,-1 4-4 0,1 0 0 16,-1-3 4-16,1-1-5 0,-2 0 0 16,0-4 1-16,-3-1 3 0,0-2 4 0,0 0 1 15,0-5 4-15,-2 0-1 0,-1-5 6 0,-1-1 3 16,4-3 5-16,-3-5-5 0,1-1 9 15,-2-6-4-15,3-7-5 0,-4-8-4 16,1-3-21-16,0-8-49 0,1-8-857 0,-1-4 0 16,1-7 0-16,1-3 0 0</inkml:trace>
  <inkml:trace contextRef="#ctx0" brushRef="#br0" timeOffset="43135.79">26869 9824 555 0,'0'-5'79'0,"-4"-2"-3"16,-2-1 3-16,3-2 0 0,-3-2 1 15,-1 3-1-15,0-4 1 0,0 0-1 16,1 3 1-16,4 0 0 0,-1 2 0 0,1 0 0 15,0 1-1-15,2-2-3 0,0-2-5 16,0 1-27-16,0-2-60 0,2 0-336 16,2-4 0-16,-3 1 0 0</inkml:trace>
  <inkml:trace contextRef="#ctx0" brushRef="#br0" timeOffset="43635.99">26962 9185 576 0,'-1'1'100'15,"-1"1"0"-15,0 0 10 0,-2 2 4 16,1 0 12-16,-3 3 5 0,-1 2 5 15,-4 4 3-15,0 2 1 0,-2 2 4 0,1 4 4 16,-1 2 0-16,-1-1 0 0,1 4 0 0,-1-1 0 16,3 4 0-16,0-1 0 0,1 0 0 15,0 1-100-15,3 1-1 0,1 0-8 16,-2 1-5-16,3 2-13 0,-1 3 0 0,2 1-5 16,-1 2-8-16,-2 4 3 0,0 0-4 15,3 3-3-15,-3 1-6 0,-1 1 1 16,-2 0 4-16,3 0 0 0,-3-4 0 0,2-1-4 15,0-1 0-15,3-3 5 0,-1-1 0 0,1-3-5 16,1-1 0-16,1 3 4 0,1-4-4 16,-1 3 1-16,-1 0-1 0,2 3 1 0,0-2 0 15,-1 5 0-15,-1-3 5 0,2 3 0 16,-4-3 0-16,2 1 0 0,-2-3 0 16,4 0 4-16,-1 0 5 0,1-5-5 0,-2-1 0 15,2 1 1-15,-2-5 3 0,3-1-4 16,1-3 1-16,-2-5-5 0,0 2-1 0,2-7-16 15,-3-6-19-15,3-2-21 0,0-1-31 16,0-6-44-16,0-3-488 0,-2-4 0 0,2-2 0 16,0-3 0-16</inkml:trace>
  <inkml:trace contextRef="#ctx0" brushRef="#br0" timeOffset="44019.97">26450 10320 556 0,'-2'0'92'16,"0"0"1"-16,2 0 0 0,-5 0 5 0,0 0 4 16,-2 0 4-16,1 2 4 0,-1-1 0 15,-2 0 5-15,0 6 0 0,0-4 0 0,1 6 4 16,0 0 5-16,2 3 4 0,1 3 9 15,3 2 0-15,-2 2 4 0,4 2 4 0,0 0-93 16,0 4 1-16,0 0-1 0,4 1-1 16,-2 4-3-16,3-3-9 0,1 3-5 15,2 3 5-15,-2-2-4 0,5 3 0 16,1-1-5-16,-1 4 1 0,2 0-5 0,1 0-4 16,1 3-9-16,3-1 4 0,0 3 0 15,0-4-4-15,3-1 4 0,-2-2-1 0,0-3 0 16,1-6 0-16,0-3-4 0,-2-9 4 15,-2-4 0-15,2-4-5 0,-3-6 4 0,-3-8-13 16,-1-9-26-16,1-6-84 0,-4-5-541 16,-1-7 0-16,-1-2 0 0,-1-2 0 0</inkml:trace>
  <inkml:trace contextRef="#ctx0" brushRef="#br0" timeOffset="45035.79">29741 9423 575 0,'0'0'110'0,"0"0"18"16,0 0 13-16,0 0 12 0,0 1 10 15,0 0 4-15,0 5 4 0,0 0 9 0,-1 3 0 16,-2 4 5-16,-2 1 4 0,1 4 4 16,-2 4 1-16,-3 3 0 0,1 3 0 15,-5 3 4-15,0 0 1 0,-1 3-97 0,0 2-14 16,-1 4-12-16,1 1-14 0,-1 2-13 15,3-2-9-15,0 2-4 0,3 0-4 0,0-2-4 16,3-1-5-16,2-1-4 0,1 0-4 16,0-1 0-16,2 1-1 0,1 1-4 15,0 1-1-15,1 4 1 0,2 3 0 0,-2 1-6 16,2 3 0-16,-2 2 1 0,1 2 0 16,0-6-4-16,0 0 0 0,0-2-1 0,1-6 0 15,-3-5-4-15,1-5 0 0,1-3 0 16,-1-2-5-16,1-6-4 0,-1-3-5 0,1 1 0 15,1-1-4-15,-1-2-9 0,-2-1-9 16,1 3-4-16,-1-4-9 0,0 0-12 0,0-2-19 16,0-6-22-16,0 2-22 0,0-4-39 15,-1-4-505-15,1-2 0 0,0-8 0 0,-2 1 0 16</inkml:trace>
  <inkml:trace contextRef="#ctx0" brushRef="#br0" timeOffset="45401.87">29441 10361 582 0,'-2'0'101'0,"1"0"0"0,-1 0 5 15,-1 0 14-15,1 2 3 0,-4 2 5 16,2 4 0-16,-1 0 5 0,1 2-1 0,-1 2 4 15,1 2 1-15,1 3-1 0,0-3 5 16,1 2-1-16,1-2 1 0,1-3 0 0,1 3-1 16,1-2 1-16,1 2-102 15,2-3 0-15,-1 5-4 0,2 0-14 0,1 3-4 0,3 4-5 16,1 0 1-16,4 5-4 0,-2 2-1 16,2 1-3-16,0 3 4 0,1-1 0 0,2 1 0 15,2-5 0-15,-1 0 1 0,2-4-1 16,2-3-1-16,2-6 5 0,-2-5 0 15,3-4-4-15,-2-2-1 0,2-3 1 0,-2-2-1 16,-3-2 0-16,-1-5 1 0,-3 0-1 16,-3-5 1-16,-2 1-10 0,-2-3-21 0,-5-6-35 15,1-4-579-15,-3 1 0 0,-2-5 0 16,1-2 0-16</inkml:trace>
  <inkml:trace contextRef="#ctx0" brushRef="#br0" timeOffset="52213.03">7786 12254 665 0,'0'0'95'0,"-1"0"0"0,1 0 0 0,-2 0 0 15,2 0 8-15,-2 0 10 0,2 2-1 16,-1-2 0-16,1 0 5 0,0 0 0 0,0 0 4 15,0 0 0-15,0 0 5 0,0 0 4 0,0 0 4 16,0 0 5-16,0 0-1 0,0 0-90 16,3 0 5-16,0 0-1 0,1 0 1 15,2 0-1-15,0 0-8 0,2 0-8 16,3 0-1-16,0 0 1 0,3 0-4 0,0 2-1 16,3-2-3-16,0 3-1 0,5 2-4 15,1-1-4-15,3 3-4 0,0 0-5 0,3 3 0 16,5-1-4-16,1 0-5 0,4 0 0 0,2-2 0 15,5 0-1-15,1-3 4 0,4-1 0 16,2 0-5-16,2-2 1 0,3-1 0 0,3 0 4 16,-1-1 0-16,1 1-4 0,3-1 4 15,-1 1-1-15,2-2 0 0,3 2-4 16,-2-3 0-16,2 3 5 0,2-2 0 0,2 0 0 16,0-2-4-16,0 1 5 0,3-2-5 0,0 0 0 15,2-3 5-15,-2 2 0 0,3-2 0 16,0-2-1-16,3 1 1 0,-3 2 4 0,2-2-5 15,2 4 2-15,-3 3-1 0,0-1 5 16,1 2-1-16,2 2-4 0,1 2-1 16,-1 4 0-16,0 0 4 0,0 5-4 15,-1 2 0-15,1-1 1 0,1 3-1 0,-2 5-1 16,3-2 5-16,-2-1-5 0,-1-1 0 16,0-1 5-16,0-2 5 0,-2 0-1 0,3-5 0 15,2-2 1-15,-2-3 3 0,2-1 0 16,0-1 1-16,-2 0 1 0,3-2-1 15,-1-2 1-15,4 1 4 0,-2-1-5 0,0-2 1 16,-3 4-1-16,-2 0 1 0,-1-2-5 16,2 2 0-16,-4-2 0 0,3 2-4 0,-2 0-1 15,-3 0-4-15,1 0 0 0,-1 4 0 16,0-4 1-16,3 4-5 0,2-2 0 0,-3 1 4 16,3 4 0-16,-2-3-9 0,1-1 5 15,0 4 1-15,0-4-1 0,1-1 1 0,-3 2 0 16,6-4-1-16,-3 2-5 0,-3-2 5 15,3 4-3-15,-5-4 4 0,5 1 0 0,-5-1 0 16,4 0-1-16,-1 0 0 0,-4 0 0 16,-1 0-4-16,3 0 6 0,-4 0-1 15,0 0-1-15,-1 0 1 0,2 0 3 0,-4 0-5 16,-1 0 1-16,1 0 0 0,-1 0 4 0,2 0-3 16,-2-1-1-16,0-5 0 0,2 2 4 15,0 0-5-15,0-4 1 0,0 1 4 16,-1-2-1-16,-2 0 1 0,2 1-5 0,-3 0 4 15,2 2 1-15,-2 2-1 0,-4 0-4 0,2 2 0 16,1 2 5-16,-3-2-1 16,0 2-3-16,0 0-1 0,1-1 4 0,-3 1 0 15,1-3-4-15,2 3 0 0,-2 0 1 16,0-4 0-16,1 4-1 0,-1 0 1 0,-2-2-1 16,3 2 0-16,-5 0 1 0,3 0 0 15,-4 0 0-15,0 0 0 0,-2 0 0 0,3 2 1 16,-3-2-2-16,1 0 1 0,1 0-5 15,1 4 5-15,0-1 0 0,0 0 1 0,-2-2-5 16,1 0 0-16,-2 1 5 0,0 0 0 16,-2 0 0-16,-1-2-1 0,2 0 0 15,-3 0 0-15,1-2 0 0,-3 0 0 0,0 0 0 16,-1 1 0-16,0 0 0 0,-2-2 0 16,-1 0 5-16,-1 1-5 0,1-2 0 0,0 2-1 0,5-3-11 15,0 0 1 1,-1 0-2-16,-1-4 1 0,-1 4 0 0,-1-3 6 15,-1 0 0-15,0 2 1 0,-2-2 0 16,-7 2-1-16,0 3 6 0,0-4-2 16,2 3 1-16,-2-3-1 0,0 4 0 0,2-2 0 15,-1-3-1-15,2 2 1 0,-3-2 16 0,0 0-3 16,2 0-2-16,-3 2 0 0,-2-2 3 16,1 3-5-16,-2-2-2 0,-2 4 1 15,-2-1-1-15,1 2-1 0,-1-1 0 0,-1 1 1 16,0 2-6-16,1 0 5 0,-1 0 0 15,2-3 0-15,-3 1 0 0,1 0-1 0,-1-5 0 16,1 2 0-16,-1-3 0 0,-1-2 1 0,-2 3-5 16,1-4 1-16,-2 3 0 0,-1 1-1 15,-4 1 1-15,2 3 1 0,0 1-5 16,-5 2-4-16,2 2 4 0,-1 3 1 0,-1 2 0 16,-1-3 1-16,-1 4-4 0,2-2 0 15,-2 0 4-15,-1 0 0 0,0-2-4 16,-2 1 0-16,0-4 0 0,1-1 4 0,-3 0-4 15,-1 0 0-15,-2 0 0 0,2 0 0 16,-3 0 0-16,0 0 4 0,0 0 1 0,0 2-1 16,-1 0 1-16,3-2-5 0,-1 4 5 15,1-1 4-15,2-1-4 0,0 3-1 0,0-3 1 16,2 0 4-16,1 0 0 0,-1 1-4 16,1-3-1-16,1 2 4 0,-1-2 0 0,-1 3 1 15,3-3-1-15,-4 2 0 0,1 1 1 16,-1-1-6-16,1 2 0 0,1 1 5 0,-2 0-1 15,3 3 1-15,-2 2-1 0,3-4-4 16,2 2 4-16,-1-1-4 0,4-2 4 16,-1-1-4-16,2 1 5 0,1-5-5 0,0 2 5 15,3-4-4-15,-2 2 0 0,1-3 0 16,0 1 0-16,2-2 5 0,-2-1-4 16,1 0 0-16,3-1 0 0,0 0-9 0,0-2-12 15,0-2-17-15,4 1-44 0,0-5-621 16,0 0 0-16,1-6 0 0,1 0 0 0</inkml:trace>
  <inkml:trace contextRef="#ctx0" brushRef="#br0" timeOffset="72948.98">23050 9893 560 0,'-1'0'84'0,"-3"0"0"0,1 0 5 16,-1 0 0-16,0 0 5 0,-2 0 3 0,-2 1 5 15,0 2-1-15,2 1 1 0,-3 0 4 16,4 2 10-16,-2 3-1 0,1 2 4 0,2-4 9 16,0 5 9-16,2 0 4 15,-1-2 5-15,1 0-80 0,1-3 0 0,1 0 4 16,0-1-4-16,0-2 4 0,0 2-4 15,-2-4-4-15,2 1-5 0,2 0 0 0,-1 2 1 16,2-1-1-16,1 2-9 0,2-2-4 16,2 4-4-16,3-1-5 0,1 2-8 0,2 1-5 15,2 1-9-15,1 3 1 0,-1 1 0 0,4 2-5 16,-2 3-4-16,2 1-4 0,-2 5 5 16,0 2-1-16,2 2-4 0,-2-1 1 15,0 2 3-15,1-1-3 0,-2-4-1 0,1-4 0 16,-1-5 1-16,1-5 0 0,-2-6-1 15,1-8 5-15,-3-9 8 0,2-11 1 16,0-8-1-16,0-10 1 0,-3-5 3 0,3-8 5 16,-1-6-5-16,-2-8 0 0,2-2 4 0,1-1-1 15,-2 2-3-15,4 0-1 16,-4 3 0-16,5-1 4 0,-1 2 1 0,2 1-2 0,0 1-3 16,-1-3-5-16,1 0-5 0,1-5 1 15,2-3 0-15,-1-3-4 0,1-6 0 16,3-6 0-16,-1-1 0 0,1-5-4 0,2-2 0 15,0-1 1-15,1-1 5 0,1 0-1 16,1 3-5-16,1 3 6 0,-1 6-1 0,0 6-4 16,-1 8 5-16,1 4 0 0,0 9 4 15,-3 6-1-15,-3 9-4 0,0 5 3 16,-5 6 1-16,0 7-1 0,-5 2 1 0,-3 5 3 16,-4 4 1-16,-2 1 3 0,-2 5 0 0,-1-1 0 15,-2 2 5-15,-1 3-5 0,0-1 5 16,0 1-1-16,-1 1 1 0,1 0-1 0,-2 2 1 15,1 0-1-15,0 2 1 16,-4 0-5-16,2 0 5 0,1 0-5 0,-1 1 1 16,-1-1-5-16,0 3 4 0,1-2-3 0,1 2-5 15,0-1 0-15,0 1-5 0,2 0 1 16,-4 2-5-16,4-2-8 0,0 1-13 16,-1-1-27-16,1-2-51 0,0-1-714 0,-1 2 0 15,-5-4 0-15,-5-4 0 0</inkml:trace>
  <inkml:trace contextRef="#ctx0" brushRef="#br0" timeOffset="115069.6">3730 10973 634 0,'-4'-2'104'0,"1"-3"4"16,-1-2 9-16,-2 0 5 0,-4-2 4 0,2-3 9 15,-2 3 3-15,-5-3 10 16,2 1 4-16,-1 2 10 0,-1 1 3 0,-2 2 4 15,1-1 1-15,-1 2-1 0,-1 5 5 16,0-4-1-16,-2 4 1 0,0 2-95 0,0 2-9 16,0 3-5-16,-1 2-8 0,-1 3-9 15,-1 2-5-15,1 0-4 0,-1 2-4 0,-2 5-8 16,1 0-10-16,-2 2-4 0,1 0-4 16,1 1-5-16,-3 3 0 0,0-1 0 0,1 2-4 15,1 2 0-15,-3-3 0 0,5 1 0 16,-3 2 0-16,1 3 0 0,1-3 0 15,2 0 4-15,-1 3-1 0,0 1-4 0,1-1 1 16,3 1-1-16,-1 1 4 0,1 0-4 16,3-1 0-16,3 2 1 0,-1 1-1 0,4-3 1 15,0 1-1-15,4-1 1 0,2 1-1 0,1 0 1 16,2-2-1-16,-1-1 1 16,4 1 0-16,0-1 0 0,1-2 0 0,4 0 1 15,1 0-1-15,1 0 0 0,-1 1 0 16,6-1 4-16,1 0 0 0,2 2-5 0,1-2 1 15,0 2 4-15,3 0-1 0,0-1-3 16,4 1-1-16,1 0 1 0,-1-1 0 0,4-3 0 16,0 0 0-16,3-1 0 0,0-1 0 15,1-3 0-15,2 1 0 0,-1-4 1 0,4 1-1 16,0 0 1-16,5-1-1 0,-1-3 5 16,4-1 0-16,-1 2-4 0,4-3 0 0,-1-1 4 15,3-2 1-15,0 0-1 0,1 0 0 16,0 0 0-16,3-5 0 0,0 6 3 15,1-4 1-15,1-1-1 0,0 2-4 0,2-2 0 16,-1 0 4-16,1 0-4 0,0 0-4 16,-1 1 0-16,0 0 0 0,1-4 4 0,2 1 0 15,0-1-5-15,1-4 0 0,0 3 0 16,2-4 0-16,-1 0 1 0,0-4 0 0,1 0-1 16,-4-2 1-16,1 1 0 0,-1-4 4 15,-1 2 0-15,-1-3-5 0,-2 0 1 0,-1 0 4 16,0 2 1-16,-6-4-1 0,1 0-3 15,-2 0 0-15,0 1 4 0,-3-1 0 16,1-4 0-16,-3 0 0 0,2-1-1 0,-2-3 1 16,1 0 0-16,-1-2 0 0,-1-1-5 0,-2 0 0 15,-2 0 1-15,-2-1 4 0,-3-1-5 16,-1 2 0-16,-2 0 5 0,-3-3-1 16,-1 3 0-16,-3-3-5 0,-1 1 5 0,0-3 0 15,-2 0 0-15,-3 1 0 0,1-1 1 16,-6 0-1-16,5 0-4 0,-7 1 0 15,-1 0 5-15,-3 3-1 0,-1-2 5 0,-4 3-5 16,1-3 5-16,-1 3-4 0,-1-3-1 16,-1 4 1-16,-2-6-1 0,1 2 4 0,-2 1-3 15,-1-3-1-15,0-2 1 0,-4 5-1 16,0-3 0-16,0-1 0 0,-3 2 0 0,-1 2 1 16,-2-1-1-16,1 1 1 0,-1 1-5 15,1 1 0-15,-2-3 1 0,2 4 4 0,-3-2-4 16,1-1 0-16,-2 1 0 0,2-1-4 15,-3 2 0-15,1 0 0 0,0-1 0 0,-3 6-1 16,1-3 1-16,-1 3-1 0,-2 0 0 16,2 1 0-16,-3 3-1 0,2-2 0 15,-2 4 0-15,0-2 0 0,2 0-1 0,-2 1 0 16,0-1 0-16,0 2 0 0,1 0 0 0,1 1 4 16,1-3 0-16,-3 3-3 0,4-1-1 15,-1 3-3-15,0-5-1 0,1 2 1 16,0 0 0-16,-1 2 1 0,1-2-1 0,0 2 1 15,-2-1 0-15,2 1 0 0,-1 2-4 16,-1-2 4-16,2 3 1 0,-3-3-1 16,1 4 0-16,-1-4 0 0,-1 1 0 0,0 2 4 15,-2-2 0-15,0 2 4 0,-1 2 4 16,-1 0 1-16,-1-1-1 0,2 1 1 0,-1 0-1 16,0 1 5-16,-1-1 0 0,0 3-4 0,0-3 9 15,-1-1-5-15,-1 3 1 0,0-1-1 16,-4-2 5-16,0 2 0 0,-4 0 4 0,2-1 1 15,-5 4-2-15,-1-1 1 0,1 0-4 16,-3 2 0-16,-3 0-1 0,4 0 0 16,-4 0 1-16,-1 0-5 0,1 4 0 15,-2 0 5-15,0 0-10 0,-1 0 0 0,-3 4-13 16,2-2-14-16,-1 4-35 0,-2-1-65 16,1 0-640-16,2 0 0 0,-2-2 0 0,-1-2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003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362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468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796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94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47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83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1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38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943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9D519D0-E47E-4F5B-8B93-DB5C935344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29012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7413-9976-F144-D40F-7BBD67359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Spring Data JPA</a:t>
            </a:r>
            <a:br>
              <a:rPr lang="vi-VN" dirty="0"/>
            </a:br>
            <a:r>
              <a:rPr lang="vi-VN" dirty="0"/>
              <a:t>Truy vấn mở rộng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C18DD-4EE1-921F-DF6C-0633279C9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73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6C35-09D4-785A-99DA-A7F84220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Khả năng mở rộng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D826E-C747-1FF7-06D1-5E135083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2" y="1830539"/>
            <a:ext cx="11800336" cy="28496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0D73C7-1E42-D221-0C48-3B9BD17D8766}"/>
                  </a:ext>
                </a:extLst>
              </p14:cNvPr>
              <p14:cNvContentPartPr/>
              <p14:nvPr/>
            </p14:nvContentPartPr>
            <p14:xfrm>
              <a:off x="753840" y="2840760"/>
              <a:ext cx="10101600" cy="148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0D73C7-1E42-D221-0C48-3B9BD17D87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480" y="2831400"/>
                <a:ext cx="10120320" cy="14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04D6C1-2EAF-F6C9-04F3-164C5033D36D}"/>
                  </a:ext>
                </a:extLst>
              </p14:cNvPr>
              <p14:cNvContentPartPr/>
              <p14:nvPr/>
            </p14:nvContentPartPr>
            <p14:xfrm>
              <a:off x="4244400" y="3275280"/>
              <a:ext cx="821880" cy="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04D6C1-2EAF-F6C9-04F3-164C5033D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5040" y="3265920"/>
                <a:ext cx="84060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84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A932-69CE-2303-A3CB-159D3835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tắc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9CD0F-23D0-8DA2-41C7-30D18336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383" y="1420238"/>
            <a:ext cx="11420272" cy="4551429"/>
          </a:xfrm>
        </p:spPr>
        <p:txBody>
          <a:bodyPr>
            <a:normAutofit lnSpcReduction="10000"/>
          </a:bodyPr>
          <a:lstStyle/>
          <a:p>
            <a:r>
              <a:rPr lang="vi-VN" sz="2500" dirty="0"/>
              <a:t>Tên phương thức nên bắt đầu bằng tiền tố </a:t>
            </a:r>
            <a:r>
              <a:rPr lang="vi-VN" sz="2500" dirty="0">
                <a:solidFill>
                  <a:srgbClr val="FFFF00"/>
                </a:solidFill>
              </a:rPr>
              <a:t>find</a:t>
            </a:r>
            <a:r>
              <a:rPr lang="vi-VN" sz="2500" dirty="0"/>
              <a:t>, </a:t>
            </a:r>
            <a:r>
              <a:rPr lang="vi-VN" sz="2500" dirty="0">
                <a:solidFill>
                  <a:srgbClr val="FFFF00"/>
                </a:solidFill>
              </a:rPr>
              <a:t>read</a:t>
            </a:r>
            <a:r>
              <a:rPr lang="vi-VN" sz="2500" dirty="0"/>
              <a:t>, </a:t>
            </a:r>
            <a:r>
              <a:rPr lang="vi-VN" sz="2500" dirty="0">
                <a:solidFill>
                  <a:srgbClr val="FFFF00"/>
                </a:solidFill>
              </a:rPr>
              <a:t>get</a:t>
            </a:r>
            <a:r>
              <a:rPr lang="vi-VN" sz="2500" dirty="0"/>
              <a:t>, hoặc </a:t>
            </a:r>
            <a:r>
              <a:rPr lang="vi-VN" sz="2500" dirty="0">
                <a:solidFill>
                  <a:srgbClr val="FFFF00"/>
                </a:solidFill>
              </a:rPr>
              <a:t>query</a:t>
            </a:r>
            <a:r>
              <a:rPr lang="vi-VN" sz="2500" dirty="0"/>
              <a:t>. Tùy chọn bạn có thể sử dụng một trong số này, nhưng </a:t>
            </a:r>
            <a:r>
              <a:rPr lang="vi-VN" sz="2500" dirty="0">
                <a:solidFill>
                  <a:srgbClr val="FFFF00"/>
                </a:solidFill>
              </a:rPr>
              <a:t>find</a:t>
            </a:r>
            <a:r>
              <a:rPr lang="vi-VN" sz="2500" dirty="0"/>
              <a:t> thường được ưa chuộng.</a:t>
            </a:r>
          </a:p>
          <a:p>
            <a:r>
              <a:rPr lang="vi-VN" sz="2500" dirty="0"/>
              <a:t>Tiếp theo là từ khóa </a:t>
            </a:r>
            <a:r>
              <a:rPr lang="vi-VN" sz="2500" dirty="0">
                <a:solidFill>
                  <a:srgbClr val="FFFF00"/>
                </a:solidFill>
              </a:rPr>
              <a:t>By</a:t>
            </a:r>
            <a:r>
              <a:rPr lang="vi-VN" sz="2500" dirty="0"/>
              <a:t> và sau đó là </a:t>
            </a:r>
            <a:r>
              <a:rPr lang="vi-VN" sz="2500" dirty="0">
                <a:solidFill>
                  <a:srgbClr val="FFFF00"/>
                </a:solidFill>
              </a:rPr>
              <a:t>tên thuộc tính của đối tượng</a:t>
            </a:r>
            <a:r>
              <a:rPr lang="vi-VN" sz="2500" dirty="0"/>
              <a:t> bạn muốn truy vấn. Hãy đảm bảo đặt tên thuộc tính đúng với tên trong đối tượng </a:t>
            </a:r>
            <a:r>
              <a:rPr lang="vi-VN" sz="2500" dirty="0">
                <a:solidFill>
                  <a:srgbClr val="FFFF00"/>
                </a:solidFill>
              </a:rPr>
              <a:t>entity</a:t>
            </a:r>
            <a:r>
              <a:rPr lang="vi-VN" sz="2500" dirty="0"/>
              <a:t>.</a:t>
            </a:r>
          </a:p>
          <a:p>
            <a:r>
              <a:rPr lang="vi-VN" sz="2500" dirty="0"/>
              <a:t>Nếu muốn truy vấn dựa trên nhiều thuộc tính, bạn có thể sử dụng </a:t>
            </a:r>
            <a:r>
              <a:rPr lang="vi-VN" sz="2500" dirty="0">
                <a:solidFill>
                  <a:srgbClr val="FFFF00"/>
                </a:solidFill>
              </a:rPr>
              <a:t>And, Or, In, NotIn, GreaterThan, LessThan,...</a:t>
            </a:r>
            <a:r>
              <a:rPr lang="vi-VN" sz="2500" dirty="0"/>
              <a:t> để kết hợp các điều kiện.</a:t>
            </a:r>
          </a:p>
          <a:p>
            <a:r>
              <a:rPr lang="vi-VN" sz="2500" dirty="0"/>
              <a:t>Đối với các trường hợp truy vấn phức tạp hơn, bạn cũng có thể sử dụng </a:t>
            </a:r>
            <a:r>
              <a:rPr lang="vi-VN" sz="2500" dirty="0">
                <a:solidFill>
                  <a:srgbClr val="FFFF00"/>
                </a:solidFill>
              </a:rPr>
              <a:t>@Query</a:t>
            </a:r>
            <a:r>
              <a:rPr lang="vi-VN" sz="2500" dirty="0"/>
              <a:t> annotation để viết truy vấn bằng HQL hoặc SQL.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B0DD5D-ECD3-37C6-1369-73CC7D8C8BEF}"/>
                  </a:ext>
                </a:extLst>
              </p14:cNvPr>
              <p14:cNvContentPartPr/>
              <p14:nvPr/>
            </p14:nvContentPartPr>
            <p14:xfrm>
              <a:off x="1139400" y="5587560"/>
              <a:ext cx="1170000" cy="6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B0DD5D-ECD3-37C6-1369-73CC7D8C8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040" y="5578200"/>
                <a:ext cx="118872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25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B76-80B0-F31B-9788-36626DDD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D1D5DB"/>
                </a:solidFill>
                <a:effectLst/>
                <a:latin typeface="Söhne"/>
              </a:rPr>
              <a:t>Kiểu trả về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CB6EA-4A8D-EB34-2302-6099CD98E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500" b="0" i="0" dirty="0">
                <a:solidFill>
                  <a:srgbClr val="D1D5DB"/>
                </a:solidFill>
                <a:effectLst/>
                <a:latin typeface="Söhne"/>
              </a:rPr>
              <a:t>Spring Data JPA hỗ trợ nhiều kiểu trả về như </a:t>
            </a:r>
            <a:r>
              <a:rPr lang="vi-VN" sz="2500" b="0" i="0" dirty="0">
                <a:solidFill>
                  <a:srgbClr val="FFFF00"/>
                </a:solidFill>
                <a:effectLst/>
                <a:latin typeface="Söhne"/>
              </a:rPr>
              <a:t>List, </a:t>
            </a:r>
            <a:r>
              <a:rPr lang="vi-VN" sz="2500" b="0" i="0" dirty="0">
                <a:solidFill>
                  <a:schemeClr val="bg1"/>
                </a:solidFill>
                <a:effectLst/>
                <a:latin typeface="Söhne"/>
              </a:rPr>
              <a:t>Set, Optional, Page, Slice,.. </a:t>
            </a:r>
            <a:r>
              <a:rPr lang="vi-VN" sz="2500" b="0" i="0" dirty="0">
                <a:solidFill>
                  <a:srgbClr val="D1D5DB"/>
                </a:solidFill>
                <a:effectLst/>
                <a:latin typeface="Söhne"/>
              </a:rPr>
              <a:t>Nếu bạn chỉ muốn lấy một đối tượng duy nhất, bạn có thể sử dụng kiểu trả về </a:t>
            </a:r>
            <a:r>
              <a:rPr lang="vi-VN" sz="2500" b="0" i="0" dirty="0">
                <a:solidFill>
                  <a:srgbClr val="FFFF00"/>
                </a:solidFill>
                <a:effectLst/>
                <a:latin typeface="Söhne"/>
              </a:rPr>
              <a:t>Optional&lt;T&gt;</a:t>
            </a:r>
            <a:r>
              <a:rPr lang="vi-VN" sz="2500" b="0" i="0" dirty="0">
                <a:solidFill>
                  <a:srgbClr val="D1D5DB"/>
                </a:solidFill>
                <a:effectLst/>
                <a:latin typeface="Söhne"/>
              </a:rPr>
              <a:t> để đảm bảo rằng nó không trả về giá trị null.</a:t>
            </a:r>
            <a:endParaRPr lang="vi-VN" sz="2500" dirty="0"/>
          </a:p>
        </p:txBody>
      </p:sp>
    </p:spTree>
    <p:extLst>
      <p:ext uri="{BB962C8B-B14F-4D97-AF65-F5344CB8AC3E}">
        <p14:creationId xmlns:p14="http://schemas.microsoft.com/office/powerpoint/2010/main" val="289370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A87B-DC1E-F466-A7D2-EAAE4251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38D69-E5B3-847F-6FFE-30A4989B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110954"/>
            <a:ext cx="7753969" cy="56640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52E406-69A9-D0C4-7C5B-95187E045A1C}"/>
                  </a:ext>
                </a:extLst>
              </p14:cNvPr>
              <p14:cNvContentPartPr/>
              <p14:nvPr/>
            </p14:nvContentPartPr>
            <p14:xfrm>
              <a:off x="2032200" y="2780280"/>
              <a:ext cx="8560080" cy="405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52E406-69A9-D0C4-7C5B-95187E045A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2840" y="2770920"/>
                <a:ext cx="8578800" cy="40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68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0BB4-4891-E064-A786-936A3732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Ví dụ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39942-A26A-23F4-A919-69C2D05C0582}"/>
              </a:ext>
            </a:extLst>
          </p:cNvPr>
          <p:cNvSpPr txBox="1"/>
          <p:nvPr/>
        </p:nvSpPr>
        <p:spPr>
          <a:xfrm>
            <a:off x="1088600" y="2760785"/>
            <a:ext cx="10668000" cy="160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vi-VN" sz="1600" b="0" i="0" dirty="0">
                <a:solidFill>
                  <a:srgbClr val="FFFFFF"/>
                </a:solidFill>
                <a:effectLst/>
                <a:latin typeface="Söhne Mono"/>
              </a:rPr>
              <a:t>// Truy vấn phức tạp sử dụng @Query </a:t>
            </a:r>
          </a:p>
          <a:p>
            <a:pPr>
              <a:lnSpc>
                <a:spcPct val="200000"/>
              </a:lnSpc>
            </a:pPr>
            <a:r>
              <a:rPr lang="vi-VN" sz="1600" b="0" i="0" dirty="0">
                <a:solidFill>
                  <a:srgbClr val="FFFFFF"/>
                </a:solidFill>
                <a:effectLst/>
                <a:latin typeface="Söhne Mono"/>
              </a:rPr>
              <a:t>@Query("</a:t>
            </a:r>
            <a:r>
              <a:rPr lang="vi-VN" sz="1600" b="0" i="0" dirty="0">
                <a:solidFill>
                  <a:srgbClr val="FFFF00"/>
                </a:solidFill>
                <a:effectLst/>
                <a:latin typeface="Söhne Mono"/>
              </a:rPr>
              <a:t>SELECT u FROM User u WHERE u.firstName LIKE %</a:t>
            </a:r>
            <a:r>
              <a:rPr lang="vi-VN" sz="16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 Mono"/>
              </a:rPr>
              <a:t>?1</a:t>
            </a:r>
            <a:r>
              <a:rPr lang="vi-VN" sz="1600" b="0" i="0" dirty="0">
                <a:solidFill>
                  <a:srgbClr val="FFFF00"/>
                </a:solidFill>
                <a:effectLst/>
                <a:latin typeface="Söhne Mono"/>
              </a:rPr>
              <a:t>% AND u.age &gt;=</a:t>
            </a:r>
            <a:r>
              <a:rPr lang="vi-VN" sz="16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 Mono"/>
              </a:rPr>
              <a:t>?2</a:t>
            </a:r>
            <a:r>
              <a:rPr lang="vi-VN" sz="1600" b="0" i="0" dirty="0">
                <a:solidFill>
                  <a:srgbClr val="FFFFFF"/>
                </a:solidFill>
                <a:effectLst/>
                <a:latin typeface="Söhne Mono"/>
              </a:rPr>
              <a:t>") </a:t>
            </a:r>
          </a:p>
          <a:p>
            <a:pPr>
              <a:lnSpc>
                <a:spcPct val="200000"/>
              </a:lnSpc>
            </a:pPr>
            <a:r>
              <a:rPr lang="vi-VN" sz="2000" b="0" i="0" dirty="0">
                <a:solidFill>
                  <a:srgbClr val="FFFFFF"/>
                </a:solidFill>
                <a:effectLst/>
                <a:latin typeface="Söhne Mono"/>
              </a:rPr>
              <a:t>List&lt;User&gt; </a:t>
            </a:r>
            <a:r>
              <a:rPr lang="vi-VN" sz="2000" b="0" i="0" dirty="0">
                <a:solidFill>
                  <a:srgbClr val="FFFF00"/>
                </a:solidFill>
                <a:effectLst/>
                <a:latin typeface="Söhne Mono"/>
              </a:rPr>
              <a:t>findByFirstNameContainingAndAgeGreaterThanOrEqual</a:t>
            </a:r>
            <a:r>
              <a:rPr lang="vi-VN" sz="2000" b="0" i="0" dirty="0">
                <a:solidFill>
                  <a:srgbClr val="FFFFFF"/>
                </a:solidFill>
                <a:effectLst/>
                <a:latin typeface="Söhne Mono"/>
              </a:rPr>
              <a:t>(String firstName, </a:t>
            </a:r>
            <a:r>
              <a:rPr lang="vi-VN" sz="20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vi-VN" sz="2000" b="0" i="0" dirty="0">
                <a:solidFill>
                  <a:srgbClr val="FFFFFF"/>
                </a:solidFill>
                <a:effectLst/>
                <a:latin typeface="Söhne Mono"/>
              </a:rPr>
              <a:t> age);</a:t>
            </a:r>
            <a:endParaRPr lang="vi-VN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F69AF9-A1F9-1EAB-64F1-A04C1DD691D9}"/>
                  </a:ext>
                </a:extLst>
              </p14:cNvPr>
              <p14:cNvContentPartPr/>
              <p14:nvPr/>
            </p14:nvContentPartPr>
            <p14:xfrm>
              <a:off x="996840" y="2570760"/>
              <a:ext cx="9759240" cy="207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F69AF9-A1F9-1EAB-64F1-A04C1DD691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480" y="2561400"/>
                <a:ext cx="9777960" cy="20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10688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01-01. Chào mừng các bạn đến với khóa học</Template>
  <TotalTime>76</TotalTime>
  <Words>260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Lato</vt:lpstr>
      <vt:lpstr>Montserrat</vt:lpstr>
      <vt:lpstr>Söhne</vt:lpstr>
      <vt:lpstr>Söhne Mono</vt:lpstr>
      <vt:lpstr>Focus</vt:lpstr>
      <vt:lpstr>Spring Data JPA Truy vấn mở rộng</vt:lpstr>
      <vt:lpstr>Khả năng mở rộng</vt:lpstr>
      <vt:lpstr>Quy tắc: Tên phương thức</vt:lpstr>
      <vt:lpstr>Kiểu trả về</vt:lpstr>
      <vt:lpstr>Ví dụ</vt:lpstr>
      <vt:lpstr>Ví dụ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</dc:title>
  <dc:creator>Le Nhat Tung</dc:creator>
  <cp:lastModifiedBy>Le Nhat Tung</cp:lastModifiedBy>
  <cp:revision>1</cp:revision>
  <dcterms:created xsi:type="dcterms:W3CDTF">2023-07-15T23:08:10Z</dcterms:created>
  <dcterms:modified xsi:type="dcterms:W3CDTF">2023-07-21T12:16:04Z</dcterms:modified>
</cp:coreProperties>
</file>