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7" r:id="rId4"/>
    <p:sldId id="259" r:id="rId5"/>
    <p:sldId id="260" r:id="rId6"/>
    <p:sldId id="261" r:id="rId7"/>
    <p:sldId id="262" r:id="rId8"/>
    <p:sldId id="263" r:id="rId9"/>
    <p:sldId id="264" r:id="rId10"/>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7D39B14-066D-4394-8866-2CFE049214D7}" v="44" dt="2023-07-21T12:55:47.26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e Nhat Tung" userId="77b0905b33e1f80d" providerId="LiveId" clId="{67D39B14-066D-4394-8866-2CFE049214D7}"/>
    <pc:docChg chg="undo custSel addSld modSld sldOrd">
      <pc:chgData name="Le Nhat Tung" userId="77b0905b33e1f80d" providerId="LiveId" clId="{67D39B14-066D-4394-8866-2CFE049214D7}" dt="2023-07-21T12:55:47.260" v="501"/>
      <pc:docMkLst>
        <pc:docMk/>
      </pc:docMkLst>
      <pc:sldChg chg="modSp new mod">
        <pc:chgData name="Le Nhat Tung" userId="77b0905b33e1f80d" providerId="LiveId" clId="{67D39B14-066D-4394-8866-2CFE049214D7}" dt="2023-07-21T09:25:17.650" v="52" actId="20577"/>
        <pc:sldMkLst>
          <pc:docMk/>
          <pc:sldMk cId="3176619444" sldId="256"/>
        </pc:sldMkLst>
        <pc:spChg chg="mod">
          <ac:chgData name="Le Nhat Tung" userId="77b0905b33e1f80d" providerId="LiveId" clId="{67D39B14-066D-4394-8866-2CFE049214D7}" dt="2023-07-21T09:25:17.650" v="52" actId="20577"/>
          <ac:spMkLst>
            <pc:docMk/>
            <pc:sldMk cId="3176619444" sldId="256"/>
            <ac:spMk id="2" creationId="{2A92439E-463C-147E-48D3-6A714FD285E6}"/>
          </ac:spMkLst>
        </pc:spChg>
        <pc:spChg chg="mod">
          <ac:chgData name="Le Nhat Tung" userId="77b0905b33e1f80d" providerId="LiveId" clId="{67D39B14-066D-4394-8866-2CFE049214D7}" dt="2023-07-21T09:25:07.802" v="1"/>
          <ac:spMkLst>
            <pc:docMk/>
            <pc:sldMk cId="3176619444" sldId="256"/>
            <ac:spMk id="3" creationId="{0B01F02E-79E4-D5D5-3395-97DA7683510C}"/>
          </ac:spMkLst>
        </pc:spChg>
      </pc:sldChg>
      <pc:sldChg chg="addSp delSp modSp new mod ord modClrScheme chgLayout">
        <pc:chgData name="Le Nhat Tung" userId="77b0905b33e1f80d" providerId="LiveId" clId="{67D39B14-066D-4394-8866-2CFE049214D7}" dt="2023-07-21T09:30:29.047" v="145" actId="123"/>
        <pc:sldMkLst>
          <pc:docMk/>
          <pc:sldMk cId="1185137672" sldId="257"/>
        </pc:sldMkLst>
        <pc:spChg chg="del">
          <ac:chgData name="Le Nhat Tung" userId="77b0905b33e1f80d" providerId="LiveId" clId="{67D39B14-066D-4394-8866-2CFE049214D7}" dt="2023-07-21T09:25:24.820" v="54" actId="6264"/>
          <ac:spMkLst>
            <pc:docMk/>
            <pc:sldMk cId="1185137672" sldId="257"/>
            <ac:spMk id="2" creationId="{AA354540-CC0C-58EF-A8BC-40AA0B016E57}"/>
          </ac:spMkLst>
        </pc:spChg>
        <pc:spChg chg="add del mod ord">
          <ac:chgData name="Le Nhat Tung" userId="77b0905b33e1f80d" providerId="LiveId" clId="{67D39B14-066D-4394-8866-2CFE049214D7}" dt="2023-07-21T09:25:28.370" v="55" actId="700"/>
          <ac:spMkLst>
            <pc:docMk/>
            <pc:sldMk cId="1185137672" sldId="257"/>
            <ac:spMk id="3" creationId="{72824B8E-ADFD-613F-44FB-1E2845DD436A}"/>
          </ac:spMkLst>
        </pc:spChg>
        <pc:spChg chg="add mod ord">
          <ac:chgData name="Le Nhat Tung" userId="77b0905b33e1f80d" providerId="LiveId" clId="{67D39B14-066D-4394-8866-2CFE049214D7}" dt="2023-07-21T09:30:08.022" v="133" actId="700"/>
          <ac:spMkLst>
            <pc:docMk/>
            <pc:sldMk cId="1185137672" sldId="257"/>
            <ac:spMk id="4" creationId="{95CE7E27-6A77-9CDD-4ED3-BC2BE81B4D1E}"/>
          </ac:spMkLst>
        </pc:spChg>
        <pc:spChg chg="add del mod ord">
          <ac:chgData name="Le Nhat Tung" userId="77b0905b33e1f80d" providerId="LiveId" clId="{67D39B14-066D-4394-8866-2CFE049214D7}" dt="2023-07-21T09:28:57.938" v="129" actId="478"/>
          <ac:spMkLst>
            <pc:docMk/>
            <pc:sldMk cId="1185137672" sldId="257"/>
            <ac:spMk id="5" creationId="{0750E0FB-B540-D0D9-CB2D-817980053DB2}"/>
          </ac:spMkLst>
        </pc:spChg>
        <pc:spChg chg="add mod ord">
          <ac:chgData name="Le Nhat Tung" userId="77b0905b33e1f80d" providerId="LiveId" clId="{67D39B14-066D-4394-8866-2CFE049214D7}" dt="2023-07-21T09:30:29.047" v="145" actId="123"/>
          <ac:spMkLst>
            <pc:docMk/>
            <pc:sldMk cId="1185137672" sldId="257"/>
            <ac:spMk id="6" creationId="{47E290E3-5150-2B9D-4B19-968DA1D43B94}"/>
          </ac:spMkLst>
        </pc:spChg>
      </pc:sldChg>
      <pc:sldChg chg="addSp delSp modSp new mod modClrScheme chgLayout">
        <pc:chgData name="Le Nhat Tung" userId="77b0905b33e1f80d" providerId="LiveId" clId="{67D39B14-066D-4394-8866-2CFE049214D7}" dt="2023-07-21T09:28:49.211" v="128"/>
        <pc:sldMkLst>
          <pc:docMk/>
          <pc:sldMk cId="3471955373" sldId="258"/>
        </pc:sldMkLst>
        <pc:spChg chg="del">
          <ac:chgData name="Le Nhat Tung" userId="77b0905b33e1f80d" providerId="LiveId" clId="{67D39B14-066D-4394-8866-2CFE049214D7}" dt="2023-07-21T09:27:11.713" v="72" actId="478"/>
          <ac:spMkLst>
            <pc:docMk/>
            <pc:sldMk cId="3471955373" sldId="258"/>
            <ac:spMk id="2" creationId="{4663954C-F6A6-CD29-A2B0-E9E67060BD87}"/>
          </ac:spMkLst>
        </pc:spChg>
        <pc:grpChg chg="del mod">
          <ac:chgData name="Le Nhat Tung" userId="77b0905b33e1f80d" providerId="LiveId" clId="{67D39B14-066D-4394-8866-2CFE049214D7}" dt="2023-07-21T09:27:34.818" v="79"/>
          <ac:grpSpMkLst>
            <pc:docMk/>
            <pc:sldMk cId="3471955373" sldId="258"/>
            <ac:grpSpMk id="6" creationId="{7E5C9CC5-C9AD-8F28-F70A-59F17B31E3B4}"/>
          </ac:grpSpMkLst>
        </pc:grpChg>
        <pc:grpChg chg="mod">
          <ac:chgData name="Le Nhat Tung" userId="77b0905b33e1f80d" providerId="LiveId" clId="{67D39B14-066D-4394-8866-2CFE049214D7}" dt="2023-07-21T09:27:34.818" v="79"/>
          <ac:grpSpMkLst>
            <pc:docMk/>
            <pc:sldMk cId="3471955373" sldId="258"/>
            <ac:grpSpMk id="8" creationId="{282491B4-9B23-2258-2223-B90AD845C7BF}"/>
          </ac:grpSpMkLst>
        </pc:grpChg>
        <pc:grpChg chg="mod">
          <ac:chgData name="Le Nhat Tung" userId="77b0905b33e1f80d" providerId="LiveId" clId="{67D39B14-066D-4394-8866-2CFE049214D7}" dt="2023-07-21T09:27:42.139" v="85"/>
          <ac:grpSpMkLst>
            <pc:docMk/>
            <pc:sldMk cId="3471955373" sldId="258"/>
            <ac:grpSpMk id="14" creationId="{13984D17-5FFD-6882-7406-7FF096C1E004}"/>
          </ac:grpSpMkLst>
        </pc:grpChg>
        <pc:grpChg chg="del mod">
          <ac:chgData name="Le Nhat Tung" userId="77b0905b33e1f80d" providerId="LiveId" clId="{67D39B14-066D-4394-8866-2CFE049214D7}" dt="2023-07-21T09:27:54.850" v="103"/>
          <ac:grpSpMkLst>
            <pc:docMk/>
            <pc:sldMk cId="3471955373" sldId="258"/>
            <ac:grpSpMk id="17" creationId="{9A7CD40F-5111-E08A-65D1-CCC55443D379}"/>
          </ac:grpSpMkLst>
        </pc:grpChg>
        <pc:grpChg chg="del mod">
          <ac:chgData name="Le Nhat Tung" userId="77b0905b33e1f80d" providerId="LiveId" clId="{67D39B14-066D-4394-8866-2CFE049214D7}" dt="2023-07-21T09:28:22.163" v="106"/>
          <ac:grpSpMkLst>
            <pc:docMk/>
            <pc:sldMk cId="3471955373" sldId="258"/>
            <ac:grpSpMk id="32" creationId="{F54CB6A6-80F9-63C3-F86B-E8D95E706F92}"/>
          </ac:grpSpMkLst>
        </pc:grpChg>
        <pc:grpChg chg="del mod">
          <ac:chgData name="Le Nhat Tung" userId="77b0905b33e1f80d" providerId="LiveId" clId="{67D39B14-066D-4394-8866-2CFE049214D7}" dt="2023-07-21T09:28:47.715" v="125"/>
          <ac:grpSpMkLst>
            <pc:docMk/>
            <pc:sldMk cId="3471955373" sldId="258"/>
            <ac:grpSpMk id="35" creationId="{AE28BE0D-5758-FFF5-BAF2-80B4BAF40182}"/>
          </ac:grpSpMkLst>
        </pc:grpChg>
        <pc:grpChg chg="del mod">
          <ac:chgData name="Le Nhat Tung" userId="77b0905b33e1f80d" providerId="LiveId" clId="{67D39B14-066D-4394-8866-2CFE049214D7}" dt="2023-07-21T09:28:41.741" v="117"/>
          <ac:grpSpMkLst>
            <pc:docMk/>
            <pc:sldMk cId="3471955373" sldId="258"/>
            <ac:grpSpMk id="42" creationId="{D36F416B-71D1-7A1F-C378-46ED364CC05F}"/>
          </ac:grpSpMkLst>
        </pc:grpChg>
        <pc:grpChg chg="del mod">
          <ac:chgData name="Le Nhat Tung" userId="77b0905b33e1f80d" providerId="LiveId" clId="{67D39B14-066D-4394-8866-2CFE049214D7}" dt="2023-07-21T09:28:41.741" v="117"/>
          <ac:grpSpMkLst>
            <pc:docMk/>
            <pc:sldMk cId="3471955373" sldId="258"/>
            <ac:grpSpMk id="43" creationId="{37AC227F-4800-D76B-0CF0-3D93ABFA08E9}"/>
          </ac:grpSpMkLst>
        </pc:grpChg>
        <pc:grpChg chg="del mod">
          <ac:chgData name="Le Nhat Tung" userId="77b0905b33e1f80d" providerId="LiveId" clId="{67D39B14-066D-4394-8866-2CFE049214D7}" dt="2023-07-21T09:28:47.715" v="125"/>
          <ac:grpSpMkLst>
            <pc:docMk/>
            <pc:sldMk cId="3471955373" sldId="258"/>
            <ac:grpSpMk id="47" creationId="{B4BF80F5-CA35-8AA6-8546-2B220D6106D3}"/>
          </ac:grpSpMkLst>
        </pc:grpChg>
        <pc:grpChg chg="del mod">
          <ac:chgData name="Le Nhat Tung" userId="77b0905b33e1f80d" providerId="LiveId" clId="{67D39B14-066D-4394-8866-2CFE049214D7}" dt="2023-07-21T09:28:49.211" v="128"/>
          <ac:grpSpMkLst>
            <pc:docMk/>
            <pc:sldMk cId="3471955373" sldId="258"/>
            <ac:grpSpMk id="55" creationId="{878E015F-F351-0D94-0A90-82BCE466CEBC}"/>
          </ac:grpSpMkLst>
        </pc:grpChg>
        <pc:grpChg chg="mod">
          <ac:chgData name="Le Nhat Tung" userId="77b0905b33e1f80d" providerId="LiveId" clId="{67D39B14-066D-4394-8866-2CFE049214D7}" dt="2023-07-21T09:28:49.211" v="128"/>
          <ac:grpSpMkLst>
            <pc:docMk/>
            <pc:sldMk cId="3471955373" sldId="258"/>
            <ac:grpSpMk id="58" creationId="{56BBBDC1-BB0F-3E99-F273-B84445AC9D2F}"/>
          </ac:grpSpMkLst>
        </pc:grpChg>
        <pc:inkChg chg="add mod">
          <ac:chgData name="Le Nhat Tung" userId="77b0905b33e1f80d" providerId="LiveId" clId="{67D39B14-066D-4394-8866-2CFE049214D7}" dt="2023-07-21T09:27:34.818" v="79"/>
          <ac:inkMkLst>
            <pc:docMk/>
            <pc:sldMk cId="3471955373" sldId="258"/>
            <ac:inkMk id="3" creationId="{9D808F3E-6B7F-8C0B-0431-B25AF212493C}"/>
          </ac:inkMkLst>
        </pc:inkChg>
        <pc:inkChg chg="add mod">
          <ac:chgData name="Le Nhat Tung" userId="77b0905b33e1f80d" providerId="LiveId" clId="{67D39B14-066D-4394-8866-2CFE049214D7}" dt="2023-07-21T09:27:34.818" v="79"/>
          <ac:inkMkLst>
            <pc:docMk/>
            <pc:sldMk cId="3471955373" sldId="258"/>
            <ac:inkMk id="4" creationId="{C73EF1A6-C7E2-A881-09EB-D62DF61AA188}"/>
          </ac:inkMkLst>
        </pc:inkChg>
        <pc:inkChg chg="add mod">
          <ac:chgData name="Le Nhat Tung" userId="77b0905b33e1f80d" providerId="LiveId" clId="{67D39B14-066D-4394-8866-2CFE049214D7}" dt="2023-07-21T09:27:34.818" v="79"/>
          <ac:inkMkLst>
            <pc:docMk/>
            <pc:sldMk cId="3471955373" sldId="258"/>
            <ac:inkMk id="5" creationId="{D4BF89BD-2CC1-578E-B2A5-5F07F37429E2}"/>
          </ac:inkMkLst>
        </pc:inkChg>
        <pc:inkChg chg="add mod">
          <ac:chgData name="Le Nhat Tung" userId="77b0905b33e1f80d" providerId="LiveId" clId="{67D39B14-066D-4394-8866-2CFE049214D7}" dt="2023-07-21T09:27:34.818" v="79"/>
          <ac:inkMkLst>
            <pc:docMk/>
            <pc:sldMk cId="3471955373" sldId="258"/>
            <ac:inkMk id="7" creationId="{E627D5A1-5CF5-B4AA-407F-96D69140ED51}"/>
          </ac:inkMkLst>
        </pc:inkChg>
        <pc:inkChg chg="add mod">
          <ac:chgData name="Le Nhat Tung" userId="77b0905b33e1f80d" providerId="LiveId" clId="{67D39B14-066D-4394-8866-2CFE049214D7}" dt="2023-07-21T09:27:42.139" v="85"/>
          <ac:inkMkLst>
            <pc:docMk/>
            <pc:sldMk cId="3471955373" sldId="258"/>
            <ac:inkMk id="9" creationId="{423ACDFC-7EA0-C054-E217-FA1CA55E4074}"/>
          </ac:inkMkLst>
        </pc:inkChg>
        <pc:inkChg chg="add mod">
          <ac:chgData name="Le Nhat Tung" userId="77b0905b33e1f80d" providerId="LiveId" clId="{67D39B14-066D-4394-8866-2CFE049214D7}" dt="2023-07-21T09:27:42.139" v="85"/>
          <ac:inkMkLst>
            <pc:docMk/>
            <pc:sldMk cId="3471955373" sldId="258"/>
            <ac:inkMk id="10" creationId="{3E054BFA-874E-EB95-DFC5-DE28BA8D6575}"/>
          </ac:inkMkLst>
        </pc:inkChg>
        <pc:inkChg chg="add mod">
          <ac:chgData name="Le Nhat Tung" userId="77b0905b33e1f80d" providerId="LiveId" clId="{67D39B14-066D-4394-8866-2CFE049214D7}" dt="2023-07-21T09:27:42.139" v="85"/>
          <ac:inkMkLst>
            <pc:docMk/>
            <pc:sldMk cId="3471955373" sldId="258"/>
            <ac:inkMk id="11" creationId="{37A9CE42-A188-82C6-505B-8ED61EB6C274}"/>
          </ac:inkMkLst>
        </pc:inkChg>
        <pc:inkChg chg="add mod">
          <ac:chgData name="Le Nhat Tung" userId="77b0905b33e1f80d" providerId="LiveId" clId="{67D39B14-066D-4394-8866-2CFE049214D7}" dt="2023-07-21T09:27:42.139" v="85"/>
          <ac:inkMkLst>
            <pc:docMk/>
            <pc:sldMk cId="3471955373" sldId="258"/>
            <ac:inkMk id="12" creationId="{EC748230-078D-1758-F5AB-2016CF647AD2}"/>
          </ac:inkMkLst>
        </pc:inkChg>
        <pc:inkChg chg="add mod">
          <ac:chgData name="Le Nhat Tung" userId="77b0905b33e1f80d" providerId="LiveId" clId="{67D39B14-066D-4394-8866-2CFE049214D7}" dt="2023-07-21T09:27:42.139" v="85"/>
          <ac:inkMkLst>
            <pc:docMk/>
            <pc:sldMk cId="3471955373" sldId="258"/>
            <ac:inkMk id="13" creationId="{E2222B25-C008-481B-15B0-15A1C8DD5F19}"/>
          </ac:inkMkLst>
        </pc:inkChg>
        <pc:inkChg chg="add mod">
          <ac:chgData name="Le Nhat Tung" userId="77b0905b33e1f80d" providerId="LiveId" clId="{67D39B14-066D-4394-8866-2CFE049214D7}" dt="2023-07-21T09:28:49.211" v="128"/>
          <ac:inkMkLst>
            <pc:docMk/>
            <pc:sldMk cId="3471955373" sldId="258"/>
            <ac:inkMk id="15" creationId="{FFB54B19-904A-A0E4-084C-89822C73EE09}"/>
          </ac:inkMkLst>
        </pc:inkChg>
        <pc:inkChg chg="add mod">
          <ac:chgData name="Le Nhat Tung" userId="77b0905b33e1f80d" providerId="LiveId" clId="{67D39B14-066D-4394-8866-2CFE049214D7}" dt="2023-07-21T09:28:49.211" v="128"/>
          <ac:inkMkLst>
            <pc:docMk/>
            <pc:sldMk cId="3471955373" sldId="258"/>
            <ac:inkMk id="16" creationId="{E0B5C4EF-8B53-0930-AB71-6C48619EE5A2}"/>
          </ac:inkMkLst>
        </pc:inkChg>
        <pc:inkChg chg="add mod">
          <ac:chgData name="Le Nhat Tung" userId="77b0905b33e1f80d" providerId="LiveId" clId="{67D39B14-066D-4394-8866-2CFE049214D7}" dt="2023-07-21T09:28:49.211" v="128"/>
          <ac:inkMkLst>
            <pc:docMk/>
            <pc:sldMk cId="3471955373" sldId="258"/>
            <ac:inkMk id="18" creationId="{2AD74135-8C02-4721-6B2A-CF9D8A185490}"/>
          </ac:inkMkLst>
        </pc:inkChg>
        <pc:inkChg chg="add mod">
          <ac:chgData name="Le Nhat Tung" userId="77b0905b33e1f80d" providerId="LiveId" clId="{67D39B14-066D-4394-8866-2CFE049214D7}" dt="2023-07-21T09:28:49.211" v="128"/>
          <ac:inkMkLst>
            <pc:docMk/>
            <pc:sldMk cId="3471955373" sldId="258"/>
            <ac:inkMk id="19" creationId="{7F9AFA7E-0B9A-5929-1D75-ECDE4802B499}"/>
          </ac:inkMkLst>
        </pc:inkChg>
        <pc:inkChg chg="add mod">
          <ac:chgData name="Le Nhat Tung" userId="77b0905b33e1f80d" providerId="LiveId" clId="{67D39B14-066D-4394-8866-2CFE049214D7}" dt="2023-07-21T09:28:49.211" v="128"/>
          <ac:inkMkLst>
            <pc:docMk/>
            <pc:sldMk cId="3471955373" sldId="258"/>
            <ac:inkMk id="20" creationId="{75E350AD-92A6-4C49-4DE2-D32FE87E4192}"/>
          </ac:inkMkLst>
        </pc:inkChg>
        <pc:inkChg chg="add mod">
          <ac:chgData name="Le Nhat Tung" userId="77b0905b33e1f80d" providerId="LiveId" clId="{67D39B14-066D-4394-8866-2CFE049214D7}" dt="2023-07-21T09:28:49.211" v="128"/>
          <ac:inkMkLst>
            <pc:docMk/>
            <pc:sldMk cId="3471955373" sldId="258"/>
            <ac:inkMk id="21" creationId="{9E9960A8-E962-D509-82F4-20697A273763}"/>
          </ac:inkMkLst>
        </pc:inkChg>
        <pc:inkChg chg="add mod">
          <ac:chgData name="Le Nhat Tung" userId="77b0905b33e1f80d" providerId="LiveId" clId="{67D39B14-066D-4394-8866-2CFE049214D7}" dt="2023-07-21T09:28:49.211" v="128"/>
          <ac:inkMkLst>
            <pc:docMk/>
            <pc:sldMk cId="3471955373" sldId="258"/>
            <ac:inkMk id="22" creationId="{F8CA3943-F6B4-6AF2-8CAE-4491F5065201}"/>
          </ac:inkMkLst>
        </pc:inkChg>
        <pc:inkChg chg="add mod">
          <ac:chgData name="Le Nhat Tung" userId="77b0905b33e1f80d" providerId="LiveId" clId="{67D39B14-066D-4394-8866-2CFE049214D7}" dt="2023-07-21T09:28:49.211" v="128"/>
          <ac:inkMkLst>
            <pc:docMk/>
            <pc:sldMk cId="3471955373" sldId="258"/>
            <ac:inkMk id="23" creationId="{7EB3157A-D083-807C-92C6-E370B90DC421}"/>
          </ac:inkMkLst>
        </pc:inkChg>
        <pc:inkChg chg="add mod">
          <ac:chgData name="Le Nhat Tung" userId="77b0905b33e1f80d" providerId="LiveId" clId="{67D39B14-066D-4394-8866-2CFE049214D7}" dt="2023-07-21T09:28:49.211" v="128"/>
          <ac:inkMkLst>
            <pc:docMk/>
            <pc:sldMk cId="3471955373" sldId="258"/>
            <ac:inkMk id="24" creationId="{FB4266A4-3C1F-7444-B11C-039AAB4B5964}"/>
          </ac:inkMkLst>
        </pc:inkChg>
        <pc:inkChg chg="add mod">
          <ac:chgData name="Le Nhat Tung" userId="77b0905b33e1f80d" providerId="LiveId" clId="{67D39B14-066D-4394-8866-2CFE049214D7}" dt="2023-07-21T09:28:49.211" v="128"/>
          <ac:inkMkLst>
            <pc:docMk/>
            <pc:sldMk cId="3471955373" sldId="258"/>
            <ac:inkMk id="25" creationId="{7FD91C10-0E26-4FB0-BE07-2300346F6D55}"/>
          </ac:inkMkLst>
        </pc:inkChg>
        <pc:inkChg chg="add mod">
          <ac:chgData name="Le Nhat Tung" userId="77b0905b33e1f80d" providerId="LiveId" clId="{67D39B14-066D-4394-8866-2CFE049214D7}" dt="2023-07-21T09:28:49.211" v="128"/>
          <ac:inkMkLst>
            <pc:docMk/>
            <pc:sldMk cId="3471955373" sldId="258"/>
            <ac:inkMk id="26" creationId="{BC2E89E2-62CA-B487-0FAF-CA4286F599A2}"/>
          </ac:inkMkLst>
        </pc:inkChg>
        <pc:inkChg chg="add mod">
          <ac:chgData name="Le Nhat Tung" userId="77b0905b33e1f80d" providerId="LiveId" clId="{67D39B14-066D-4394-8866-2CFE049214D7}" dt="2023-07-21T09:28:49.211" v="128"/>
          <ac:inkMkLst>
            <pc:docMk/>
            <pc:sldMk cId="3471955373" sldId="258"/>
            <ac:inkMk id="27" creationId="{217EAF7A-14AB-B5BC-DF6F-EB127E4B62BD}"/>
          </ac:inkMkLst>
        </pc:inkChg>
        <pc:inkChg chg="add mod">
          <ac:chgData name="Le Nhat Tung" userId="77b0905b33e1f80d" providerId="LiveId" clId="{67D39B14-066D-4394-8866-2CFE049214D7}" dt="2023-07-21T09:28:49.211" v="128"/>
          <ac:inkMkLst>
            <pc:docMk/>
            <pc:sldMk cId="3471955373" sldId="258"/>
            <ac:inkMk id="28" creationId="{0E4D6692-A473-349D-BB18-1487BDDD98C0}"/>
          </ac:inkMkLst>
        </pc:inkChg>
        <pc:inkChg chg="add mod">
          <ac:chgData name="Le Nhat Tung" userId="77b0905b33e1f80d" providerId="LiveId" clId="{67D39B14-066D-4394-8866-2CFE049214D7}" dt="2023-07-21T09:28:49.211" v="128"/>
          <ac:inkMkLst>
            <pc:docMk/>
            <pc:sldMk cId="3471955373" sldId="258"/>
            <ac:inkMk id="29" creationId="{EFB09B29-7493-ECFB-796A-E09A779849C0}"/>
          </ac:inkMkLst>
        </pc:inkChg>
        <pc:inkChg chg="add mod">
          <ac:chgData name="Le Nhat Tung" userId="77b0905b33e1f80d" providerId="LiveId" clId="{67D39B14-066D-4394-8866-2CFE049214D7}" dt="2023-07-21T09:28:49.211" v="128"/>
          <ac:inkMkLst>
            <pc:docMk/>
            <pc:sldMk cId="3471955373" sldId="258"/>
            <ac:inkMk id="30" creationId="{CDB962E4-0E55-B4D3-F1DF-485622071775}"/>
          </ac:inkMkLst>
        </pc:inkChg>
        <pc:inkChg chg="add mod">
          <ac:chgData name="Le Nhat Tung" userId="77b0905b33e1f80d" providerId="LiveId" clId="{67D39B14-066D-4394-8866-2CFE049214D7}" dt="2023-07-21T09:28:49.211" v="128"/>
          <ac:inkMkLst>
            <pc:docMk/>
            <pc:sldMk cId="3471955373" sldId="258"/>
            <ac:inkMk id="31" creationId="{156E9558-1E52-85FB-CCE9-1021F321766F}"/>
          </ac:inkMkLst>
        </pc:inkChg>
        <pc:inkChg chg="add mod">
          <ac:chgData name="Le Nhat Tung" userId="77b0905b33e1f80d" providerId="LiveId" clId="{67D39B14-066D-4394-8866-2CFE049214D7}" dt="2023-07-21T09:28:49.211" v="128"/>
          <ac:inkMkLst>
            <pc:docMk/>
            <pc:sldMk cId="3471955373" sldId="258"/>
            <ac:inkMk id="33" creationId="{486E98F4-BF9C-ADAF-D321-9917B44EA363}"/>
          </ac:inkMkLst>
        </pc:inkChg>
        <pc:inkChg chg="add mod">
          <ac:chgData name="Le Nhat Tung" userId="77b0905b33e1f80d" providerId="LiveId" clId="{67D39B14-066D-4394-8866-2CFE049214D7}" dt="2023-07-21T09:28:49.211" v="128"/>
          <ac:inkMkLst>
            <pc:docMk/>
            <pc:sldMk cId="3471955373" sldId="258"/>
            <ac:inkMk id="34" creationId="{EEEC9DA5-E9B0-F7AE-1E1C-55FF48D9FAEE}"/>
          </ac:inkMkLst>
        </pc:inkChg>
        <pc:inkChg chg="add mod">
          <ac:chgData name="Le Nhat Tung" userId="77b0905b33e1f80d" providerId="LiveId" clId="{67D39B14-066D-4394-8866-2CFE049214D7}" dt="2023-07-21T09:28:49.211" v="128"/>
          <ac:inkMkLst>
            <pc:docMk/>
            <pc:sldMk cId="3471955373" sldId="258"/>
            <ac:inkMk id="36" creationId="{52DD9DAB-422B-40FE-622A-C1D4FC6B1237}"/>
          </ac:inkMkLst>
        </pc:inkChg>
        <pc:inkChg chg="add mod">
          <ac:chgData name="Le Nhat Tung" userId="77b0905b33e1f80d" providerId="LiveId" clId="{67D39B14-066D-4394-8866-2CFE049214D7}" dt="2023-07-21T09:28:49.211" v="128"/>
          <ac:inkMkLst>
            <pc:docMk/>
            <pc:sldMk cId="3471955373" sldId="258"/>
            <ac:inkMk id="37" creationId="{C0791204-8DB9-E512-F316-ED128038B9A4}"/>
          </ac:inkMkLst>
        </pc:inkChg>
        <pc:inkChg chg="add mod">
          <ac:chgData name="Le Nhat Tung" userId="77b0905b33e1f80d" providerId="LiveId" clId="{67D39B14-066D-4394-8866-2CFE049214D7}" dt="2023-07-21T09:28:49.211" v="128"/>
          <ac:inkMkLst>
            <pc:docMk/>
            <pc:sldMk cId="3471955373" sldId="258"/>
            <ac:inkMk id="38" creationId="{C15E02D9-2E6F-C81B-AAE3-EE9BCB27D0C4}"/>
          </ac:inkMkLst>
        </pc:inkChg>
        <pc:inkChg chg="add mod">
          <ac:chgData name="Le Nhat Tung" userId="77b0905b33e1f80d" providerId="LiveId" clId="{67D39B14-066D-4394-8866-2CFE049214D7}" dt="2023-07-21T09:28:49.211" v="128"/>
          <ac:inkMkLst>
            <pc:docMk/>
            <pc:sldMk cId="3471955373" sldId="258"/>
            <ac:inkMk id="39" creationId="{1E509235-12A1-649F-D2AB-5B259BA8316C}"/>
          </ac:inkMkLst>
        </pc:inkChg>
        <pc:inkChg chg="add mod">
          <ac:chgData name="Le Nhat Tung" userId="77b0905b33e1f80d" providerId="LiveId" clId="{67D39B14-066D-4394-8866-2CFE049214D7}" dt="2023-07-21T09:28:49.211" v="128"/>
          <ac:inkMkLst>
            <pc:docMk/>
            <pc:sldMk cId="3471955373" sldId="258"/>
            <ac:inkMk id="40" creationId="{AA5619F6-DF25-5CDF-F484-8F9785EF3E64}"/>
          </ac:inkMkLst>
        </pc:inkChg>
        <pc:inkChg chg="add mod">
          <ac:chgData name="Le Nhat Tung" userId="77b0905b33e1f80d" providerId="LiveId" clId="{67D39B14-066D-4394-8866-2CFE049214D7}" dt="2023-07-21T09:28:49.211" v="128"/>
          <ac:inkMkLst>
            <pc:docMk/>
            <pc:sldMk cId="3471955373" sldId="258"/>
            <ac:inkMk id="41" creationId="{F4F8895F-7BDC-1CDD-E9DF-53FF9BE6CD8C}"/>
          </ac:inkMkLst>
        </pc:inkChg>
        <pc:inkChg chg="add mod">
          <ac:chgData name="Le Nhat Tung" userId="77b0905b33e1f80d" providerId="LiveId" clId="{67D39B14-066D-4394-8866-2CFE049214D7}" dt="2023-07-21T09:28:49.211" v="128"/>
          <ac:inkMkLst>
            <pc:docMk/>
            <pc:sldMk cId="3471955373" sldId="258"/>
            <ac:inkMk id="44" creationId="{5BDE4FFF-BC0F-04B3-2FFB-680C7D53926D}"/>
          </ac:inkMkLst>
        </pc:inkChg>
        <pc:inkChg chg="add mod">
          <ac:chgData name="Le Nhat Tung" userId="77b0905b33e1f80d" providerId="LiveId" clId="{67D39B14-066D-4394-8866-2CFE049214D7}" dt="2023-07-21T09:28:49.211" v="128"/>
          <ac:inkMkLst>
            <pc:docMk/>
            <pc:sldMk cId="3471955373" sldId="258"/>
            <ac:inkMk id="45" creationId="{DB954931-0930-1A49-2858-1314289B21E5}"/>
          </ac:inkMkLst>
        </pc:inkChg>
        <pc:inkChg chg="add mod">
          <ac:chgData name="Le Nhat Tung" userId="77b0905b33e1f80d" providerId="LiveId" clId="{67D39B14-066D-4394-8866-2CFE049214D7}" dt="2023-07-21T09:28:49.211" v="128"/>
          <ac:inkMkLst>
            <pc:docMk/>
            <pc:sldMk cId="3471955373" sldId="258"/>
            <ac:inkMk id="46" creationId="{3D670088-254B-FB46-CDC7-E54091A9B9BE}"/>
          </ac:inkMkLst>
        </pc:inkChg>
        <pc:inkChg chg="add mod">
          <ac:chgData name="Le Nhat Tung" userId="77b0905b33e1f80d" providerId="LiveId" clId="{67D39B14-066D-4394-8866-2CFE049214D7}" dt="2023-07-21T09:28:49.211" v="128"/>
          <ac:inkMkLst>
            <pc:docMk/>
            <pc:sldMk cId="3471955373" sldId="258"/>
            <ac:inkMk id="48" creationId="{56A057F7-DE5D-8A9E-2DEF-2360E4B2396B}"/>
          </ac:inkMkLst>
        </pc:inkChg>
        <pc:inkChg chg="add mod">
          <ac:chgData name="Le Nhat Tung" userId="77b0905b33e1f80d" providerId="LiveId" clId="{67D39B14-066D-4394-8866-2CFE049214D7}" dt="2023-07-21T09:28:49.211" v="128"/>
          <ac:inkMkLst>
            <pc:docMk/>
            <pc:sldMk cId="3471955373" sldId="258"/>
            <ac:inkMk id="49" creationId="{EF2A367C-F2F1-4821-7C13-7858BDE9EF34}"/>
          </ac:inkMkLst>
        </pc:inkChg>
        <pc:inkChg chg="add mod">
          <ac:chgData name="Le Nhat Tung" userId="77b0905b33e1f80d" providerId="LiveId" clId="{67D39B14-066D-4394-8866-2CFE049214D7}" dt="2023-07-21T09:28:49.211" v="128"/>
          <ac:inkMkLst>
            <pc:docMk/>
            <pc:sldMk cId="3471955373" sldId="258"/>
            <ac:inkMk id="50" creationId="{33CCF592-2948-99E6-1F11-EEC22E91F0B9}"/>
          </ac:inkMkLst>
        </pc:inkChg>
        <pc:inkChg chg="add mod">
          <ac:chgData name="Le Nhat Tung" userId="77b0905b33e1f80d" providerId="LiveId" clId="{67D39B14-066D-4394-8866-2CFE049214D7}" dt="2023-07-21T09:28:49.211" v="128"/>
          <ac:inkMkLst>
            <pc:docMk/>
            <pc:sldMk cId="3471955373" sldId="258"/>
            <ac:inkMk id="51" creationId="{F6C408D4-E94B-C88A-B526-1BDB226CBC12}"/>
          </ac:inkMkLst>
        </pc:inkChg>
        <pc:inkChg chg="add mod">
          <ac:chgData name="Le Nhat Tung" userId="77b0905b33e1f80d" providerId="LiveId" clId="{67D39B14-066D-4394-8866-2CFE049214D7}" dt="2023-07-21T09:28:49.211" v="128"/>
          <ac:inkMkLst>
            <pc:docMk/>
            <pc:sldMk cId="3471955373" sldId="258"/>
            <ac:inkMk id="52" creationId="{A88D4908-39A2-99DC-1392-4A91B0516AA7}"/>
          </ac:inkMkLst>
        </pc:inkChg>
        <pc:inkChg chg="add mod">
          <ac:chgData name="Le Nhat Tung" userId="77b0905b33e1f80d" providerId="LiveId" clId="{67D39B14-066D-4394-8866-2CFE049214D7}" dt="2023-07-21T09:28:49.211" v="128"/>
          <ac:inkMkLst>
            <pc:docMk/>
            <pc:sldMk cId="3471955373" sldId="258"/>
            <ac:inkMk id="53" creationId="{53FAEA07-BBF7-5DC6-DB06-D70E589728BA}"/>
          </ac:inkMkLst>
        </pc:inkChg>
        <pc:inkChg chg="add mod">
          <ac:chgData name="Le Nhat Tung" userId="77b0905b33e1f80d" providerId="LiveId" clId="{67D39B14-066D-4394-8866-2CFE049214D7}" dt="2023-07-21T09:28:49.211" v="128"/>
          <ac:inkMkLst>
            <pc:docMk/>
            <pc:sldMk cId="3471955373" sldId="258"/>
            <ac:inkMk id="54" creationId="{DF9B59A9-4377-6157-5F8E-CD2D46EE48C0}"/>
          </ac:inkMkLst>
        </pc:inkChg>
        <pc:inkChg chg="add mod">
          <ac:chgData name="Le Nhat Tung" userId="77b0905b33e1f80d" providerId="LiveId" clId="{67D39B14-066D-4394-8866-2CFE049214D7}" dt="2023-07-21T09:28:49.211" v="128"/>
          <ac:inkMkLst>
            <pc:docMk/>
            <pc:sldMk cId="3471955373" sldId="258"/>
            <ac:inkMk id="56" creationId="{E711D9E7-90D4-6795-BDA2-313C521FA416}"/>
          </ac:inkMkLst>
        </pc:inkChg>
        <pc:inkChg chg="add mod">
          <ac:chgData name="Le Nhat Tung" userId="77b0905b33e1f80d" providerId="LiveId" clId="{67D39B14-066D-4394-8866-2CFE049214D7}" dt="2023-07-21T09:28:49.211" v="128"/>
          <ac:inkMkLst>
            <pc:docMk/>
            <pc:sldMk cId="3471955373" sldId="258"/>
            <ac:inkMk id="57" creationId="{FCABA217-81E7-D757-7253-8E953EF38679}"/>
          </ac:inkMkLst>
        </pc:inkChg>
      </pc:sldChg>
      <pc:sldChg chg="addSp delSp modSp new mod modClrScheme chgLayout">
        <pc:chgData name="Le Nhat Tung" userId="77b0905b33e1f80d" providerId="LiveId" clId="{67D39B14-066D-4394-8866-2CFE049214D7}" dt="2023-07-21T12:55:47.260" v="501"/>
        <pc:sldMkLst>
          <pc:docMk/>
          <pc:sldMk cId="209562772" sldId="259"/>
        </pc:sldMkLst>
        <pc:spChg chg="add mod">
          <ac:chgData name="Le Nhat Tung" userId="77b0905b33e1f80d" providerId="LiveId" clId="{67D39B14-066D-4394-8866-2CFE049214D7}" dt="2023-07-21T09:30:58.362" v="171" actId="20577"/>
          <ac:spMkLst>
            <pc:docMk/>
            <pc:sldMk cId="209562772" sldId="259"/>
            <ac:spMk id="2" creationId="{2FEBACAA-DDD8-E38C-5DE9-A53ACC0CC16C}"/>
          </ac:spMkLst>
        </pc:spChg>
        <pc:spChg chg="add del mod">
          <ac:chgData name="Le Nhat Tung" userId="77b0905b33e1f80d" providerId="LiveId" clId="{67D39B14-066D-4394-8866-2CFE049214D7}" dt="2023-07-21T09:31:03.373" v="172" actId="478"/>
          <ac:spMkLst>
            <pc:docMk/>
            <pc:sldMk cId="209562772" sldId="259"/>
            <ac:spMk id="3" creationId="{F05273A4-61D7-9C43-0D91-ACF15F74327F}"/>
          </ac:spMkLst>
        </pc:spChg>
        <pc:grpChg chg="del mod">
          <ac:chgData name="Le Nhat Tung" userId="77b0905b33e1f80d" providerId="LiveId" clId="{67D39B14-066D-4394-8866-2CFE049214D7}" dt="2023-07-21T09:31:37.890" v="183"/>
          <ac:grpSpMkLst>
            <pc:docMk/>
            <pc:sldMk cId="209562772" sldId="259"/>
            <ac:grpSpMk id="10" creationId="{0AB91C8C-CF2B-C381-DE34-AAE2FF955DFC}"/>
          </ac:grpSpMkLst>
        </pc:grpChg>
        <pc:grpChg chg="del mod">
          <ac:chgData name="Le Nhat Tung" userId="77b0905b33e1f80d" providerId="LiveId" clId="{67D39B14-066D-4394-8866-2CFE049214D7}" dt="2023-07-21T09:31:58.560" v="184" actId="478"/>
          <ac:grpSpMkLst>
            <pc:docMk/>
            <pc:sldMk cId="209562772" sldId="259"/>
            <ac:grpSpMk id="14" creationId="{BB173A4A-A2A3-7472-AC51-99C1E03F4A5A}"/>
          </ac:grpSpMkLst>
        </pc:grpChg>
        <pc:grpChg chg="del mod">
          <ac:chgData name="Le Nhat Tung" userId="77b0905b33e1f80d" providerId="LiveId" clId="{67D39B14-066D-4394-8866-2CFE049214D7}" dt="2023-07-21T09:32:27.717" v="205"/>
          <ac:grpSpMkLst>
            <pc:docMk/>
            <pc:sldMk cId="209562772" sldId="259"/>
            <ac:grpSpMk id="21" creationId="{F4B8E126-94B4-95F2-225C-A2158B073D9B}"/>
          </ac:grpSpMkLst>
        </pc:grpChg>
        <pc:grpChg chg="del mod">
          <ac:chgData name="Le Nhat Tung" userId="77b0905b33e1f80d" providerId="LiveId" clId="{67D39B14-066D-4394-8866-2CFE049214D7}" dt="2023-07-21T09:32:27.717" v="205"/>
          <ac:grpSpMkLst>
            <pc:docMk/>
            <pc:sldMk cId="209562772" sldId="259"/>
            <ac:grpSpMk id="28" creationId="{E0BF082F-1E6D-10C8-CD2F-AE807E43EDF1}"/>
          </ac:grpSpMkLst>
        </pc:grpChg>
        <pc:grpChg chg="del mod">
          <ac:chgData name="Le Nhat Tung" userId="77b0905b33e1f80d" providerId="LiveId" clId="{67D39B14-066D-4394-8866-2CFE049214D7}" dt="2023-07-21T09:32:27.717" v="205"/>
          <ac:grpSpMkLst>
            <pc:docMk/>
            <pc:sldMk cId="209562772" sldId="259"/>
            <ac:grpSpMk id="33" creationId="{AFB88BC1-0B21-9521-5AB0-EB816421A2D6}"/>
          </ac:grpSpMkLst>
        </pc:grpChg>
        <pc:grpChg chg="del mod">
          <ac:chgData name="Le Nhat Tung" userId="77b0905b33e1f80d" providerId="LiveId" clId="{67D39B14-066D-4394-8866-2CFE049214D7}" dt="2023-07-21T09:32:29.183" v="208"/>
          <ac:grpSpMkLst>
            <pc:docMk/>
            <pc:sldMk cId="209562772" sldId="259"/>
            <ac:grpSpMk id="35" creationId="{CA53E236-ECC3-1D64-6BA2-B55CF7804FDF}"/>
          </ac:grpSpMkLst>
        </pc:grpChg>
        <pc:grpChg chg="del mod">
          <ac:chgData name="Le Nhat Tung" userId="77b0905b33e1f80d" providerId="LiveId" clId="{67D39B14-066D-4394-8866-2CFE049214D7}" dt="2023-07-21T09:32:33.398" v="213"/>
          <ac:grpSpMkLst>
            <pc:docMk/>
            <pc:sldMk cId="209562772" sldId="259"/>
            <ac:grpSpMk id="38" creationId="{842D48ED-5863-B614-4D47-428F33D29D59}"/>
          </ac:grpSpMkLst>
        </pc:grpChg>
        <pc:grpChg chg="del mod">
          <ac:chgData name="Le Nhat Tung" userId="77b0905b33e1f80d" providerId="LiveId" clId="{67D39B14-066D-4394-8866-2CFE049214D7}" dt="2023-07-21T09:33:10.517" v="239"/>
          <ac:grpSpMkLst>
            <pc:docMk/>
            <pc:sldMk cId="209562772" sldId="259"/>
            <ac:grpSpMk id="43" creationId="{09BD1617-74AD-EB0B-F3C5-CDF706272C29}"/>
          </ac:grpSpMkLst>
        </pc:grpChg>
        <pc:grpChg chg="del mod">
          <ac:chgData name="Le Nhat Tung" userId="77b0905b33e1f80d" providerId="LiveId" clId="{67D39B14-066D-4394-8866-2CFE049214D7}" dt="2023-07-21T09:32:54.431" v="225"/>
          <ac:grpSpMkLst>
            <pc:docMk/>
            <pc:sldMk cId="209562772" sldId="259"/>
            <ac:grpSpMk id="55" creationId="{0CB4C270-BC96-8492-7CBD-C7160B76BF03}"/>
          </ac:grpSpMkLst>
        </pc:grpChg>
        <pc:grpChg chg="del mod">
          <ac:chgData name="Le Nhat Tung" userId="77b0905b33e1f80d" providerId="LiveId" clId="{67D39B14-066D-4394-8866-2CFE049214D7}" dt="2023-07-21T09:32:56.430" v="229"/>
          <ac:grpSpMkLst>
            <pc:docMk/>
            <pc:sldMk cId="209562772" sldId="259"/>
            <ac:grpSpMk id="56" creationId="{4762ABB1-805F-7BF1-9610-2F037811B1CE}"/>
          </ac:grpSpMkLst>
        </pc:grpChg>
        <pc:grpChg chg="del mod">
          <ac:chgData name="Le Nhat Tung" userId="77b0905b33e1f80d" providerId="LiveId" clId="{67D39B14-066D-4394-8866-2CFE049214D7}" dt="2023-07-21T09:32:57.488" v="231"/>
          <ac:grpSpMkLst>
            <pc:docMk/>
            <pc:sldMk cId="209562772" sldId="259"/>
            <ac:grpSpMk id="60" creationId="{8E3B594E-0CBA-EFB0-D8A5-1DEC41291738}"/>
          </ac:grpSpMkLst>
        </pc:grpChg>
        <pc:grpChg chg="del mod">
          <ac:chgData name="Le Nhat Tung" userId="77b0905b33e1f80d" providerId="LiveId" clId="{67D39B14-066D-4394-8866-2CFE049214D7}" dt="2023-07-21T09:33:00.404" v="233"/>
          <ac:grpSpMkLst>
            <pc:docMk/>
            <pc:sldMk cId="209562772" sldId="259"/>
            <ac:grpSpMk id="62" creationId="{B3CEC5B2-0577-8FBB-D434-311084A45E4E}"/>
          </ac:grpSpMkLst>
        </pc:grpChg>
        <pc:grpChg chg="del mod">
          <ac:chgData name="Le Nhat Tung" userId="77b0905b33e1f80d" providerId="LiveId" clId="{67D39B14-066D-4394-8866-2CFE049214D7}" dt="2023-07-21T09:33:35.685" v="240" actId="478"/>
          <ac:grpSpMkLst>
            <pc:docMk/>
            <pc:sldMk cId="209562772" sldId="259"/>
            <ac:grpSpMk id="64" creationId="{E3DF5C31-F8E6-C5D0-AE4E-D7502F5CD3B9}"/>
          </ac:grpSpMkLst>
        </pc:grpChg>
        <pc:grpChg chg="del mod">
          <ac:chgData name="Le Nhat Tung" userId="77b0905b33e1f80d" providerId="LiveId" clId="{67D39B14-066D-4394-8866-2CFE049214D7}" dt="2023-07-21T09:33:35.685" v="240" actId="478"/>
          <ac:grpSpMkLst>
            <pc:docMk/>
            <pc:sldMk cId="209562772" sldId="259"/>
            <ac:grpSpMk id="70" creationId="{C8F2B3DC-09FD-D82C-4202-DA3982D82BA8}"/>
          </ac:grpSpMkLst>
        </pc:grpChg>
        <pc:grpChg chg="del mod">
          <ac:chgData name="Le Nhat Tung" userId="77b0905b33e1f80d" providerId="LiveId" clId="{67D39B14-066D-4394-8866-2CFE049214D7}" dt="2023-07-21T09:33:46.109" v="250"/>
          <ac:grpSpMkLst>
            <pc:docMk/>
            <pc:sldMk cId="209562772" sldId="259"/>
            <ac:grpSpMk id="73" creationId="{F0F9F5D3-8E62-0AA3-A408-C2BB41F0BC75}"/>
          </ac:grpSpMkLst>
        </pc:grpChg>
        <pc:grpChg chg="add del mod">
          <ac:chgData name="Le Nhat Tung" userId="77b0905b33e1f80d" providerId="LiveId" clId="{67D39B14-066D-4394-8866-2CFE049214D7}" dt="2023-07-21T09:37:48.306" v="329" actId="478"/>
          <ac:grpSpMkLst>
            <pc:docMk/>
            <pc:sldMk cId="209562772" sldId="259"/>
            <ac:grpSpMk id="80" creationId="{52B6676E-C7C3-5226-3106-2CE1A521FA7C}"/>
          </ac:grpSpMkLst>
        </pc:grpChg>
        <pc:grpChg chg="add del mod">
          <ac:chgData name="Le Nhat Tung" userId="77b0905b33e1f80d" providerId="LiveId" clId="{67D39B14-066D-4394-8866-2CFE049214D7}" dt="2023-07-21T09:37:48.306" v="329" actId="478"/>
          <ac:grpSpMkLst>
            <pc:docMk/>
            <pc:sldMk cId="209562772" sldId="259"/>
            <ac:grpSpMk id="88" creationId="{B999E985-53E6-1604-E08A-4CA6FAB332A3}"/>
          </ac:grpSpMkLst>
        </pc:grpChg>
        <pc:grpChg chg="add del mod">
          <ac:chgData name="Le Nhat Tung" userId="77b0905b33e1f80d" providerId="LiveId" clId="{67D39B14-066D-4394-8866-2CFE049214D7}" dt="2023-07-21T09:34:17.250" v="298"/>
          <ac:grpSpMkLst>
            <pc:docMk/>
            <pc:sldMk cId="209562772" sldId="259"/>
            <ac:grpSpMk id="100" creationId="{128A684D-B799-77AA-4DC9-DC346FF307EE}"/>
          </ac:grpSpMkLst>
        </pc:grpChg>
        <pc:grpChg chg="add del mod">
          <ac:chgData name="Le Nhat Tung" userId="77b0905b33e1f80d" providerId="LiveId" clId="{67D39B14-066D-4394-8866-2CFE049214D7}" dt="2023-07-21T09:34:09.396" v="286"/>
          <ac:grpSpMkLst>
            <pc:docMk/>
            <pc:sldMk cId="209562772" sldId="259"/>
            <ac:grpSpMk id="104" creationId="{7F0265E3-BD02-6F4B-ADE5-E29A33527FD4}"/>
          </ac:grpSpMkLst>
        </pc:grpChg>
        <pc:grpChg chg="mod">
          <ac:chgData name="Le Nhat Tung" userId="77b0905b33e1f80d" providerId="LiveId" clId="{67D39B14-066D-4394-8866-2CFE049214D7}" dt="2023-07-21T09:34:08.782" v="282"/>
          <ac:grpSpMkLst>
            <pc:docMk/>
            <pc:sldMk cId="209562772" sldId="259"/>
            <ac:grpSpMk id="108" creationId="{3289A904-CEF9-75CF-F593-4655674ED755}"/>
          </ac:grpSpMkLst>
        </pc:grpChg>
        <pc:grpChg chg="add del mod">
          <ac:chgData name="Le Nhat Tung" userId="77b0905b33e1f80d" providerId="LiveId" clId="{67D39B14-066D-4394-8866-2CFE049214D7}" dt="2023-07-21T09:34:17.061" v="296"/>
          <ac:grpSpMkLst>
            <pc:docMk/>
            <pc:sldMk cId="209562772" sldId="259"/>
            <ac:grpSpMk id="111" creationId="{BDD3FF1F-3140-11C1-4ED5-57503086A9F5}"/>
          </ac:grpSpMkLst>
        </pc:grpChg>
        <pc:grpChg chg="mod">
          <ac:chgData name="Le Nhat Tung" userId="77b0905b33e1f80d" providerId="LiveId" clId="{67D39B14-066D-4394-8866-2CFE049214D7}" dt="2023-07-21T09:34:16.854" v="294"/>
          <ac:grpSpMkLst>
            <pc:docMk/>
            <pc:sldMk cId="209562772" sldId="259"/>
            <ac:grpSpMk id="113" creationId="{A1F675B6-527C-71CA-A7DD-B5C17A596BD5}"/>
          </ac:grpSpMkLst>
        </pc:grpChg>
        <pc:grpChg chg="mod">
          <ac:chgData name="Le Nhat Tung" userId="77b0905b33e1f80d" providerId="LiveId" clId="{67D39B14-066D-4394-8866-2CFE049214D7}" dt="2023-07-21T09:34:47.515" v="305"/>
          <ac:grpSpMkLst>
            <pc:docMk/>
            <pc:sldMk cId="209562772" sldId="259"/>
            <ac:grpSpMk id="118" creationId="{9E1E07AC-31E0-E8E6-88CE-1817E3F5063A}"/>
          </ac:grpSpMkLst>
        </pc:grpChg>
        <pc:grpChg chg="del mod">
          <ac:chgData name="Le Nhat Tung" userId="77b0905b33e1f80d" providerId="LiveId" clId="{67D39B14-066D-4394-8866-2CFE049214D7}" dt="2023-07-21T09:37:48.306" v="329" actId="478"/>
          <ac:grpSpMkLst>
            <pc:docMk/>
            <pc:sldMk cId="209562772" sldId="259"/>
            <ac:grpSpMk id="121" creationId="{D2C7F6E7-3302-9CCE-9C59-DED8C642EA65}"/>
          </ac:grpSpMkLst>
        </pc:grpChg>
        <pc:grpChg chg="del mod">
          <ac:chgData name="Le Nhat Tung" userId="77b0905b33e1f80d" providerId="LiveId" clId="{67D39B14-066D-4394-8866-2CFE049214D7}" dt="2023-07-21T09:37:48.306" v="329" actId="478"/>
          <ac:grpSpMkLst>
            <pc:docMk/>
            <pc:sldMk cId="209562772" sldId="259"/>
            <ac:grpSpMk id="125" creationId="{5D8ECB4F-1C3E-CA92-4271-AE9DDC7C17A3}"/>
          </ac:grpSpMkLst>
        </pc:grpChg>
        <pc:grpChg chg="del mod">
          <ac:chgData name="Le Nhat Tung" userId="77b0905b33e1f80d" providerId="LiveId" clId="{67D39B14-066D-4394-8866-2CFE049214D7}" dt="2023-07-21T09:37:48.306" v="329" actId="478"/>
          <ac:grpSpMkLst>
            <pc:docMk/>
            <pc:sldMk cId="209562772" sldId="259"/>
            <ac:grpSpMk id="135" creationId="{EE2E90D5-CB39-5B46-25DC-EE1A3D30C637}"/>
          </ac:grpSpMkLst>
        </pc:grpChg>
        <pc:grpChg chg="del mod">
          <ac:chgData name="Le Nhat Tung" userId="77b0905b33e1f80d" providerId="LiveId" clId="{67D39B14-066D-4394-8866-2CFE049214D7}" dt="2023-07-21T09:37:48.306" v="329" actId="478"/>
          <ac:grpSpMkLst>
            <pc:docMk/>
            <pc:sldMk cId="209562772" sldId="259"/>
            <ac:grpSpMk id="136" creationId="{1F9DF1B8-61A8-2F91-0DCA-DA28A17C9C29}"/>
          </ac:grpSpMkLst>
        </pc:grpChg>
        <pc:grpChg chg="del mod">
          <ac:chgData name="Le Nhat Tung" userId="77b0905b33e1f80d" providerId="LiveId" clId="{67D39B14-066D-4394-8866-2CFE049214D7}" dt="2023-07-21T09:37:48.306" v="329" actId="478"/>
          <ac:grpSpMkLst>
            <pc:docMk/>
            <pc:sldMk cId="209562772" sldId="259"/>
            <ac:grpSpMk id="141" creationId="{50D661C2-EA05-B70F-F0A2-EBC569A9A616}"/>
          </ac:grpSpMkLst>
        </pc:grpChg>
        <pc:inkChg chg="add">
          <ac:chgData name="Le Nhat Tung" userId="77b0905b33e1f80d" providerId="LiveId" clId="{67D39B14-066D-4394-8866-2CFE049214D7}" dt="2023-07-21T12:55:47.260" v="501"/>
          <ac:inkMkLst>
            <pc:docMk/>
            <pc:sldMk cId="209562772" sldId="259"/>
            <ac:inkMk id="3" creationId="{ECB0A76D-B32E-6535-4528-77EB451DD594}"/>
          </ac:inkMkLst>
        </pc:inkChg>
        <pc:inkChg chg="add mod">
          <ac:chgData name="Le Nhat Tung" userId="77b0905b33e1f80d" providerId="LiveId" clId="{67D39B14-066D-4394-8866-2CFE049214D7}" dt="2023-07-21T09:31:37.890" v="183"/>
          <ac:inkMkLst>
            <pc:docMk/>
            <pc:sldMk cId="209562772" sldId="259"/>
            <ac:inkMk id="4" creationId="{67B12627-3F50-F5AF-5995-729FFE179FD5}"/>
          </ac:inkMkLst>
        </pc:inkChg>
        <pc:inkChg chg="add mod">
          <ac:chgData name="Le Nhat Tung" userId="77b0905b33e1f80d" providerId="LiveId" clId="{67D39B14-066D-4394-8866-2CFE049214D7}" dt="2023-07-21T09:31:37.890" v="183"/>
          <ac:inkMkLst>
            <pc:docMk/>
            <pc:sldMk cId="209562772" sldId="259"/>
            <ac:inkMk id="5" creationId="{D0B94B90-9E6D-F6BE-6631-5B5F08380180}"/>
          </ac:inkMkLst>
        </pc:inkChg>
        <pc:inkChg chg="add mod">
          <ac:chgData name="Le Nhat Tung" userId="77b0905b33e1f80d" providerId="LiveId" clId="{67D39B14-066D-4394-8866-2CFE049214D7}" dt="2023-07-21T09:31:37.890" v="183"/>
          <ac:inkMkLst>
            <pc:docMk/>
            <pc:sldMk cId="209562772" sldId="259"/>
            <ac:inkMk id="6" creationId="{F650CBC4-60BA-0A92-0ED0-79643D8B9C02}"/>
          </ac:inkMkLst>
        </pc:inkChg>
        <pc:inkChg chg="add mod">
          <ac:chgData name="Le Nhat Tung" userId="77b0905b33e1f80d" providerId="LiveId" clId="{67D39B14-066D-4394-8866-2CFE049214D7}" dt="2023-07-21T09:31:37.890" v="183"/>
          <ac:inkMkLst>
            <pc:docMk/>
            <pc:sldMk cId="209562772" sldId="259"/>
            <ac:inkMk id="7" creationId="{C7B253D7-DC8B-39D2-A66D-A319FBA9FCBA}"/>
          </ac:inkMkLst>
        </pc:inkChg>
        <pc:inkChg chg="add mod">
          <ac:chgData name="Le Nhat Tung" userId="77b0905b33e1f80d" providerId="LiveId" clId="{67D39B14-066D-4394-8866-2CFE049214D7}" dt="2023-07-21T09:31:37.890" v="183"/>
          <ac:inkMkLst>
            <pc:docMk/>
            <pc:sldMk cId="209562772" sldId="259"/>
            <ac:inkMk id="8" creationId="{708BFDAF-1960-E189-C83A-B8B76FBF3469}"/>
          </ac:inkMkLst>
        </pc:inkChg>
        <pc:inkChg chg="add mod">
          <ac:chgData name="Le Nhat Tung" userId="77b0905b33e1f80d" providerId="LiveId" clId="{67D39B14-066D-4394-8866-2CFE049214D7}" dt="2023-07-21T09:31:37.890" v="183"/>
          <ac:inkMkLst>
            <pc:docMk/>
            <pc:sldMk cId="209562772" sldId="259"/>
            <ac:inkMk id="9" creationId="{D15A15B2-C629-AC30-F2D0-88105C59C36D}"/>
          </ac:inkMkLst>
        </pc:inkChg>
        <pc:inkChg chg="add mod">
          <ac:chgData name="Le Nhat Tung" userId="77b0905b33e1f80d" providerId="LiveId" clId="{67D39B14-066D-4394-8866-2CFE049214D7}" dt="2023-07-21T09:31:37.890" v="183"/>
          <ac:inkMkLst>
            <pc:docMk/>
            <pc:sldMk cId="209562772" sldId="259"/>
            <ac:inkMk id="11" creationId="{FE7DDE89-E22F-20EC-10C5-6751E3FCAFB7}"/>
          </ac:inkMkLst>
        </pc:inkChg>
        <pc:inkChg chg="add mod">
          <ac:chgData name="Le Nhat Tung" userId="77b0905b33e1f80d" providerId="LiveId" clId="{67D39B14-066D-4394-8866-2CFE049214D7}" dt="2023-07-21T09:31:37.890" v="183"/>
          <ac:inkMkLst>
            <pc:docMk/>
            <pc:sldMk cId="209562772" sldId="259"/>
            <ac:inkMk id="12" creationId="{22E9BAF5-3836-B504-79B2-E9797D71E58F}"/>
          </ac:inkMkLst>
        </pc:inkChg>
        <pc:inkChg chg="add mod">
          <ac:chgData name="Le Nhat Tung" userId="77b0905b33e1f80d" providerId="LiveId" clId="{67D39B14-066D-4394-8866-2CFE049214D7}" dt="2023-07-21T09:31:37.890" v="183"/>
          <ac:inkMkLst>
            <pc:docMk/>
            <pc:sldMk cId="209562772" sldId="259"/>
            <ac:inkMk id="13" creationId="{03976564-1BB7-16CE-997B-D6B7665F7CD7}"/>
          </ac:inkMkLst>
        </pc:inkChg>
        <pc:inkChg chg="add mod">
          <ac:chgData name="Le Nhat Tung" userId="77b0905b33e1f80d" providerId="LiveId" clId="{67D39B14-066D-4394-8866-2CFE049214D7}" dt="2023-07-21T09:33:10.517" v="239"/>
          <ac:inkMkLst>
            <pc:docMk/>
            <pc:sldMk cId="209562772" sldId="259"/>
            <ac:inkMk id="15" creationId="{37ED11ED-581E-57BA-4AB0-224D6BAA779C}"/>
          </ac:inkMkLst>
        </pc:inkChg>
        <pc:inkChg chg="add mod">
          <ac:chgData name="Le Nhat Tung" userId="77b0905b33e1f80d" providerId="LiveId" clId="{67D39B14-066D-4394-8866-2CFE049214D7}" dt="2023-07-21T09:33:10.517" v="239"/>
          <ac:inkMkLst>
            <pc:docMk/>
            <pc:sldMk cId="209562772" sldId="259"/>
            <ac:inkMk id="16" creationId="{8CF05019-20D3-57FD-89F3-0A0B37F69CA5}"/>
          </ac:inkMkLst>
        </pc:inkChg>
        <pc:inkChg chg="add mod">
          <ac:chgData name="Le Nhat Tung" userId="77b0905b33e1f80d" providerId="LiveId" clId="{67D39B14-066D-4394-8866-2CFE049214D7}" dt="2023-07-21T09:33:10.517" v="239"/>
          <ac:inkMkLst>
            <pc:docMk/>
            <pc:sldMk cId="209562772" sldId="259"/>
            <ac:inkMk id="17" creationId="{12E36AAF-2A2B-1738-FE52-6E05ACB95F00}"/>
          </ac:inkMkLst>
        </pc:inkChg>
        <pc:inkChg chg="add mod">
          <ac:chgData name="Le Nhat Tung" userId="77b0905b33e1f80d" providerId="LiveId" clId="{67D39B14-066D-4394-8866-2CFE049214D7}" dt="2023-07-21T09:33:10.517" v="239"/>
          <ac:inkMkLst>
            <pc:docMk/>
            <pc:sldMk cId="209562772" sldId="259"/>
            <ac:inkMk id="18" creationId="{12DCAA82-85DF-503D-97FE-5DE9C6384842}"/>
          </ac:inkMkLst>
        </pc:inkChg>
        <pc:inkChg chg="add mod">
          <ac:chgData name="Le Nhat Tung" userId="77b0905b33e1f80d" providerId="LiveId" clId="{67D39B14-066D-4394-8866-2CFE049214D7}" dt="2023-07-21T09:33:10.517" v="239"/>
          <ac:inkMkLst>
            <pc:docMk/>
            <pc:sldMk cId="209562772" sldId="259"/>
            <ac:inkMk id="19" creationId="{4E29AA3E-F090-170D-1BA2-7A8237927FF1}"/>
          </ac:inkMkLst>
        </pc:inkChg>
        <pc:inkChg chg="add mod">
          <ac:chgData name="Le Nhat Tung" userId="77b0905b33e1f80d" providerId="LiveId" clId="{67D39B14-066D-4394-8866-2CFE049214D7}" dt="2023-07-21T09:33:10.517" v="239"/>
          <ac:inkMkLst>
            <pc:docMk/>
            <pc:sldMk cId="209562772" sldId="259"/>
            <ac:inkMk id="20" creationId="{9C34D8F2-AA55-9F56-01CE-5B0AA1865906}"/>
          </ac:inkMkLst>
        </pc:inkChg>
        <pc:inkChg chg="add mod">
          <ac:chgData name="Le Nhat Tung" userId="77b0905b33e1f80d" providerId="LiveId" clId="{67D39B14-066D-4394-8866-2CFE049214D7}" dt="2023-07-21T09:33:10.517" v="239"/>
          <ac:inkMkLst>
            <pc:docMk/>
            <pc:sldMk cId="209562772" sldId="259"/>
            <ac:inkMk id="22" creationId="{48453F54-6772-1FA6-A800-962A90F8F614}"/>
          </ac:inkMkLst>
        </pc:inkChg>
        <pc:inkChg chg="add mod">
          <ac:chgData name="Le Nhat Tung" userId="77b0905b33e1f80d" providerId="LiveId" clId="{67D39B14-066D-4394-8866-2CFE049214D7}" dt="2023-07-21T09:33:10.517" v="239"/>
          <ac:inkMkLst>
            <pc:docMk/>
            <pc:sldMk cId="209562772" sldId="259"/>
            <ac:inkMk id="23" creationId="{D5628C28-59EC-FCD9-2DBB-86C7FE4D2317}"/>
          </ac:inkMkLst>
        </pc:inkChg>
        <pc:inkChg chg="add mod">
          <ac:chgData name="Le Nhat Tung" userId="77b0905b33e1f80d" providerId="LiveId" clId="{67D39B14-066D-4394-8866-2CFE049214D7}" dt="2023-07-21T09:33:10.517" v="239"/>
          <ac:inkMkLst>
            <pc:docMk/>
            <pc:sldMk cId="209562772" sldId="259"/>
            <ac:inkMk id="24" creationId="{84B64FC3-0BA2-593E-433F-5E6EFC8AFA25}"/>
          </ac:inkMkLst>
        </pc:inkChg>
        <pc:inkChg chg="add mod">
          <ac:chgData name="Le Nhat Tung" userId="77b0905b33e1f80d" providerId="LiveId" clId="{67D39B14-066D-4394-8866-2CFE049214D7}" dt="2023-07-21T09:33:10.517" v="239"/>
          <ac:inkMkLst>
            <pc:docMk/>
            <pc:sldMk cId="209562772" sldId="259"/>
            <ac:inkMk id="25" creationId="{7D92F702-9264-DFA2-1EF3-351249420F33}"/>
          </ac:inkMkLst>
        </pc:inkChg>
        <pc:inkChg chg="add mod">
          <ac:chgData name="Le Nhat Tung" userId="77b0905b33e1f80d" providerId="LiveId" clId="{67D39B14-066D-4394-8866-2CFE049214D7}" dt="2023-07-21T09:33:10.517" v="239"/>
          <ac:inkMkLst>
            <pc:docMk/>
            <pc:sldMk cId="209562772" sldId="259"/>
            <ac:inkMk id="26" creationId="{E890D1B5-9E92-9BD6-3FE7-897D489CFED4}"/>
          </ac:inkMkLst>
        </pc:inkChg>
        <pc:inkChg chg="add mod">
          <ac:chgData name="Le Nhat Tung" userId="77b0905b33e1f80d" providerId="LiveId" clId="{67D39B14-066D-4394-8866-2CFE049214D7}" dt="2023-07-21T09:33:10.517" v="239"/>
          <ac:inkMkLst>
            <pc:docMk/>
            <pc:sldMk cId="209562772" sldId="259"/>
            <ac:inkMk id="27" creationId="{E6309983-09DC-5E12-D32D-5EB49C0C6C74}"/>
          </ac:inkMkLst>
        </pc:inkChg>
        <pc:inkChg chg="add mod">
          <ac:chgData name="Le Nhat Tung" userId="77b0905b33e1f80d" providerId="LiveId" clId="{67D39B14-066D-4394-8866-2CFE049214D7}" dt="2023-07-21T09:33:10.517" v="239"/>
          <ac:inkMkLst>
            <pc:docMk/>
            <pc:sldMk cId="209562772" sldId="259"/>
            <ac:inkMk id="29" creationId="{91BBBFC8-A32F-460C-3D6D-D9887BE482FB}"/>
          </ac:inkMkLst>
        </pc:inkChg>
        <pc:inkChg chg="add mod">
          <ac:chgData name="Le Nhat Tung" userId="77b0905b33e1f80d" providerId="LiveId" clId="{67D39B14-066D-4394-8866-2CFE049214D7}" dt="2023-07-21T09:33:10.517" v="239"/>
          <ac:inkMkLst>
            <pc:docMk/>
            <pc:sldMk cId="209562772" sldId="259"/>
            <ac:inkMk id="30" creationId="{E662E831-1289-BDFF-68C6-C57012C16061}"/>
          </ac:inkMkLst>
        </pc:inkChg>
        <pc:inkChg chg="add mod">
          <ac:chgData name="Le Nhat Tung" userId="77b0905b33e1f80d" providerId="LiveId" clId="{67D39B14-066D-4394-8866-2CFE049214D7}" dt="2023-07-21T09:33:10.517" v="239"/>
          <ac:inkMkLst>
            <pc:docMk/>
            <pc:sldMk cId="209562772" sldId="259"/>
            <ac:inkMk id="31" creationId="{50BBEE3D-B4A3-F53D-6200-3CC29CDB2CA3}"/>
          </ac:inkMkLst>
        </pc:inkChg>
        <pc:inkChg chg="add mod">
          <ac:chgData name="Le Nhat Tung" userId="77b0905b33e1f80d" providerId="LiveId" clId="{67D39B14-066D-4394-8866-2CFE049214D7}" dt="2023-07-21T09:33:10.517" v="239"/>
          <ac:inkMkLst>
            <pc:docMk/>
            <pc:sldMk cId="209562772" sldId="259"/>
            <ac:inkMk id="32" creationId="{1B53D7E3-9EDE-357F-B88D-D746C5F61C16}"/>
          </ac:inkMkLst>
        </pc:inkChg>
        <pc:inkChg chg="add mod">
          <ac:chgData name="Le Nhat Tung" userId="77b0905b33e1f80d" providerId="LiveId" clId="{67D39B14-066D-4394-8866-2CFE049214D7}" dt="2023-07-21T09:33:10.517" v="239"/>
          <ac:inkMkLst>
            <pc:docMk/>
            <pc:sldMk cId="209562772" sldId="259"/>
            <ac:inkMk id="34" creationId="{B896823D-0A24-AACE-29EE-FDCDFFBB6BD3}"/>
          </ac:inkMkLst>
        </pc:inkChg>
        <pc:inkChg chg="add mod">
          <ac:chgData name="Le Nhat Tung" userId="77b0905b33e1f80d" providerId="LiveId" clId="{67D39B14-066D-4394-8866-2CFE049214D7}" dt="2023-07-21T09:33:10.517" v="239"/>
          <ac:inkMkLst>
            <pc:docMk/>
            <pc:sldMk cId="209562772" sldId="259"/>
            <ac:inkMk id="36" creationId="{6119C3A2-2F0E-1DC8-0DB4-5372AE5E95BA}"/>
          </ac:inkMkLst>
        </pc:inkChg>
        <pc:inkChg chg="add mod">
          <ac:chgData name="Le Nhat Tung" userId="77b0905b33e1f80d" providerId="LiveId" clId="{67D39B14-066D-4394-8866-2CFE049214D7}" dt="2023-07-21T09:33:10.517" v="239"/>
          <ac:inkMkLst>
            <pc:docMk/>
            <pc:sldMk cId="209562772" sldId="259"/>
            <ac:inkMk id="37" creationId="{92C4D0AB-AD37-8FDF-951B-098D6A19756E}"/>
          </ac:inkMkLst>
        </pc:inkChg>
        <pc:inkChg chg="add mod">
          <ac:chgData name="Le Nhat Tung" userId="77b0905b33e1f80d" providerId="LiveId" clId="{67D39B14-066D-4394-8866-2CFE049214D7}" dt="2023-07-21T09:33:10.517" v="239"/>
          <ac:inkMkLst>
            <pc:docMk/>
            <pc:sldMk cId="209562772" sldId="259"/>
            <ac:inkMk id="39" creationId="{0D021401-91AC-A59E-558A-743AD2B1F3D7}"/>
          </ac:inkMkLst>
        </pc:inkChg>
        <pc:inkChg chg="add mod">
          <ac:chgData name="Le Nhat Tung" userId="77b0905b33e1f80d" providerId="LiveId" clId="{67D39B14-066D-4394-8866-2CFE049214D7}" dt="2023-07-21T09:33:10.517" v="239"/>
          <ac:inkMkLst>
            <pc:docMk/>
            <pc:sldMk cId="209562772" sldId="259"/>
            <ac:inkMk id="40" creationId="{2D17C826-E056-8CF3-80B4-D3559CA03DFA}"/>
          </ac:inkMkLst>
        </pc:inkChg>
        <pc:inkChg chg="add mod">
          <ac:chgData name="Le Nhat Tung" userId="77b0905b33e1f80d" providerId="LiveId" clId="{67D39B14-066D-4394-8866-2CFE049214D7}" dt="2023-07-21T09:33:10.517" v="239"/>
          <ac:inkMkLst>
            <pc:docMk/>
            <pc:sldMk cId="209562772" sldId="259"/>
            <ac:inkMk id="41" creationId="{15CD1D31-4135-C165-E964-7B7400C6AC3C}"/>
          </ac:inkMkLst>
        </pc:inkChg>
        <pc:inkChg chg="add mod">
          <ac:chgData name="Le Nhat Tung" userId="77b0905b33e1f80d" providerId="LiveId" clId="{67D39B14-066D-4394-8866-2CFE049214D7}" dt="2023-07-21T09:33:10.517" v="239"/>
          <ac:inkMkLst>
            <pc:docMk/>
            <pc:sldMk cId="209562772" sldId="259"/>
            <ac:inkMk id="42" creationId="{36D29DFB-7829-C165-43FB-7AA3D999828A}"/>
          </ac:inkMkLst>
        </pc:inkChg>
        <pc:inkChg chg="add del">
          <ac:chgData name="Le Nhat Tung" userId="77b0905b33e1f80d" providerId="LiveId" clId="{67D39B14-066D-4394-8866-2CFE049214D7}" dt="2023-07-21T09:33:35.685" v="240" actId="478"/>
          <ac:inkMkLst>
            <pc:docMk/>
            <pc:sldMk cId="209562772" sldId="259"/>
            <ac:inkMk id="44" creationId="{6BDFAF5E-236D-6918-857D-DC0A9BEE53F9}"/>
          </ac:inkMkLst>
        </pc:inkChg>
        <pc:inkChg chg="add del">
          <ac:chgData name="Le Nhat Tung" userId="77b0905b33e1f80d" providerId="LiveId" clId="{67D39B14-066D-4394-8866-2CFE049214D7}" dt="2023-07-21T09:33:35.685" v="240" actId="478"/>
          <ac:inkMkLst>
            <pc:docMk/>
            <pc:sldMk cId="209562772" sldId="259"/>
            <ac:inkMk id="45" creationId="{121001E8-5582-2E03-6A07-3F0646886234}"/>
          </ac:inkMkLst>
        </pc:inkChg>
        <pc:inkChg chg="add del">
          <ac:chgData name="Le Nhat Tung" userId="77b0905b33e1f80d" providerId="LiveId" clId="{67D39B14-066D-4394-8866-2CFE049214D7}" dt="2023-07-21T09:33:35.685" v="240" actId="478"/>
          <ac:inkMkLst>
            <pc:docMk/>
            <pc:sldMk cId="209562772" sldId="259"/>
            <ac:inkMk id="46" creationId="{54FC80C1-19A3-BF59-CD81-4EFE402B1F8B}"/>
          </ac:inkMkLst>
        </pc:inkChg>
        <pc:inkChg chg="add del">
          <ac:chgData name="Le Nhat Tung" userId="77b0905b33e1f80d" providerId="LiveId" clId="{67D39B14-066D-4394-8866-2CFE049214D7}" dt="2023-07-21T09:33:35.685" v="240" actId="478"/>
          <ac:inkMkLst>
            <pc:docMk/>
            <pc:sldMk cId="209562772" sldId="259"/>
            <ac:inkMk id="47" creationId="{AA9AED83-EC08-667D-4F0B-AE7D22663373}"/>
          </ac:inkMkLst>
        </pc:inkChg>
        <pc:inkChg chg="add mod">
          <ac:chgData name="Le Nhat Tung" userId="77b0905b33e1f80d" providerId="LiveId" clId="{67D39B14-066D-4394-8866-2CFE049214D7}" dt="2023-07-21T09:33:00.404" v="233"/>
          <ac:inkMkLst>
            <pc:docMk/>
            <pc:sldMk cId="209562772" sldId="259"/>
            <ac:inkMk id="48" creationId="{D2805E8A-33C7-CF07-1681-45BE708F5697}"/>
          </ac:inkMkLst>
        </pc:inkChg>
        <pc:inkChg chg="add mod">
          <ac:chgData name="Le Nhat Tung" userId="77b0905b33e1f80d" providerId="LiveId" clId="{67D39B14-066D-4394-8866-2CFE049214D7}" dt="2023-07-21T09:33:00.404" v="233"/>
          <ac:inkMkLst>
            <pc:docMk/>
            <pc:sldMk cId="209562772" sldId="259"/>
            <ac:inkMk id="49" creationId="{8626584C-77B4-301D-6DCD-E4BC294F61D5}"/>
          </ac:inkMkLst>
        </pc:inkChg>
        <pc:inkChg chg="add mod">
          <ac:chgData name="Le Nhat Tung" userId="77b0905b33e1f80d" providerId="LiveId" clId="{67D39B14-066D-4394-8866-2CFE049214D7}" dt="2023-07-21T09:33:00.404" v="233"/>
          <ac:inkMkLst>
            <pc:docMk/>
            <pc:sldMk cId="209562772" sldId="259"/>
            <ac:inkMk id="50" creationId="{828C2759-6A31-AB1A-F34F-91CEA53AB65F}"/>
          </ac:inkMkLst>
        </pc:inkChg>
        <pc:inkChg chg="add mod">
          <ac:chgData name="Le Nhat Tung" userId="77b0905b33e1f80d" providerId="LiveId" clId="{67D39B14-066D-4394-8866-2CFE049214D7}" dt="2023-07-21T09:33:00.404" v="233"/>
          <ac:inkMkLst>
            <pc:docMk/>
            <pc:sldMk cId="209562772" sldId="259"/>
            <ac:inkMk id="51" creationId="{537D5064-A777-CED5-C7D8-E35132953B87}"/>
          </ac:inkMkLst>
        </pc:inkChg>
        <pc:inkChg chg="add mod">
          <ac:chgData name="Le Nhat Tung" userId="77b0905b33e1f80d" providerId="LiveId" clId="{67D39B14-066D-4394-8866-2CFE049214D7}" dt="2023-07-21T09:33:00.404" v="233"/>
          <ac:inkMkLst>
            <pc:docMk/>
            <pc:sldMk cId="209562772" sldId="259"/>
            <ac:inkMk id="52" creationId="{D6040F6C-B955-757D-F1FC-94128446DA6B}"/>
          </ac:inkMkLst>
        </pc:inkChg>
        <pc:inkChg chg="add mod">
          <ac:chgData name="Le Nhat Tung" userId="77b0905b33e1f80d" providerId="LiveId" clId="{67D39B14-066D-4394-8866-2CFE049214D7}" dt="2023-07-21T09:33:00.404" v="233"/>
          <ac:inkMkLst>
            <pc:docMk/>
            <pc:sldMk cId="209562772" sldId="259"/>
            <ac:inkMk id="53" creationId="{50C77182-6E07-AA7B-223D-6D803479220A}"/>
          </ac:inkMkLst>
        </pc:inkChg>
        <pc:inkChg chg="add mod">
          <ac:chgData name="Le Nhat Tung" userId="77b0905b33e1f80d" providerId="LiveId" clId="{67D39B14-066D-4394-8866-2CFE049214D7}" dt="2023-07-21T09:33:00.404" v="233"/>
          <ac:inkMkLst>
            <pc:docMk/>
            <pc:sldMk cId="209562772" sldId="259"/>
            <ac:inkMk id="54" creationId="{FF0476A0-5397-A6E8-0A26-4EDBDE66B874}"/>
          </ac:inkMkLst>
        </pc:inkChg>
        <pc:inkChg chg="add mod">
          <ac:chgData name="Le Nhat Tung" userId="77b0905b33e1f80d" providerId="LiveId" clId="{67D39B14-066D-4394-8866-2CFE049214D7}" dt="2023-07-21T09:33:00.404" v="233"/>
          <ac:inkMkLst>
            <pc:docMk/>
            <pc:sldMk cId="209562772" sldId="259"/>
            <ac:inkMk id="57" creationId="{2891F9E8-9D82-57A1-18AD-8C596D04C8D9}"/>
          </ac:inkMkLst>
        </pc:inkChg>
        <pc:inkChg chg="add mod">
          <ac:chgData name="Le Nhat Tung" userId="77b0905b33e1f80d" providerId="LiveId" clId="{67D39B14-066D-4394-8866-2CFE049214D7}" dt="2023-07-21T09:33:00.404" v="233"/>
          <ac:inkMkLst>
            <pc:docMk/>
            <pc:sldMk cId="209562772" sldId="259"/>
            <ac:inkMk id="58" creationId="{0C6F29D3-F89A-E41D-D2E5-EC896BD9A09A}"/>
          </ac:inkMkLst>
        </pc:inkChg>
        <pc:inkChg chg="add mod">
          <ac:chgData name="Le Nhat Tung" userId="77b0905b33e1f80d" providerId="LiveId" clId="{67D39B14-066D-4394-8866-2CFE049214D7}" dt="2023-07-21T09:33:00.404" v="233"/>
          <ac:inkMkLst>
            <pc:docMk/>
            <pc:sldMk cId="209562772" sldId="259"/>
            <ac:inkMk id="59" creationId="{FD34CD46-933D-0626-926C-E58D22550E19}"/>
          </ac:inkMkLst>
        </pc:inkChg>
        <pc:inkChg chg="add mod">
          <ac:chgData name="Le Nhat Tung" userId="77b0905b33e1f80d" providerId="LiveId" clId="{67D39B14-066D-4394-8866-2CFE049214D7}" dt="2023-07-21T09:33:00.404" v="233"/>
          <ac:inkMkLst>
            <pc:docMk/>
            <pc:sldMk cId="209562772" sldId="259"/>
            <ac:inkMk id="61" creationId="{45212EB4-EA7A-8EE9-CED8-A098D2F69B8B}"/>
          </ac:inkMkLst>
        </pc:inkChg>
        <pc:inkChg chg="add mod">
          <ac:chgData name="Le Nhat Tung" userId="77b0905b33e1f80d" providerId="LiveId" clId="{67D39B14-066D-4394-8866-2CFE049214D7}" dt="2023-07-21T09:33:00.404" v="233"/>
          <ac:inkMkLst>
            <pc:docMk/>
            <pc:sldMk cId="209562772" sldId="259"/>
            <ac:inkMk id="63" creationId="{EFE7B4FD-369A-491B-AFD3-93FD0622F3AC}"/>
          </ac:inkMkLst>
        </pc:inkChg>
        <pc:inkChg chg="add mod">
          <ac:chgData name="Le Nhat Tung" userId="77b0905b33e1f80d" providerId="LiveId" clId="{67D39B14-066D-4394-8866-2CFE049214D7}" dt="2023-07-21T09:33:10.517" v="239"/>
          <ac:inkMkLst>
            <pc:docMk/>
            <pc:sldMk cId="209562772" sldId="259"/>
            <ac:inkMk id="65" creationId="{EE7B25B5-B3A5-6204-2B2C-31002A56B381}"/>
          </ac:inkMkLst>
        </pc:inkChg>
        <pc:inkChg chg="add mod">
          <ac:chgData name="Le Nhat Tung" userId="77b0905b33e1f80d" providerId="LiveId" clId="{67D39B14-066D-4394-8866-2CFE049214D7}" dt="2023-07-21T09:33:10.517" v="239"/>
          <ac:inkMkLst>
            <pc:docMk/>
            <pc:sldMk cId="209562772" sldId="259"/>
            <ac:inkMk id="66" creationId="{D254805C-9452-70DA-65AE-B01A2ECDB106}"/>
          </ac:inkMkLst>
        </pc:inkChg>
        <pc:inkChg chg="add mod">
          <ac:chgData name="Le Nhat Tung" userId="77b0905b33e1f80d" providerId="LiveId" clId="{67D39B14-066D-4394-8866-2CFE049214D7}" dt="2023-07-21T09:33:10.517" v="239"/>
          <ac:inkMkLst>
            <pc:docMk/>
            <pc:sldMk cId="209562772" sldId="259"/>
            <ac:inkMk id="67" creationId="{0E750958-5B5E-2DEE-9CA0-600F26DDB50C}"/>
          </ac:inkMkLst>
        </pc:inkChg>
        <pc:inkChg chg="add mod">
          <ac:chgData name="Le Nhat Tung" userId="77b0905b33e1f80d" providerId="LiveId" clId="{67D39B14-066D-4394-8866-2CFE049214D7}" dt="2023-07-21T09:33:10.517" v="239"/>
          <ac:inkMkLst>
            <pc:docMk/>
            <pc:sldMk cId="209562772" sldId="259"/>
            <ac:inkMk id="68" creationId="{C892F4EC-616F-2CF4-EF2B-5FC51186C53F}"/>
          </ac:inkMkLst>
        </pc:inkChg>
        <pc:inkChg chg="add mod">
          <ac:chgData name="Le Nhat Tung" userId="77b0905b33e1f80d" providerId="LiveId" clId="{67D39B14-066D-4394-8866-2CFE049214D7}" dt="2023-07-21T09:33:10.517" v="239"/>
          <ac:inkMkLst>
            <pc:docMk/>
            <pc:sldMk cId="209562772" sldId="259"/>
            <ac:inkMk id="69" creationId="{F95789F5-EBE0-3CFD-D6B3-D923CD420F7F}"/>
          </ac:inkMkLst>
        </pc:inkChg>
        <pc:inkChg chg="add mod">
          <ac:chgData name="Le Nhat Tung" userId="77b0905b33e1f80d" providerId="LiveId" clId="{67D39B14-066D-4394-8866-2CFE049214D7}" dt="2023-07-21T09:34:17.061" v="296"/>
          <ac:inkMkLst>
            <pc:docMk/>
            <pc:sldMk cId="209562772" sldId="259"/>
            <ac:inkMk id="71" creationId="{5E416777-3451-2053-6CF5-C090AB96E71E}"/>
          </ac:inkMkLst>
        </pc:inkChg>
        <pc:inkChg chg="add mod">
          <ac:chgData name="Le Nhat Tung" userId="77b0905b33e1f80d" providerId="LiveId" clId="{67D39B14-066D-4394-8866-2CFE049214D7}" dt="2023-07-21T09:34:17.061" v="296"/>
          <ac:inkMkLst>
            <pc:docMk/>
            <pc:sldMk cId="209562772" sldId="259"/>
            <ac:inkMk id="72" creationId="{6BB5ACD6-4ECA-027C-2496-CD315EC7DFF8}"/>
          </ac:inkMkLst>
        </pc:inkChg>
        <pc:inkChg chg="add mod">
          <ac:chgData name="Le Nhat Tung" userId="77b0905b33e1f80d" providerId="LiveId" clId="{67D39B14-066D-4394-8866-2CFE049214D7}" dt="2023-07-21T09:34:17.061" v="296"/>
          <ac:inkMkLst>
            <pc:docMk/>
            <pc:sldMk cId="209562772" sldId="259"/>
            <ac:inkMk id="74" creationId="{EF69D9B0-CD08-833A-20F2-557ADB52F508}"/>
          </ac:inkMkLst>
        </pc:inkChg>
        <pc:inkChg chg="add mod">
          <ac:chgData name="Le Nhat Tung" userId="77b0905b33e1f80d" providerId="LiveId" clId="{67D39B14-066D-4394-8866-2CFE049214D7}" dt="2023-07-21T09:34:17.061" v="296"/>
          <ac:inkMkLst>
            <pc:docMk/>
            <pc:sldMk cId="209562772" sldId="259"/>
            <ac:inkMk id="75" creationId="{5391B0FE-A8FB-7F87-8A4E-C12F677B3A36}"/>
          </ac:inkMkLst>
        </pc:inkChg>
        <pc:inkChg chg="add mod">
          <ac:chgData name="Le Nhat Tung" userId="77b0905b33e1f80d" providerId="LiveId" clId="{67D39B14-066D-4394-8866-2CFE049214D7}" dt="2023-07-21T09:34:17.061" v="296"/>
          <ac:inkMkLst>
            <pc:docMk/>
            <pc:sldMk cId="209562772" sldId="259"/>
            <ac:inkMk id="76" creationId="{40D1B05C-DB4F-A19F-A86F-711924B5E992}"/>
          </ac:inkMkLst>
        </pc:inkChg>
        <pc:inkChg chg="add mod">
          <ac:chgData name="Le Nhat Tung" userId="77b0905b33e1f80d" providerId="LiveId" clId="{67D39B14-066D-4394-8866-2CFE049214D7}" dt="2023-07-21T09:34:17.061" v="296"/>
          <ac:inkMkLst>
            <pc:docMk/>
            <pc:sldMk cId="209562772" sldId="259"/>
            <ac:inkMk id="77" creationId="{FE389546-EC85-22E0-E3CC-78DD3B79A2B5}"/>
          </ac:inkMkLst>
        </pc:inkChg>
        <pc:inkChg chg="add mod">
          <ac:chgData name="Le Nhat Tung" userId="77b0905b33e1f80d" providerId="LiveId" clId="{67D39B14-066D-4394-8866-2CFE049214D7}" dt="2023-07-21T09:34:17.061" v="296"/>
          <ac:inkMkLst>
            <pc:docMk/>
            <pc:sldMk cId="209562772" sldId="259"/>
            <ac:inkMk id="78" creationId="{1E7484B7-8E2C-A377-5100-ED8580C9D950}"/>
          </ac:inkMkLst>
        </pc:inkChg>
        <pc:inkChg chg="add mod">
          <ac:chgData name="Le Nhat Tung" userId="77b0905b33e1f80d" providerId="LiveId" clId="{67D39B14-066D-4394-8866-2CFE049214D7}" dt="2023-07-21T09:34:17.061" v="296"/>
          <ac:inkMkLst>
            <pc:docMk/>
            <pc:sldMk cId="209562772" sldId="259"/>
            <ac:inkMk id="79" creationId="{ED1823FF-A330-84BB-367D-A0CFD72575F6}"/>
          </ac:inkMkLst>
        </pc:inkChg>
        <pc:inkChg chg="add mod">
          <ac:chgData name="Le Nhat Tung" userId="77b0905b33e1f80d" providerId="LiveId" clId="{67D39B14-066D-4394-8866-2CFE049214D7}" dt="2023-07-21T09:34:17.250" v="298"/>
          <ac:inkMkLst>
            <pc:docMk/>
            <pc:sldMk cId="209562772" sldId="259"/>
            <ac:inkMk id="81" creationId="{968A13A0-FD8D-5968-8273-E5B014343DB4}"/>
          </ac:inkMkLst>
        </pc:inkChg>
        <pc:inkChg chg="add mod">
          <ac:chgData name="Le Nhat Tung" userId="77b0905b33e1f80d" providerId="LiveId" clId="{67D39B14-066D-4394-8866-2CFE049214D7}" dt="2023-07-21T09:34:17.250" v="298"/>
          <ac:inkMkLst>
            <pc:docMk/>
            <pc:sldMk cId="209562772" sldId="259"/>
            <ac:inkMk id="82" creationId="{800B84BB-054B-C3F7-850B-710C14506C78}"/>
          </ac:inkMkLst>
        </pc:inkChg>
        <pc:inkChg chg="add mod">
          <ac:chgData name="Le Nhat Tung" userId="77b0905b33e1f80d" providerId="LiveId" clId="{67D39B14-066D-4394-8866-2CFE049214D7}" dt="2023-07-21T09:34:17.250" v="298"/>
          <ac:inkMkLst>
            <pc:docMk/>
            <pc:sldMk cId="209562772" sldId="259"/>
            <ac:inkMk id="83" creationId="{43C29E2A-20B0-BDB4-A759-94682B382720}"/>
          </ac:inkMkLst>
        </pc:inkChg>
        <pc:inkChg chg="add mod">
          <ac:chgData name="Le Nhat Tung" userId="77b0905b33e1f80d" providerId="LiveId" clId="{67D39B14-066D-4394-8866-2CFE049214D7}" dt="2023-07-21T09:34:17.250" v="298"/>
          <ac:inkMkLst>
            <pc:docMk/>
            <pc:sldMk cId="209562772" sldId="259"/>
            <ac:inkMk id="84" creationId="{40EACB17-51FB-7542-2DB8-697BDA47A2E9}"/>
          </ac:inkMkLst>
        </pc:inkChg>
        <pc:inkChg chg="add mod">
          <ac:chgData name="Le Nhat Tung" userId="77b0905b33e1f80d" providerId="LiveId" clId="{67D39B14-066D-4394-8866-2CFE049214D7}" dt="2023-07-21T09:34:17.250" v="298"/>
          <ac:inkMkLst>
            <pc:docMk/>
            <pc:sldMk cId="209562772" sldId="259"/>
            <ac:inkMk id="85" creationId="{4C28E958-74C3-00ED-295D-D5D089734D93}"/>
          </ac:inkMkLst>
        </pc:inkChg>
        <pc:inkChg chg="add mod">
          <ac:chgData name="Le Nhat Tung" userId="77b0905b33e1f80d" providerId="LiveId" clId="{67D39B14-066D-4394-8866-2CFE049214D7}" dt="2023-07-21T09:34:17.250" v="298"/>
          <ac:inkMkLst>
            <pc:docMk/>
            <pc:sldMk cId="209562772" sldId="259"/>
            <ac:inkMk id="86" creationId="{4FB3FA63-3CE9-B84F-3170-172D76466ACB}"/>
          </ac:inkMkLst>
        </pc:inkChg>
        <pc:inkChg chg="add mod">
          <ac:chgData name="Le Nhat Tung" userId="77b0905b33e1f80d" providerId="LiveId" clId="{67D39B14-066D-4394-8866-2CFE049214D7}" dt="2023-07-21T09:34:17.250" v="298"/>
          <ac:inkMkLst>
            <pc:docMk/>
            <pc:sldMk cId="209562772" sldId="259"/>
            <ac:inkMk id="87" creationId="{593BFCEF-E6E5-FD0F-D7FE-4B2768CE6B70}"/>
          </ac:inkMkLst>
        </pc:inkChg>
        <pc:inkChg chg="add del mod">
          <ac:chgData name="Le Nhat Tung" userId="77b0905b33e1f80d" providerId="LiveId" clId="{67D39B14-066D-4394-8866-2CFE049214D7}" dt="2023-07-21T09:37:48.306" v="329" actId="478"/>
          <ac:inkMkLst>
            <pc:docMk/>
            <pc:sldMk cId="209562772" sldId="259"/>
            <ac:inkMk id="89" creationId="{8838C15F-50E3-2841-A962-504E3BD916ED}"/>
          </ac:inkMkLst>
        </pc:inkChg>
        <pc:inkChg chg="add del mod">
          <ac:chgData name="Le Nhat Tung" userId="77b0905b33e1f80d" providerId="LiveId" clId="{67D39B14-066D-4394-8866-2CFE049214D7}" dt="2023-07-21T09:37:48.306" v="329" actId="478"/>
          <ac:inkMkLst>
            <pc:docMk/>
            <pc:sldMk cId="209562772" sldId="259"/>
            <ac:inkMk id="90" creationId="{BC1DA02B-D246-BDEF-E729-81281EC9090D}"/>
          </ac:inkMkLst>
        </pc:inkChg>
        <pc:inkChg chg="add del mod">
          <ac:chgData name="Le Nhat Tung" userId="77b0905b33e1f80d" providerId="LiveId" clId="{67D39B14-066D-4394-8866-2CFE049214D7}" dt="2023-07-21T09:37:48.306" v="329" actId="478"/>
          <ac:inkMkLst>
            <pc:docMk/>
            <pc:sldMk cId="209562772" sldId="259"/>
            <ac:inkMk id="91" creationId="{B5D0CB00-D0F6-8A18-DC38-16F0754CA27C}"/>
          </ac:inkMkLst>
        </pc:inkChg>
        <pc:inkChg chg="add del mod">
          <ac:chgData name="Le Nhat Tung" userId="77b0905b33e1f80d" providerId="LiveId" clId="{67D39B14-066D-4394-8866-2CFE049214D7}" dt="2023-07-21T09:37:48.306" v="329" actId="478"/>
          <ac:inkMkLst>
            <pc:docMk/>
            <pc:sldMk cId="209562772" sldId="259"/>
            <ac:inkMk id="92" creationId="{C02D213B-6B2E-5F93-C411-89225C57BCED}"/>
          </ac:inkMkLst>
        </pc:inkChg>
        <pc:inkChg chg="add del mod">
          <ac:chgData name="Le Nhat Tung" userId="77b0905b33e1f80d" providerId="LiveId" clId="{67D39B14-066D-4394-8866-2CFE049214D7}" dt="2023-07-21T09:37:48.306" v="329" actId="478"/>
          <ac:inkMkLst>
            <pc:docMk/>
            <pc:sldMk cId="209562772" sldId="259"/>
            <ac:inkMk id="93" creationId="{E9105DE2-446C-2C33-2D5E-B412D1427E5C}"/>
          </ac:inkMkLst>
        </pc:inkChg>
        <pc:inkChg chg="add del mod">
          <ac:chgData name="Le Nhat Tung" userId="77b0905b33e1f80d" providerId="LiveId" clId="{67D39B14-066D-4394-8866-2CFE049214D7}" dt="2023-07-21T09:37:48.306" v="329" actId="478"/>
          <ac:inkMkLst>
            <pc:docMk/>
            <pc:sldMk cId="209562772" sldId="259"/>
            <ac:inkMk id="94" creationId="{AD74A6E3-B506-D476-1E6E-4F2818146049}"/>
          </ac:inkMkLst>
        </pc:inkChg>
        <pc:inkChg chg="add del mod">
          <ac:chgData name="Le Nhat Tung" userId="77b0905b33e1f80d" providerId="LiveId" clId="{67D39B14-066D-4394-8866-2CFE049214D7}" dt="2023-07-21T09:37:48.306" v="329" actId="478"/>
          <ac:inkMkLst>
            <pc:docMk/>
            <pc:sldMk cId="209562772" sldId="259"/>
            <ac:inkMk id="95" creationId="{AA4D6391-72DE-E3F6-47AB-CE662A2D20D6}"/>
          </ac:inkMkLst>
        </pc:inkChg>
        <pc:inkChg chg="add del mod">
          <ac:chgData name="Le Nhat Tung" userId="77b0905b33e1f80d" providerId="LiveId" clId="{67D39B14-066D-4394-8866-2CFE049214D7}" dt="2023-07-21T09:37:48.306" v="329" actId="478"/>
          <ac:inkMkLst>
            <pc:docMk/>
            <pc:sldMk cId="209562772" sldId="259"/>
            <ac:inkMk id="96" creationId="{8B2E90E0-33DC-6FF4-01F5-57EFCC2077F6}"/>
          </ac:inkMkLst>
        </pc:inkChg>
        <pc:inkChg chg="add del mod">
          <ac:chgData name="Le Nhat Tung" userId="77b0905b33e1f80d" providerId="LiveId" clId="{67D39B14-066D-4394-8866-2CFE049214D7}" dt="2023-07-21T09:37:48.306" v="329" actId="478"/>
          <ac:inkMkLst>
            <pc:docMk/>
            <pc:sldMk cId="209562772" sldId="259"/>
            <ac:inkMk id="97" creationId="{8D5BDCB8-9E0C-8FEA-B06D-2B51436BFCF2}"/>
          </ac:inkMkLst>
        </pc:inkChg>
        <pc:inkChg chg="add del mod">
          <ac:chgData name="Le Nhat Tung" userId="77b0905b33e1f80d" providerId="LiveId" clId="{67D39B14-066D-4394-8866-2CFE049214D7}" dt="2023-07-21T09:37:48.306" v="329" actId="478"/>
          <ac:inkMkLst>
            <pc:docMk/>
            <pc:sldMk cId="209562772" sldId="259"/>
            <ac:inkMk id="98" creationId="{1CC1188A-49E5-E245-B2A3-1B69170F4E44}"/>
          </ac:inkMkLst>
        </pc:inkChg>
        <pc:inkChg chg="add del mod">
          <ac:chgData name="Le Nhat Tung" userId="77b0905b33e1f80d" providerId="LiveId" clId="{67D39B14-066D-4394-8866-2CFE049214D7}" dt="2023-07-21T09:34:17.250" v="298"/>
          <ac:inkMkLst>
            <pc:docMk/>
            <pc:sldMk cId="209562772" sldId="259"/>
            <ac:inkMk id="99" creationId="{2D07707B-34D5-E058-C56C-1EDE1D4BC63E}"/>
          </ac:inkMkLst>
        </pc:inkChg>
        <pc:inkChg chg="add del mod">
          <ac:chgData name="Le Nhat Tung" userId="77b0905b33e1f80d" providerId="LiveId" clId="{67D39B14-066D-4394-8866-2CFE049214D7}" dt="2023-07-21T09:34:09.838" v="288" actId="9405"/>
          <ac:inkMkLst>
            <pc:docMk/>
            <pc:sldMk cId="209562772" sldId="259"/>
            <ac:inkMk id="101" creationId="{62908A75-9BAE-17CF-FF32-DEE5D8315141}"/>
          </ac:inkMkLst>
        </pc:inkChg>
        <pc:inkChg chg="add del mod">
          <ac:chgData name="Le Nhat Tung" userId="77b0905b33e1f80d" providerId="LiveId" clId="{67D39B14-066D-4394-8866-2CFE049214D7}" dt="2023-07-21T09:34:09.611" v="287" actId="9405"/>
          <ac:inkMkLst>
            <pc:docMk/>
            <pc:sldMk cId="209562772" sldId="259"/>
            <ac:inkMk id="102" creationId="{41924888-4A07-A982-F2B9-971D90F16840}"/>
          </ac:inkMkLst>
        </pc:inkChg>
        <pc:inkChg chg="add del mod">
          <ac:chgData name="Le Nhat Tung" userId="77b0905b33e1f80d" providerId="LiveId" clId="{67D39B14-066D-4394-8866-2CFE049214D7}" dt="2023-07-21T09:34:09.396" v="286"/>
          <ac:inkMkLst>
            <pc:docMk/>
            <pc:sldMk cId="209562772" sldId="259"/>
            <ac:inkMk id="103" creationId="{B0CE4EF8-1677-45A3-463A-C767DD66FDC5}"/>
          </ac:inkMkLst>
        </pc:inkChg>
        <pc:inkChg chg="add del mod">
          <ac:chgData name="Le Nhat Tung" userId="77b0905b33e1f80d" providerId="LiveId" clId="{67D39B14-066D-4394-8866-2CFE049214D7}" dt="2023-07-21T09:34:09.194" v="284" actId="9405"/>
          <ac:inkMkLst>
            <pc:docMk/>
            <pc:sldMk cId="209562772" sldId="259"/>
            <ac:inkMk id="105" creationId="{9E23B0AD-AFB3-44DE-E55B-3579188D6C6B}"/>
          </ac:inkMkLst>
        </pc:inkChg>
        <pc:inkChg chg="add del mod">
          <ac:chgData name="Le Nhat Tung" userId="77b0905b33e1f80d" providerId="LiveId" clId="{67D39B14-066D-4394-8866-2CFE049214D7}" dt="2023-07-21T09:34:08.994" v="283" actId="9405"/>
          <ac:inkMkLst>
            <pc:docMk/>
            <pc:sldMk cId="209562772" sldId="259"/>
            <ac:inkMk id="106" creationId="{2E670BAB-539D-D6D1-7E53-C0382E8068B6}"/>
          </ac:inkMkLst>
        </pc:inkChg>
        <pc:inkChg chg="add del mod">
          <ac:chgData name="Le Nhat Tung" userId="77b0905b33e1f80d" providerId="LiveId" clId="{67D39B14-066D-4394-8866-2CFE049214D7}" dt="2023-07-21T09:34:08.782" v="282"/>
          <ac:inkMkLst>
            <pc:docMk/>
            <pc:sldMk cId="209562772" sldId="259"/>
            <ac:inkMk id="107" creationId="{91C2CF38-7B8F-B559-D784-9CC6917FAEC6}"/>
          </ac:inkMkLst>
        </pc:inkChg>
        <pc:inkChg chg="add del">
          <ac:chgData name="Le Nhat Tung" userId="77b0905b33e1f80d" providerId="LiveId" clId="{67D39B14-066D-4394-8866-2CFE049214D7}" dt="2023-07-21T09:34:08.419" v="280" actId="9405"/>
          <ac:inkMkLst>
            <pc:docMk/>
            <pc:sldMk cId="209562772" sldId="259"/>
            <ac:inkMk id="109" creationId="{09EED34C-FCE5-432B-0643-C0E35F5E0B62}"/>
          </ac:inkMkLst>
        </pc:inkChg>
        <pc:inkChg chg="add del mod">
          <ac:chgData name="Le Nhat Tung" userId="77b0905b33e1f80d" providerId="LiveId" clId="{67D39B14-066D-4394-8866-2CFE049214D7}" dt="2023-07-21T09:34:17.061" v="296"/>
          <ac:inkMkLst>
            <pc:docMk/>
            <pc:sldMk cId="209562772" sldId="259"/>
            <ac:inkMk id="110" creationId="{611F6DA6-AE42-BDD6-7C1F-9C5DB6699CAD}"/>
          </ac:inkMkLst>
        </pc:inkChg>
        <pc:inkChg chg="add del mod">
          <ac:chgData name="Le Nhat Tung" userId="77b0905b33e1f80d" providerId="LiveId" clId="{67D39B14-066D-4394-8866-2CFE049214D7}" dt="2023-07-21T09:34:16.854" v="294"/>
          <ac:inkMkLst>
            <pc:docMk/>
            <pc:sldMk cId="209562772" sldId="259"/>
            <ac:inkMk id="112" creationId="{012D3E00-14F8-E013-5DCE-BFD2482CAEEF}"/>
          </ac:inkMkLst>
        </pc:inkChg>
        <pc:inkChg chg="add del mod">
          <ac:chgData name="Le Nhat Tung" userId="77b0905b33e1f80d" providerId="LiveId" clId="{67D39B14-066D-4394-8866-2CFE049214D7}" dt="2023-07-21T09:37:48.306" v="329" actId="478"/>
          <ac:inkMkLst>
            <pc:docMk/>
            <pc:sldMk cId="209562772" sldId="259"/>
            <ac:inkMk id="114" creationId="{63C1738A-332B-42BF-AADA-9C77BBFE3BCF}"/>
          </ac:inkMkLst>
        </pc:inkChg>
        <pc:inkChg chg="add del mod">
          <ac:chgData name="Le Nhat Tung" userId="77b0905b33e1f80d" providerId="LiveId" clId="{67D39B14-066D-4394-8866-2CFE049214D7}" dt="2023-07-21T09:37:48.306" v="329" actId="478"/>
          <ac:inkMkLst>
            <pc:docMk/>
            <pc:sldMk cId="209562772" sldId="259"/>
            <ac:inkMk id="115" creationId="{1AFA521A-F061-F807-14F3-11D6DC2F16A4}"/>
          </ac:inkMkLst>
        </pc:inkChg>
        <pc:inkChg chg="add del mod">
          <ac:chgData name="Le Nhat Tung" userId="77b0905b33e1f80d" providerId="LiveId" clId="{67D39B14-066D-4394-8866-2CFE049214D7}" dt="2023-07-21T09:34:47.882" v="306" actId="9405"/>
          <ac:inkMkLst>
            <pc:docMk/>
            <pc:sldMk cId="209562772" sldId="259"/>
            <ac:inkMk id="116" creationId="{F1FDAC20-76E2-0B23-4CF7-A815EF60EC12}"/>
          </ac:inkMkLst>
        </pc:inkChg>
        <pc:inkChg chg="add del mod">
          <ac:chgData name="Le Nhat Tung" userId="77b0905b33e1f80d" providerId="LiveId" clId="{67D39B14-066D-4394-8866-2CFE049214D7}" dt="2023-07-21T09:34:47.515" v="305"/>
          <ac:inkMkLst>
            <pc:docMk/>
            <pc:sldMk cId="209562772" sldId="259"/>
            <ac:inkMk id="117" creationId="{D71405A3-EE30-B26B-F339-53B41F0599CC}"/>
          </ac:inkMkLst>
        </pc:inkChg>
        <pc:inkChg chg="add mod">
          <ac:chgData name="Le Nhat Tung" userId="77b0905b33e1f80d" providerId="LiveId" clId="{67D39B14-066D-4394-8866-2CFE049214D7}" dt="2023-07-21T09:34:51.027" v="309"/>
          <ac:inkMkLst>
            <pc:docMk/>
            <pc:sldMk cId="209562772" sldId="259"/>
            <ac:inkMk id="119" creationId="{E8DEF814-87C1-96B7-5721-3B3B02CD9840}"/>
          </ac:inkMkLst>
        </pc:inkChg>
        <pc:inkChg chg="add mod">
          <ac:chgData name="Le Nhat Tung" userId="77b0905b33e1f80d" providerId="LiveId" clId="{67D39B14-066D-4394-8866-2CFE049214D7}" dt="2023-07-21T09:34:51.027" v="309"/>
          <ac:inkMkLst>
            <pc:docMk/>
            <pc:sldMk cId="209562772" sldId="259"/>
            <ac:inkMk id="120" creationId="{3FC12D18-DF4E-15E0-7A03-7F0BFF7F727D}"/>
          </ac:inkMkLst>
        </pc:inkChg>
        <pc:inkChg chg="add mod">
          <ac:chgData name="Le Nhat Tung" userId="77b0905b33e1f80d" providerId="LiveId" clId="{67D39B14-066D-4394-8866-2CFE049214D7}" dt="2023-07-21T09:34:54.684" v="313"/>
          <ac:inkMkLst>
            <pc:docMk/>
            <pc:sldMk cId="209562772" sldId="259"/>
            <ac:inkMk id="122" creationId="{F8A271F0-CE25-4CC2-6604-75A21166D270}"/>
          </ac:inkMkLst>
        </pc:inkChg>
        <pc:inkChg chg="add mod">
          <ac:chgData name="Le Nhat Tung" userId="77b0905b33e1f80d" providerId="LiveId" clId="{67D39B14-066D-4394-8866-2CFE049214D7}" dt="2023-07-21T09:34:54.684" v="313"/>
          <ac:inkMkLst>
            <pc:docMk/>
            <pc:sldMk cId="209562772" sldId="259"/>
            <ac:inkMk id="123" creationId="{130D84F7-A479-CA2A-ECF6-501BD3037461}"/>
          </ac:inkMkLst>
        </pc:inkChg>
        <pc:inkChg chg="add mod">
          <ac:chgData name="Le Nhat Tung" userId="77b0905b33e1f80d" providerId="LiveId" clId="{67D39B14-066D-4394-8866-2CFE049214D7}" dt="2023-07-21T09:34:54.684" v="313"/>
          <ac:inkMkLst>
            <pc:docMk/>
            <pc:sldMk cId="209562772" sldId="259"/>
            <ac:inkMk id="124" creationId="{C62FAF6B-0256-C851-4D71-73157694DE21}"/>
          </ac:inkMkLst>
        </pc:inkChg>
        <pc:inkChg chg="add mod">
          <ac:chgData name="Le Nhat Tung" userId="77b0905b33e1f80d" providerId="LiveId" clId="{67D39B14-066D-4394-8866-2CFE049214D7}" dt="2023-07-21T09:35:04.464" v="323"/>
          <ac:inkMkLst>
            <pc:docMk/>
            <pc:sldMk cId="209562772" sldId="259"/>
            <ac:inkMk id="126" creationId="{30B1ADB2-58C3-E97B-A185-822077DD103A}"/>
          </ac:inkMkLst>
        </pc:inkChg>
        <pc:inkChg chg="add mod">
          <ac:chgData name="Le Nhat Tung" userId="77b0905b33e1f80d" providerId="LiveId" clId="{67D39B14-066D-4394-8866-2CFE049214D7}" dt="2023-07-21T09:35:04.464" v="323"/>
          <ac:inkMkLst>
            <pc:docMk/>
            <pc:sldMk cId="209562772" sldId="259"/>
            <ac:inkMk id="127" creationId="{8C7FEF61-02B0-887B-0B01-CC81030B455F}"/>
          </ac:inkMkLst>
        </pc:inkChg>
        <pc:inkChg chg="add mod">
          <ac:chgData name="Le Nhat Tung" userId="77b0905b33e1f80d" providerId="LiveId" clId="{67D39B14-066D-4394-8866-2CFE049214D7}" dt="2023-07-21T09:35:04.464" v="323"/>
          <ac:inkMkLst>
            <pc:docMk/>
            <pc:sldMk cId="209562772" sldId="259"/>
            <ac:inkMk id="128" creationId="{D4B10E23-89BF-C97C-463B-4D5A2AF8B28D}"/>
          </ac:inkMkLst>
        </pc:inkChg>
        <pc:inkChg chg="add mod">
          <ac:chgData name="Le Nhat Tung" userId="77b0905b33e1f80d" providerId="LiveId" clId="{67D39B14-066D-4394-8866-2CFE049214D7}" dt="2023-07-21T09:35:04.464" v="323"/>
          <ac:inkMkLst>
            <pc:docMk/>
            <pc:sldMk cId="209562772" sldId="259"/>
            <ac:inkMk id="129" creationId="{23FAA92E-56E6-DB62-B6C2-BEFC588B3C78}"/>
          </ac:inkMkLst>
        </pc:inkChg>
        <pc:inkChg chg="add mod">
          <ac:chgData name="Le Nhat Tung" userId="77b0905b33e1f80d" providerId="LiveId" clId="{67D39B14-066D-4394-8866-2CFE049214D7}" dt="2023-07-21T09:35:04.464" v="323"/>
          <ac:inkMkLst>
            <pc:docMk/>
            <pc:sldMk cId="209562772" sldId="259"/>
            <ac:inkMk id="130" creationId="{095E8517-6A51-5400-5A06-EB09DB396B76}"/>
          </ac:inkMkLst>
        </pc:inkChg>
        <pc:inkChg chg="add mod">
          <ac:chgData name="Le Nhat Tung" userId="77b0905b33e1f80d" providerId="LiveId" clId="{67D39B14-066D-4394-8866-2CFE049214D7}" dt="2023-07-21T09:35:04.464" v="323"/>
          <ac:inkMkLst>
            <pc:docMk/>
            <pc:sldMk cId="209562772" sldId="259"/>
            <ac:inkMk id="131" creationId="{420B031E-350E-D4B0-6030-91DCDBDAE31F}"/>
          </ac:inkMkLst>
        </pc:inkChg>
        <pc:inkChg chg="add mod">
          <ac:chgData name="Le Nhat Tung" userId="77b0905b33e1f80d" providerId="LiveId" clId="{67D39B14-066D-4394-8866-2CFE049214D7}" dt="2023-07-21T09:35:04.464" v="323"/>
          <ac:inkMkLst>
            <pc:docMk/>
            <pc:sldMk cId="209562772" sldId="259"/>
            <ac:inkMk id="132" creationId="{656DEE39-FBAE-05EE-E66B-065197ECFCA4}"/>
          </ac:inkMkLst>
        </pc:inkChg>
        <pc:inkChg chg="add mod">
          <ac:chgData name="Le Nhat Tung" userId="77b0905b33e1f80d" providerId="LiveId" clId="{67D39B14-066D-4394-8866-2CFE049214D7}" dt="2023-07-21T09:35:04.464" v="323"/>
          <ac:inkMkLst>
            <pc:docMk/>
            <pc:sldMk cId="209562772" sldId="259"/>
            <ac:inkMk id="133" creationId="{9C91BE36-C15C-B0DD-C999-E3AE9A2AE780}"/>
          </ac:inkMkLst>
        </pc:inkChg>
        <pc:inkChg chg="add mod">
          <ac:chgData name="Le Nhat Tung" userId="77b0905b33e1f80d" providerId="LiveId" clId="{67D39B14-066D-4394-8866-2CFE049214D7}" dt="2023-07-21T09:35:04.464" v="323"/>
          <ac:inkMkLst>
            <pc:docMk/>
            <pc:sldMk cId="209562772" sldId="259"/>
            <ac:inkMk id="134" creationId="{B8F5C7E5-E102-A71B-C786-210A4F8DCF50}"/>
          </ac:inkMkLst>
        </pc:inkChg>
        <pc:inkChg chg="add mod">
          <ac:chgData name="Le Nhat Tung" userId="77b0905b33e1f80d" providerId="LiveId" clId="{67D39B14-066D-4394-8866-2CFE049214D7}" dt="2023-07-21T09:35:08.556" v="328"/>
          <ac:inkMkLst>
            <pc:docMk/>
            <pc:sldMk cId="209562772" sldId="259"/>
            <ac:inkMk id="137" creationId="{01343C39-A2FD-5666-C806-ED2E39C06F11}"/>
          </ac:inkMkLst>
        </pc:inkChg>
        <pc:inkChg chg="add mod">
          <ac:chgData name="Le Nhat Tung" userId="77b0905b33e1f80d" providerId="LiveId" clId="{67D39B14-066D-4394-8866-2CFE049214D7}" dt="2023-07-21T09:35:08.556" v="328"/>
          <ac:inkMkLst>
            <pc:docMk/>
            <pc:sldMk cId="209562772" sldId="259"/>
            <ac:inkMk id="138" creationId="{0B4ADFCD-B037-0474-C735-1B98CA41F9AD}"/>
          </ac:inkMkLst>
        </pc:inkChg>
        <pc:inkChg chg="add mod">
          <ac:chgData name="Le Nhat Tung" userId="77b0905b33e1f80d" providerId="LiveId" clId="{67D39B14-066D-4394-8866-2CFE049214D7}" dt="2023-07-21T09:35:08.556" v="328"/>
          <ac:inkMkLst>
            <pc:docMk/>
            <pc:sldMk cId="209562772" sldId="259"/>
            <ac:inkMk id="139" creationId="{FD08E249-DA0F-0236-9C44-BE059C5B2838}"/>
          </ac:inkMkLst>
        </pc:inkChg>
        <pc:inkChg chg="add del">
          <ac:chgData name="Le Nhat Tung" userId="77b0905b33e1f80d" providerId="LiveId" clId="{67D39B14-066D-4394-8866-2CFE049214D7}" dt="2023-07-21T09:37:48.306" v="329" actId="478"/>
          <ac:inkMkLst>
            <pc:docMk/>
            <pc:sldMk cId="209562772" sldId="259"/>
            <ac:inkMk id="140" creationId="{A60C5E08-78B5-08B7-613A-CBA2C11F96C4}"/>
          </ac:inkMkLst>
        </pc:inkChg>
      </pc:sldChg>
      <pc:sldChg chg="modSp new mod">
        <pc:chgData name="Le Nhat Tung" userId="77b0905b33e1f80d" providerId="LiveId" clId="{67D39B14-066D-4394-8866-2CFE049214D7}" dt="2023-07-21T09:40:48.569" v="439" actId="207"/>
        <pc:sldMkLst>
          <pc:docMk/>
          <pc:sldMk cId="290004131" sldId="260"/>
        </pc:sldMkLst>
        <pc:spChg chg="mod">
          <ac:chgData name="Le Nhat Tung" userId="77b0905b33e1f80d" providerId="LiveId" clId="{67D39B14-066D-4394-8866-2CFE049214D7}" dt="2023-07-21T09:38:31.281" v="393" actId="20577"/>
          <ac:spMkLst>
            <pc:docMk/>
            <pc:sldMk cId="290004131" sldId="260"/>
            <ac:spMk id="2" creationId="{6E9EE36B-9AF4-E259-2993-27C48FA4EFDC}"/>
          </ac:spMkLst>
        </pc:spChg>
        <pc:spChg chg="mod">
          <ac:chgData name="Le Nhat Tung" userId="77b0905b33e1f80d" providerId="LiveId" clId="{67D39B14-066D-4394-8866-2CFE049214D7}" dt="2023-07-21T09:40:48.569" v="439" actId="207"/>
          <ac:spMkLst>
            <pc:docMk/>
            <pc:sldMk cId="290004131" sldId="260"/>
            <ac:spMk id="3" creationId="{B923ECA4-E6BF-BF1D-D132-69F8B2B52503}"/>
          </ac:spMkLst>
        </pc:spChg>
      </pc:sldChg>
      <pc:sldChg chg="modSp new mod">
        <pc:chgData name="Le Nhat Tung" userId="77b0905b33e1f80d" providerId="LiveId" clId="{67D39B14-066D-4394-8866-2CFE049214D7}" dt="2023-07-21T09:40:32.395" v="437" actId="207"/>
        <pc:sldMkLst>
          <pc:docMk/>
          <pc:sldMk cId="3182304889" sldId="261"/>
        </pc:sldMkLst>
        <pc:spChg chg="mod">
          <ac:chgData name="Le Nhat Tung" userId="77b0905b33e1f80d" providerId="LiveId" clId="{67D39B14-066D-4394-8866-2CFE049214D7}" dt="2023-07-21T09:39:35.521" v="428" actId="20577"/>
          <ac:spMkLst>
            <pc:docMk/>
            <pc:sldMk cId="3182304889" sldId="261"/>
            <ac:spMk id="2" creationId="{77F735EE-91E3-8EE9-F87F-F41F3F16213A}"/>
          </ac:spMkLst>
        </pc:spChg>
        <pc:spChg chg="mod">
          <ac:chgData name="Le Nhat Tung" userId="77b0905b33e1f80d" providerId="LiveId" clId="{67D39B14-066D-4394-8866-2CFE049214D7}" dt="2023-07-21T09:40:32.395" v="437" actId="207"/>
          <ac:spMkLst>
            <pc:docMk/>
            <pc:sldMk cId="3182304889" sldId="261"/>
            <ac:spMk id="3" creationId="{1A5CE0C2-8403-6834-A66E-67B7C7A50E6A}"/>
          </ac:spMkLst>
        </pc:spChg>
      </pc:sldChg>
      <pc:sldChg chg="modSp new mod">
        <pc:chgData name="Le Nhat Tung" userId="77b0905b33e1f80d" providerId="LiveId" clId="{67D39B14-066D-4394-8866-2CFE049214D7}" dt="2023-07-21T09:41:47.777" v="461" actId="2710"/>
        <pc:sldMkLst>
          <pc:docMk/>
          <pc:sldMk cId="4253225068" sldId="262"/>
        </pc:sldMkLst>
        <pc:spChg chg="mod">
          <ac:chgData name="Le Nhat Tung" userId="77b0905b33e1f80d" providerId="LiveId" clId="{67D39B14-066D-4394-8866-2CFE049214D7}" dt="2023-07-21T09:41:12.157" v="445" actId="20577"/>
          <ac:spMkLst>
            <pc:docMk/>
            <pc:sldMk cId="4253225068" sldId="262"/>
            <ac:spMk id="2" creationId="{54273E50-10BE-A2A9-AD4D-D84257222F2F}"/>
          </ac:spMkLst>
        </pc:spChg>
        <pc:spChg chg="mod">
          <ac:chgData name="Le Nhat Tung" userId="77b0905b33e1f80d" providerId="LiveId" clId="{67D39B14-066D-4394-8866-2CFE049214D7}" dt="2023-07-21T09:41:47.777" v="461" actId="2710"/>
          <ac:spMkLst>
            <pc:docMk/>
            <pc:sldMk cId="4253225068" sldId="262"/>
            <ac:spMk id="3" creationId="{117CB63F-0F4E-2D7A-DB37-FE8C1DFF9E7C}"/>
          </ac:spMkLst>
        </pc:spChg>
      </pc:sldChg>
      <pc:sldChg chg="modSp new mod">
        <pc:chgData name="Le Nhat Tung" userId="77b0905b33e1f80d" providerId="LiveId" clId="{67D39B14-066D-4394-8866-2CFE049214D7}" dt="2023-07-21T09:42:25.298" v="466" actId="255"/>
        <pc:sldMkLst>
          <pc:docMk/>
          <pc:sldMk cId="3379166652" sldId="263"/>
        </pc:sldMkLst>
        <pc:spChg chg="mod">
          <ac:chgData name="Le Nhat Tung" userId="77b0905b33e1f80d" providerId="LiveId" clId="{67D39B14-066D-4394-8866-2CFE049214D7}" dt="2023-07-21T09:42:08.999" v="463"/>
          <ac:spMkLst>
            <pc:docMk/>
            <pc:sldMk cId="3379166652" sldId="263"/>
            <ac:spMk id="2" creationId="{3031295C-07F9-1773-62A9-51A5CFE49A92}"/>
          </ac:spMkLst>
        </pc:spChg>
        <pc:spChg chg="mod">
          <ac:chgData name="Le Nhat Tung" userId="77b0905b33e1f80d" providerId="LiveId" clId="{67D39B14-066D-4394-8866-2CFE049214D7}" dt="2023-07-21T09:42:25.298" v="466" actId="255"/>
          <ac:spMkLst>
            <pc:docMk/>
            <pc:sldMk cId="3379166652" sldId="263"/>
            <ac:spMk id="3" creationId="{3F9B9A52-4E54-3CB4-71E3-4278486F28FB}"/>
          </ac:spMkLst>
        </pc:spChg>
      </pc:sldChg>
      <pc:sldChg chg="addSp delSp modSp new mod">
        <pc:chgData name="Le Nhat Tung" userId="77b0905b33e1f80d" providerId="LiveId" clId="{67D39B14-066D-4394-8866-2CFE049214D7}" dt="2023-07-21T09:44:14.888" v="500" actId="1076"/>
        <pc:sldMkLst>
          <pc:docMk/>
          <pc:sldMk cId="341867455" sldId="264"/>
        </pc:sldMkLst>
        <pc:spChg chg="mod">
          <ac:chgData name="Le Nhat Tung" userId="77b0905b33e1f80d" providerId="LiveId" clId="{67D39B14-066D-4394-8866-2CFE049214D7}" dt="2023-07-21T09:43:52.944" v="495" actId="20577"/>
          <ac:spMkLst>
            <pc:docMk/>
            <pc:sldMk cId="341867455" sldId="264"/>
            <ac:spMk id="2" creationId="{C53FADAA-AB1E-F352-2520-83EDA7073146}"/>
          </ac:spMkLst>
        </pc:spChg>
        <pc:spChg chg="del">
          <ac:chgData name="Le Nhat Tung" userId="77b0905b33e1f80d" providerId="LiveId" clId="{67D39B14-066D-4394-8866-2CFE049214D7}" dt="2023-07-21T09:44:08.036" v="496" actId="478"/>
          <ac:spMkLst>
            <pc:docMk/>
            <pc:sldMk cId="341867455" sldId="264"/>
            <ac:spMk id="3" creationId="{9B3A776B-E55E-2E19-C300-CF1C65DCDACB}"/>
          </ac:spMkLst>
        </pc:spChg>
        <pc:picChg chg="add mod">
          <ac:chgData name="Le Nhat Tung" userId="77b0905b33e1f80d" providerId="LiveId" clId="{67D39B14-066D-4394-8866-2CFE049214D7}" dt="2023-07-21T09:44:14.888" v="500" actId="1076"/>
          <ac:picMkLst>
            <pc:docMk/>
            <pc:sldMk cId="341867455" sldId="264"/>
            <ac:picMk id="5" creationId="{8D1E3B88-C1E9-8434-B7D1-78E833FF462A}"/>
          </ac:picMkLst>
        </pc:picChg>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7-21T09:27:29.416"/>
    </inkml:context>
    <inkml:brush xml:id="br0">
      <inkml:brushProperty name="width" value="0.05" units="cm"/>
      <inkml:brushProperty name="height" value="0.05" units="cm"/>
      <inkml:brushProperty name="color" value="#FFFFFF"/>
    </inkml:brush>
  </inkml:definitions>
  <inkml:trace contextRef="#ctx0" brushRef="#br0">30 203 1676 0 0,'-1'-13'585'0'0,"-1"0"0"0"0,0 0-1 0 0,-4-17 1 0 0,-5-20 944 0 0,4-34 3476 0 0,9 116-1460 0 0,3 60-2941 0 0,-1-18-294 0 0,56 586 819 0 0,-3-47-808 0 0,22 2 7 0 0,-23-109-211 0 0,-27-185-70 0 0,79 317 96 0 0,-97-582-159 0 0,-3 1 1 0 0,2 73-1 0 0,-3-29 4 0 0,8 101-80 0 0,-12 228 0 0 0,-12-343 24 0 0,-26 120 0 0 0,-6 54 114 0 0,-12 406 7 0 0,-2 32-26 0 0,36 124-27 0 0,21-555-66 0 0,-2 36-426 0 0,0-176-4169 0 0,-1-118-1147 0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7-21T09:27:43.948"/>
    </inkml:context>
    <inkml:brush xml:id="br0">
      <inkml:brushProperty name="width" value="0.05" units="cm"/>
      <inkml:brushProperty name="height" value="0.05" units="cm"/>
      <inkml:brushProperty name="color" value="#FFFFFF"/>
    </inkml:brush>
  </inkml:definitions>
  <inkml:trace contextRef="#ctx0" brushRef="#br0">135 69 1072 0 0,'-4'-1'89'0'0,"0"-1"0"0"0,0 0 0 0 0,0 0 0 0 0,1 0 0 0 0,-1 0 0 0 0,1-1 0 0 0,-1 1 0 0 0,1-1-1 0 0,0 0 1 0 0,0 0 0 0 0,-4-4 0 0 0,-11-10 379 0 0,13 14-437 0 0,1 1 0 0 0,-1-1 1 0 0,0 1-1 0 0,0 0 0 0 0,0 1 0 0 0,0-1 1 0 0,-1 1-1 0 0,1 0 0 0 0,-9-1 0 0 0,8 2-694 0 0,0-1-89 0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7-21T09:27:44.325"/>
    </inkml:context>
    <inkml:brush xml:id="br0">
      <inkml:brushProperty name="width" value="0.05" units="cm"/>
      <inkml:brushProperty name="height" value="0.05" units="cm"/>
      <inkml:brushProperty name="color" value="#FFFFFF"/>
    </inkml:brush>
  </inkml:definitions>
  <inkml:trace contextRef="#ctx0" brushRef="#br0">36 421 2072 0 0,'-2'-2'112'0'0,"1"0"1"0"0,-1 0-1 0 0,1-1 0 0 0,0 1 1 0 0,0-1-1 0 0,0 1 0 0 0,0 0 0 0 0,0-1 1 0 0,0 0-1 0 0,1 1 0 0 0,0-1 0 0 0,-1 1 1 0 0,1-1-1 0 0,0 0 0 0 0,0 1 0 0 0,1-5 1 0 0,-2-1 120 0 0,-6-128 2011 0 0,3-67 2426 0 0,2 176-2831 0 0,0 27-628 0 0,-1 15-669 0 0,-1 36 309 0 0,3 100-1 0 0,3-51-553 0 0,9 1018 843 0 0,-9-1047-1073 0 0,53 740 782 0 0,-36-512-496 0 0,-2-24-2475 0 0,-17-293-7878 0 0,0-3 6503 0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7-21T09:27:45.745"/>
    </inkml:context>
    <inkml:brush xml:id="br0">
      <inkml:brushProperty name="width" value="0.05" units="cm"/>
      <inkml:brushProperty name="height" value="0.05" units="cm"/>
      <inkml:brushProperty name="color" value="#FFFFFF"/>
    </inkml:brush>
  </inkml:definitions>
  <inkml:trace contextRef="#ctx0" brushRef="#br0">1 291 1728 0 0,'0'-24'1780'0'0,"0"17"-1563"0"0,-1 0 0 0 0,1 0 0 0 0,1 0 0 0 0,-1 0 0 0 0,1 0 1 0 0,0 0-1 0 0,1 0 0 0 0,0 0 0 0 0,0 1 0 0 0,0-1 1 0 0,1 1-1 0 0,0-1 0 0 0,0 1 0 0 0,1 0 0 0 0,0 0 0 0 0,0 0 1 0 0,5-5-1 0 0,-7 8-256 0 0,1 0 1 0 0,-1 0-1 0 0,0 0 1 0 0,0 0-1 0 0,-1 0 0 0 0,1 0 1 0 0,0 0-1 0 0,-1 0 1 0 0,0-1-1 0 0,0 1 1 0 0,0-1-1 0 0,0 1 1 0 0,0-7-1 0 0,-2-50-164 0 0,-1 29 1329 0 0,2 30-811 0 0,0 7 2831 0 0,0 19-2253 0 0,2 153 283 0 0,27 206-1 0 0,40 60 184 0 0,27 224-100 0 0,-58-4-877 0 0,-31-467-249 0 0,28 460 583 0 0,-14-480-556 0 0,-18-130 288 0 0,-1-20-1756 0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7-21T09:27:47.070"/>
    </inkml:context>
    <inkml:brush xml:id="br0">
      <inkml:brushProperty name="width" value="0.05" units="cm"/>
      <inkml:brushProperty name="height" value="0.05" units="cm"/>
      <inkml:brushProperty name="color" value="#FFFFFF"/>
    </inkml:brush>
  </inkml:definitions>
  <inkml:trace contextRef="#ctx0" brushRef="#br0">98 403 2312 0 0,'-5'-1'285'0'0,"-1"0"1"0"0,1 0-1 0 0,-1-1 0 0 0,1 0 0 0 0,0 0 0 0 0,0 0 0 0 0,0 0 0 0 0,-9-6 1 0 0,11 6-43 0 0,-1 0 1 0 0,1 0-1 0 0,0-1 1 0 0,-1 1-1 0 0,1-1 1 0 0,0 1-1 0 0,1-1 1 0 0,-1 0-1 0 0,0 0 1 0 0,1-1-1 0 0,0 1 1 0 0,-4-7-1 0 0,6 9-166 0 0,0-1 0 0 0,0 1-1 0 0,0-1 1 0 0,0 1 0 0 0,0-1 0 0 0,0 1-1 0 0,1 0 1 0 0,-1-1 0 0 0,1 1 0 0 0,-1-1 0 0 0,1 1-1 0 0,-1 0 1 0 0,1 0 0 0 0,0-1 0 0 0,-1 1-1 0 0,1 0 1 0 0,0 0 0 0 0,0 0 0 0 0,0 0 0 0 0,0 0-1 0 0,0 0 1 0 0,0 0 0 0 0,0 0 0 0 0,1 0-1 0 0,-1 0 1 0 0,3-1 0 0 0,34-17 387 0 0,-22 14-311 0 0,1 0 1 0 0,0 1 0 0 0,-1 1-1 0 0,35-3 1 0 0,71 5 145 0 0,-62 2-234 0 0,25-1 7 0 0,1037-28 783 0 0,455-136-226 0 0,-705 98-487 0 0,3 61-75 0 0,-540 6-96 0 0,-284-2 23 0 0,-1 3 0 0 0,-1 2 0 0 0,1 2 0 0 0,0 2 0 0 0,57 18 0 0 0,-67-13-1 0 0,68 24-3 0 0,-95-32 7 0 0,-1 1-1 0 0,0 0 1 0 0,0 1 0 0 0,-1 1-1 0 0,0-1 1 0 0,13 13 0 0 0,-19-15 6 0 0,0 1 0 0 0,-1 0 0 0 0,1 0 0 0 0,-1 0 1 0 0,0 1-1 0 0,-1 0 0 0 0,1 0 0 0 0,-1 0 1 0 0,-1 0-1 0 0,1 0 0 0 0,-1 0 0 0 0,1 9 0 0 0,1 13 64 0 0,2 56 0 0 0,-1-3 29 0 0,21 67 104 0 0,-13-87-171 0 0,-3 1-1 0 0,4 95 1 0 0,-14 54 46 0 0,-5 552 724 0 0,-55-132-314 0 0,5-135-324 0 0,38-216-160 0 0,-31 387-26 0 0,37-538-223 0 0,-3 33-1526 0 0,-6-56-6133 0 0,13-80 5162 0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7-21T09:27:47.776"/>
    </inkml:context>
    <inkml:brush xml:id="br0">
      <inkml:brushProperty name="width" value="0.05" units="cm"/>
      <inkml:brushProperty name="height" value="0.05" units="cm"/>
      <inkml:brushProperty name="color" value="#FFFFFF"/>
    </inkml:brush>
  </inkml:definitions>
  <inkml:trace contextRef="#ctx0" brushRef="#br0">20 145 2824 0 0,'0'-1'144'0'0,"-1"1"1"0"0,1 0-1 0 0,-1 0 0 0 0,0 0 0 0 0,1-1 0 0 0,-1 1 0 0 0,0 0 1 0 0,1 0-1 0 0,-1 0 0 0 0,0 0 0 0 0,1 0 0 0 0,-1 1 0 0 0,0-1 1 0 0,1 0-1 0 0,-1 0 0 0 0,0 0 0 0 0,1 0 0 0 0,-1 1 0 0 0,0-1 1 0 0,1 0-1 0 0,-1 1 0 0 0,1-1 0 0 0,-1 0 0 0 0,1 1 0 0 0,-1-1 1 0 0,1 1-1 0 0,-1-1 0 0 0,1 1 0 0 0,-1-1 0 0 0,1 1 0 0 0,-1 1 1 0 0,1-1-30 0 0,1 0 0 0 0,0 0 0 0 0,-1 0 0 0 0,1 1-1 0 0,0-1 1 0 0,0 0 0 0 0,0 0 0 0 0,-1 0 0 0 0,1 0 0 0 0,1 0 0 0 0,-1 0 0 0 0,0-1 0 0 0,0 1 0 0 0,1 1 0 0 0,49 26 976 0 0,-17-14-786 0 0,0-1 0 0 0,1-2 0 0 0,64 11 1 0 0,113 4-210 0 0,-175-22 16 0 0,575 20 520 0 0,0-56-210 0 0,-182-8-214 0 0,182-13 9 0 0,-151 29-122 0 0,397-34 11 0 0,-179-8-45 0 0,-389 41-3251 0 0,-237 18-1923 0 0,-34 3 2557 0 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7-21T09:27:48.863"/>
    </inkml:context>
    <inkml:brush xml:id="br0">
      <inkml:brushProperty name="width" value="0.05" units="cm"/>
      <inkml:brushProperty name="height" value="0.05" units="cm"/>
      <inkml:brushProperty name="color" value="#FFFFFF"/>
    </inkml:brush>
  </inkml:definitions>
  <inkml:trace contextRef="#ctx0" brushRef="#br0">227 217 2784 0 0,'-7'19'3792'0'0,"9"-13"-1973"0"0,9-10-268 0 0,128-118 2632 0 0,-56 33-3111 0 0,-80 86-1038 0 0,8-12 232 0 0,-11 14-260 0 0,0 1 0 0 0,0 0 0 0 0,0-1 0 0 0,0 1 1 0 0,0 0-1 0 0,0 0 0 0 0,0-1 0 0 0,0 1 0 0 0,0 0 0 0 0,0 0 0 0 0,0-1 0 0 0,0 1 0 0 0,0 0 0 0 0,0 0 0 0 0,0-1 0 0 0,0 1 0 0 0,0 0 0 0 0,0 0 1 0 0,-1-1-1 0 0,1 1 0 0 0,0 0 0 0 0,0 0 0 0 0,0-1 0 0 0,0 1 0 0 0,-1 0 0 0 0,1 0 0 0 0,0 0 0 0 0,0 0 0 0 0,-1-1 0 0 0,1 1 0 0 0,0 0 1 0 0,0 0-1 0 0,-1 0 0 0 0,1 0 0 0 0,0 0 0 0 0,0 0 0 0 0,-1 0 0 0 0,1 0 0 0 0,0 0 0 0 0,0 0 0 0 0,-1-1 0 0 0,1 1 0 0 0,0 0 0 0 0,0 1 0 0 0,-1-1 1 0 0,1 0-1 0 0,0 0 0 0 0,0 0 0 0 0,-1 0 0 0 0,1 0 0 0 0,0 0 0 0 0,-1 0 0 0 0,1 0 0 0 0,0 0 0 0 0,0 0 0 0 0,0 1 0 0 0,-1-1 0 0 0,-11 2 55 0 0,1 0 0 0 0,-1 1 0 0 0,1 0 0 0 0,-1 1-1 0 0,-19 10 1 0 0,-57 35 101 0 0,64-35-109 0 0,-72 48 114 0 0,73-45-103 0 0,0 1 1 0 0,1 1 0 0 0,-38 43-1 0 0,57-57-52 0 0,-1-1 0 0 0,1 1 0 0 0,-1 0 0 0 0,1 0 0 0 0,1 0-1 0 0,-1 1 1 0 0,1-1 0 0 0,0 0 0 0 0,0 1 0 0 0,0 0 0 0 0,1-1 0 0 0,0 1 0 0 0,-1 7-1 0 0,2-9-1 0 0,1 0 0 0 0,-1-1 0 0 0,1 1-1 0 0,-1 0 1 0 0,1-1 0 0 0,0 1 0 0 0,0-1-1 0 0,1 1 1 0 0,-1-1 0 0 0,1 0-1 0 0,0 0 1 0 0,0 1 0 0 0,0-1 0 0 0,0 0-1 0 0,0-1 1 0 0,1 1 0 0 0,-1 0 0 0 0,1-1-1 0 0,0 1 1 0 0,0-1 0 0 0,0 0 0 0 0,4 3-1 0 0,21 10 64 0 0,1-1-1 0 0,1-1 0 0 0,0-1 1 0 0,41 9-1 0 0,41 17 94 0 0,-92-30-121 0 0,0 1 0 0 0,-1 1-1 0 0,0 0 1 0 0,-1 2-1 0 0,18 14 1 0 0,-31-22-26 0 0,0 0-1 0 0,0 1 1 0 0,-1-1 0 0 0,1 1-1 0 0,-1 0 1 0 0,0 0 0 0 0,0 0-1 0 0,-1 0 1 0 0,0 1 0 0 0,0-1 0 0 0,0 1-1 0 0,0 0 1 0 0,-1 0 0 0 0,0 0-1 0 0,-1 0 1 0 0,1 0 0 0 0,-1 1-1 0 0,0-1 1 0 0,0 0 0 0 0,-1 1-1 0 0,0 8 1 0 0,-1-10 1 0 0,-1 0 0 0 0,1 0 0 0 0,-1-1 0 0 0,1 1 0 0 0,-1 0 0 0 0,-1-1 0 0 0,1 1 0 0 0,-1-1 0 0 0,1 0 0 0 0,-1 0 1 0 0,-1 0-1 0 0,1 0 0 0 0,0 0 0 0 0,-1-1 0 0 0,0 0 0 0 0,0 1 0 0 0,0-2 0 0 0,0 1 0 0 0,0 0 0 0 0,-1-1 0 0 0,1 1 0 0 0,-9 2 0 0 0,-1 0 27 0 0,1-1-1 0 0,-1 0 1 0 0,0-1 0 0 0,-1 0 0 0 0,1-1-1 0 0,-26 0 1 0 0,22-5-277 0 0,18 3 214 0 0,0-1 0 0 0,-1 1 0 0 0,1 0 0 0 0,0 0 0 0 0,0 0 0 0 0,0 0 1 0 0,0-1-1 0 0,0 1 0 0 0,0 0 0 0 0,0 0 0 0 0,0 0 0 0 0,0 0 0 0 0,0-1 1 0 0,-1 1-1 0 0,1 0 0 0 0,0 0 0 0 0,0 0 0 0 0,0-1 0 0 0,0 1 0 0 0,0 0 1 0 0,0 0-1 0 0,0 0 0 0 0,1-1 0 0 0,-1 1 0 0 0,0 0 0 0 0,0 0 0 0 0,0 0 1 0 0,0-1-1 0 0,0 1 0 0 0,0 0 0 0 0,0 0 0 0 0,0 0 0 0 0,0 0 0 0 0,1-1 1 0 0,-1 1-1 0 0,0 0 0 0 0,0 0 0 0 0,0 0 0 0 0,0 0 0 0 0,1-1 0 0 0,27-18-1547 0 0,-18 13 1214 0 0,75-51-9868 0 0,-59 37 7104 0 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7-21T09:27:49.257"/>
    </inkml:context>
    <inkml:brush xml:id="br0">
      <inkml:brushProperty name="width" value="0.05" units="cm"/>
      <inkml:brushProperty name="height" value="0.05" units="cm"/>
      <inkml:brushProperty name="color" value="#FFFFFF"/>
    </inkml:brush>
  </inkml:definitions>
  <inkml:trace contextRef="#ctx0" brushRef="#br0">1 71 1112 0 0,'19'-29'5157'0'0,"-18"29"-5073"0"0,-1 0 0 0 0,1 0 0 0 0,-1 0 0 0 0,1 0-1 0 0,-1 0 1 0 0,1 0 0 0 0,-1 0 0 0 0,1 0 0 0 0,-1 1 0 0 0,1-1-1 0 0,-1 0 1 0 0,1 0 0 0 0,-1 0 0 0 0,0 1 0 0 0,1-1-1 0 0,-1 0 1 0 0,1 0 0 0 0,-1 1 0 0 0,0-1 0 0 0,1 0 0 0 0,-1 1-1 0 0,0-1 1 0 0,1 0 0 0 0,-1 1 0 0 0,0-1 0 0 0,0 1 0 0 0,1-1-1 0 0,-1 1 1 0 0,0-1 0 0 0,0 0 0 0 0,0 1 0 0 0,1-1 0 0 0,-1 1-1 0 0,0-1 1 0 0,0 1 0 0 0,0-1 0 0 0,0 2 0 0 0,9 26 948 0 0,-8-24-688 0 0,20 86 2524 0 0,14 149 1 0 0,-24-154-2215 0 0,-2-12-167 0 0,39 238 1140 0 0,-72-465-2337 0 0,16 96 507 0 0,4 28 104 0 0,-24-226-692 0 0,26 222 686 0 0,2-1 0 0 0,2 1 1 0 0,1-1-1 0 0,2 1 0 0 0,12-47 0 0 0,-13 67 82 0 0,0 1-1 0 0,1-1 0 0 0,1 1 1 0 0,8-15-1 0 0,-11 24 37 0 0,-1 1 0 0 0,0-1-1 0 0,1 1 1 0 0,0-1 0 0 0,0 1 0 0 0,0 0-1 0 0,0 0 1 0 0,0 0 0 0 0,1 1-1 0 0,-1-1 1 0 0,1 1 0 0 0,0 0-1 0 0,0 0 1 0 0,-1 0 0 0 0,1 0-1 0 0,1 0 1 0 0,6-1 0 0 0,-10 3 5 0 0,1 0 1 0 0,-1 0 0 0 0,1 0-1 0 0,-1 0 1 0 0,1 0-1 0 0,-1 0 1 0 0,0 0-1 0 0,1 0 1 0 0,-1 1 0 0 0,1-1-1 0 0,-1 0 1 0 0,1 1-1 0 0,-1-1 1 0 0,0 1-1 0 0,0 0 1 0 0,1 0 0 0 0,-1-1-1 0 0,0 1 1 0 0,0 0-1 0 0,0 0 1 0 0,1 0-1 0 0,-1 0 1 0 0,0 0 0 0 0,0 0-1 0 0,-1 0 1 0 0,1 1-1 0 0,0-1 1 0 0,0 0-1 0 0,-1 0 1 0 0,1 1 0 0 0,0-1-1 0 0,-1 0 1 0 0,1 3-1 0 0,2 6 84 0 0,-1-1-1 0 0,0 1 0 0 0,-1 0 0 0 0,0 11 0 0 0,1-2 64 0 0,-1-8-89 0 0,0 1-1 0 0,0-1 1 0 0,-1 0 0 0 0,0 0-1 0 0,-1 0 1 0 0,-1 0 0 0 0,0 0-1 0 0,0 0 1 0 0,-1 0 0 0 0,0 0-1 0 0,-1-1 1 0 0,0 1 0 0 0,-11 18-1 0 0,14-28-94 0 0,0 1-1 0 0,0-1 0 0 0,0 1 0 0 0,-1-1 0 0 0,1 0 0 0 0,0 1 0 0 0,-1-1 0 0 0,1 0 0 0 0,-1 0 0 0 0,1 0 1 0 0,-1 0-1 0 0,0 0 0 0 0,0-1 0 0 0,1 1 0 0 0,-1 0 0 0 0,0-1 0 0 0,-2 1 0 0 0,3-1-93 0 0,0 0 0 0 0,1 0 0 0 0,-1 0 0 0 0,1 0 0 0 0,-1 0 0 0 0,0 0 0 0 0,1 0 0 0 0,-1 0 0 0 0,1 0 0 0 0,-1-1 0 0 0,0 1 0 0 0,1 0 0 0 0,-1 0 0 0 0,1-1 0 0 0,-1 1-1 0 0,1 0 1 0 0,-1-1 0 0 0,1 1 0 0 0,-1 0 0 0 0,0-2 0 0 0,1 1-283 0 0,-1 0 0 0 0,1 0 0 0 0,-1 0-1 0 0,1 0 1 0 0,-1 0 0 0 0,1 0 0 0 0,0 0 0 0 0,-1 0-1 0 0,1 0 1 0 0,0 0 0 0 0,0 0 0 0 0,0 0 0 0 0,0 0-1 0 0,0-1 1 0 0,0 0 0 0 0,2-11-3036 0 0,3-3-1 0 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7-21T09:27:49.630"/>
    </inkml:context>
    <inkml:brush xml:id="br0">
      <inkml:brushProperty name="width" value="0.05" units="cm"/>
      <inkml:brushProperty name="height" value="0.05" units="cm"/>
      <inkml:brushProperty name="color" value="#FFFFFF"/>
    </inkml:brush>
  </inkml:definitions>
  <inkml:trace contextRef="#ctx0" brushRef="#br0">0 57 2560 0 0,'0'0'470'0'0,"15"24"2759"0"0,-2 1-2079 0 0,0 1 1 0 0,-2 0 0 0 0,0 1-1 0 0,-2 0 1 0 0,-1 0 0 0 0,-2 1 0 0 0,0 0-1 0 0,-2 0 1 0 0,1 37 0 0 0,-5-65-1140 0 0,0 0 0 0 0,0 0-1 0 0,0-1 1 0 0,-1 1 0 0 0,1 0 0 0 0,0 0 0 0 0,0 0 0 0 0,0 0 0 0 0,-1-1 0 0 0,1 1 0 0 0,0 0 0 0 0,0 0 0 0 0,0 0 0 0 0,-1 0 0 0 0,1 0 0 0 0,0 0 0 0 0,0-1-1 0 0,-1 1 1 0 0,1 0 0 0 0,0 0 0 0 0,-1 0 0 0 0,1 0 0 0 0,0 0 0 0 0,0 0 0 0 0,-1 0 0 0 0,1 0 0 0 0,0 0 0 0 0,0 0 0 0 0,-1 1 0 0 0,1-1 0 0 0,0 0 0 0 0,0 0 0 0 0,-1 0-1 0 0,1 0 1 0 0,0 0 0 0 0,0 0 0 0 0,-1 0 0 0 0,1 1 0 0 0,0-1 0 0 0,0 0 0 0 0,0 0 0 0 0,-1 0 0 0 0,1 1 0 0 0,0-1 0 0 0,0 0 0 0 0,0 0 0 0 0,0 0 0 0 0,-1 1 0 0 0,1-1-1 0 0,0 0 1 0 0,0 0 0 0 0,0 1 0 0 0,0-1 0 0 0,0 0 0 0 0,0 0 0 0 0,0 1 0 0 0,0-1 0 0 0,0 0 0 0 0,0 1 0 0 0,0-1 0 0 0,0 0 0 0 0,0 1 0 0 0,-14-20 96 0 0,8 1-88 0 0,0 1 0 0 0,0-1-1 0 0,2 0 1 0 0,0-1 0 0 0,1 1-1 0 0,1-1 1 0 0,1 1-1 0 0,1-19 1 0 0,0 29-12 0 0,1 0 1 0 0,0 0-1 0 0,1 1 0 0 0,-1-1 1 0 0,1 1-1 0 0,1 0 0 0 0,0-1 1 0 0,0 1-1 0 0,0 0 1 0 0,1 1-1 0 0,0-1 0 0 0,0 1 1 0 0,0-1-1 0 0,1 1 0 0 0,0 0 1 0 0,1 1-1 0 0,-1-1 0 0 0,1 1 1 0 0,0 1-1 0 0,0-1 0 0 0,0 1 1 0 0,8-4-1 0 0,1 1 118 0 0,-1 0 0 0 0,1 2-1 0 0,0 0 1 0 0,0 0 0 0 0,0 2-1 0 0,31-4 1 0 0,26 4-2214 0 0,-2 8-8609 0 0,-57-2 7209 0 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7-21T09:27:49.999"/>
    </inkml:context>
    <inkml:brush xml:id="br0">
      <inkml:brushProperty name="width" value="0.05" units="cm"/>
      <inkml:brushProperty name="height" value="0.05" units="cm"/>
      <inkml:brushProperty name="color" value="#FFFFFF"/>
    </inkml:brush>
  </inkml:definitions>
  <inkml:trace contextRef="#ctx0" brushRef="#br0">0 184 1448 0 0,'0'0'6435'0'0,"2"9"-1929"0"0,0 15-2206 0 0,-2-23-2282 0 0,0 30 1914 0 0,5 43 1 0 0,-4-65-1785 0 0,1 0-1 0 0,0 1 0 0 0,1-1 1 0 0,-1 0-1 0 0,2-1 1 0 0,-1 1-1 0 0,1-1 1 0 0,1 1-1 0 0,6 8 0 0 0,-6-12-134 0 0,0-1 0 0 0,0 1-1 0 0,1-1 1 0 0,-1 0-1 0 0,1-1 1 0 0,0 1-1 0 0,0-1 1 0 0,0 0-1 0 0,1-1 1 0 0,-1 0 0 0 0,10 3-1 0 0,3-1-4080 0 0,-3-3-4092 0 0,-10-2 4183 0 0</inkml:trace>
  <inkml:trace contextRef="#ctx0" brushRef="#br0" timeOffset="1">109 67 3200 0 0,'-1'0'532'0'0,"1"-3"0"0"0,0-1 4 0 0,0 1-4 0 0,0-3 1 0 0,-4-1-33 0 0,8-1-40 0 0,-3-4-108 0 0,1 6-288 0 0,3 0-1512 0 0,-1 0-1 0 0,3 1 1 0 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7-21T09:27:50.630"/>
    </inkml:context>
    <inkml:brush xml:id="br0">
      <inkml:brushProperty name="width" value="0.05" units="cm"/>
      <inkml:brushProperty name="height" value="0.05" units="cm"/>
      <inkml:brushProperty name="color" value="#FFFFFF"/>
    </inkml:brush>
  </inkml:definitions>
  <inkml:trace contextRef="#ctx0" brushRef="#br0">3 191 3280 0 0,'-1'21'1755'0'0,"0"-14"-1263"0"0,1 0-1 0 0,0 0 1 0 0,0 0-1 0 0,0 0 0 0 0,1 0 1 0 0,0 0-1 0 0,0 0 1 0 0,1 0-1 0 0,-1-1 1 0 0,5 10-1 0 0,-6-16-438 0 0,0 0 0 0 0,0 1 0 0 0,0-1 0 0 0,1 0-1 0 0,-1 0 1 0 0,0 1 0 0 0,0-1 0 0 0,0 0 0 0 0,1 0 0 0 0,-1 0 0 0 0,0 1 0 0 0,0-1 0 0 0,0 0-1 0 0,1 0 1 0 0,-1 0 0 0 0,0 0 0 0 0,0 0 0 0 0,1 0 0 0 0,-1 1 0 0 0,0-1 0 0 0,0 0 0 0 0,1 0 0 0 0,-1 0-1 0 0,0 0 1 0 0,0 0 0 0 0,1 0 0 0 0,-1 0 0 0 0,0 0 0 0 0,1 0 0 0 0,-1 0 0 0 0,0 0 0 0 0,0 0-1 0 0,1 0 1 0 0,-1-1 0 0 0,0 1 0 0 0,0 0 0 0 0,1 0 0 0 0,-1 0 0 0 0,0 0 0 0 0,1-1 0 0 0,9-11 1173 0 0,5-20 244 0 0,-15 31-1363 0 0,25-79 2101 0 0,-20 59-2006 0 0,0 0 1 0 0,2 1-1 0 0,1 0 1 0 0,19-37-1 0 0,-26 55-180 0 0,1 0 1 0 0,-1 0-1 0 0,0 0 1 0 0,1 0-1 0 0,-1 0 1 0 0,1 0-1 0 0,0 1 0 0 0,0-1 1 0 0,-1 0-1 0 0,1 1 1 0 0,0-1-1 0 0,0 1 1 0 0,1 0-1 0 0,-1 0 0 0 0,0 0 1 0 0,0 0-1 0 0,1 0 1 0 0,-1 0-1 0 0,0 0 1 0 0,1 1-1 0 0,-1-1 0 0 0,1 1 1 0 0,-1 0-1 0 0,0 0 1 0 0,1 0-1 0 0,-1 0 1 0 0,1 0-1 0 0,-1 0 0 0 0,1 1 1 0 0,-1-1-1 0 0,0 1 1 0 0,1 0-1 0 0,-1 0 1 0 0,0-1-1 0 0,1 1 0 0 0,-1 1 1 0 0,0-1-1 0 0,0 0 1 0 0,0 1-1 0 0,0-1 1 0 0,0 1-1 0 0,0-1 0 0 0,-1 1 1 0 0,1 0-1 0 0,0 0 1 0 0,-1 0-1 0 0,1 0 1 0 0,-1 0-1 0 0,2 3 0 0 0,6 12 101 0 0,1 0-1 0 0,-2 1 0 0 0,-1 0 1 0 0,10 34-1 0 0,-13-38-62 0 0,0 1 0 0 0,1-1 0 0 0,0 0 0 0 0,1 0 0 0 0,1-1 0 0 0,0 0 0 0 0,1 0 0 0 0,0 0 1 0 0,13 13-1 0 0,-16-22-46 0 0,0 0 0 0 0,1 0 0 0 0,-1 0 0 0 0,1-1 0 0 0,0 0 0 0 0,0 0 0 0 0,0-1 0 0 0,0 1 0 0 0,0-1 0 0 0,1-1 0 0 0,-1 1 1 0 0,1-1-1 0 0,-1 0 0 0 0,1 0 0 0 0,-1-1 0 0 0,1 0 0 0 0,0 0 0 0 0,-1-1 0 0 0,9-1 0 0 0,13-4-70 0 0,1 0-1 0 0,-1-2 0 0 0,28-13 1 0 0,-28 11-19 0 0,16-5-163 0 0,49-26-1 0 0,-79 34 147 0 0,-1-1 0 0 0,0 0 0 0 0,0-1 0 0 0,-1 0 0 0 0,0 0-1 0 0,-1-2 1 0 0,17-18 0 0 0,-24 24 52 0 0,-1 0-1 0 0,0 0 0 0 0,-1 0 1 0 0,1-1-1 0 0,-1 1 0 0 0,0-1 1 0 0,-1 1-1 0 0,1-1 1 0 0,-1 0-1 0 0,0 1 0 0 0,0-1 1 0 0,-1 0-1 0 0,0 0 1 0 0,0 0-1 0 0,-1-11 0 0 0,0 14 35 0 0,1 1-1 0 0,-1 0 0 0 0,0 0 1 0 0,1-1-1 0 0,-1 1 0 0 0,0 0 0 0 0,0 0 1 0 0,-1 0-1 0 0,1 0 0 0 0,0 0 1 0 0,-1 0-1 0 0,1 0 0 0 0,-1 0 1 0 0,1 0-1 0 0,-1 1 0 0 0,0-1 1 0 0,-2-1-1 0 0,2 2 16 0 0,-1 0 1 0 0,1 0-1 0 0,-1 0 0 0 0,0 1 1 0 0,1-1-1 0 0,-1 0 1 0 0,0 1-1 0 0,1 0 0 0 0,-1 0 1 0 0,0 0-1 0 0,0 0 0 0 0,1 0 1 0 0,-1 0-1 0 0,0 1 1 0 0,0-1-1 0 0,1 1 0 0 0,-1 0 1 0 0,-2 1-1 0 0,-5 1 48 0 0,1 1 0 0 0,0 1 0 0 0,0 0 0 0 0,1 0 0 0 0,-1 0 0 0 0,1 1 0 0 0,0 0-1 0 0,1 1 1 0 0,-14 14 0 0 0,16-15-15 0 0,1-1 0 0 0,0 0 0 0 0,0 1 0 0 0,0 0-1 0 0,1 0 1 0 0,0 0 0 0 0,0 0 0 0 0,0 1 0 0 0,1-1-1 0 0,0 1 1 0 0,0-1 0 0 0,1 1 0 0 0,0 0 0 0 0,0 0-1 0 0,0 10 1 0 0,1-16-35 0 0,0 1-1 0 0,0 0 1 0 0,0 0-1 0 0,1 0 0 0 0,-1-1 1 0 0,0 1-1 0 0,1 0 1 0 0,0 0-1 0 0,-1-1 1 0 0,1 1-1 0 0,0 0 1 0 0,0-1-1 0 0,0 1 0 0 0,0-1 1 0 0,0 1-1 0 0,0-1 1 0 0,0 1-1 0 0,0-1 1 0 0,1 0-1 0 0,-1 0 1 0 0,0 1-1 0 0,1-1 0 0 0,-1 0 1 0 0,1 0-1 0 0,-1 0 1 0 0,1-1-1 0 0,0 1 1 0 0,2 1-1 0 0,4-1-27 0 0,-1 0 1 0 0,1 0-1 0 0,0 0 0 0 0,0-1 0 0 0,13-1 0 0 0,-15 1-4 0 0,-1-1-1 0 0,1 1 0 0 0,0 0 0 0 0,0 0 0 0 0,0 1 0 0 0,0 0 0 0 0,-1 0 0 0 0,1 0 0 0 0,7 3 1 0 0,-7 0 8 0 0,0 1 1 0 0,-1-1 0 0 0,1 1 0 0 0,-1 0 0 0 0,0 0-1 0 0,0 1 1 0 0,0-1 0 0 0,-1 1 0 0 0,8 13 0 0 0,0 4 10 0 0,13 34-1 0 0,-7-10 73 0 0,-1 2 0 0 0,-3 0 0 0 0,-2 0 0 0 0,-2 1 0 0 0,-2 1 0 0 0,2 73 0 0 0,-10-119-44 0 0,0 1 1 0 0,0-1-1 0 0,-1 0 1 0 0,1 0-1 0 0,-1 1 0 0 0,0-1 1 0 0,-1 0-1 0 0,1 0 1 0 0,-1 0-1 0 0,0 0 1 0 0,0 0-1 0 0,-1-1 0 0 0,1 1 1 0 0,-1-1-1 0 0,-6 8 1 0 0,6-9-4 0 0,0-1-1 0 0,0 0 1 0 0,0 0 0 0 0,0 0 0 0 0,-1 0-1 0 0,1 0 1 0 0,-1-1 0 0 0,0 1 0 0 0,1-1 0 0 0,-1 0-1 0 0,0 0 1 0 0,0 0 0 0 0,0-1 0 0 0,0 1-1 0 0,0-1 1 0 0,1 0 0 0 0,-1 0 0 0 0,0-1 0 0 0,0 1-1 0 0,0-1 1 0 0,-6-1 0 0 0,-9-3-21 0 0,0-2-1 0 0,0 0 1 0 0,1 0-1 0 0,0-2 1 0 0,0 0 0 0 0,1-2-1 0 0,0 0 1 0 0,1 0-1 0 0,0-1 1 0 0,1-1 0 0 0,-15-17-1 0 0,23 22-299 0 0,2 1-1 0 0,-1-1 1 0 0,1 0-1 0 0,0 0 1 0 0,-6-14-1 0 0,7 13-969 0 0,1-1 1 0 0,0 1-1 0 0,0-1 0 0 0,1 0 1 0 0,0 0-1 0 0,1 0 0 0 0,0 0 0 0 0,0-20 1 0 0,6-2-2698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7-21T09:27:30.493"/>
    </inkml:context>
    <inkml:brush xml:id="br0">
      <inkml:brushProperty name="width" value="0.05" units="cm"/>
      <inkml:brushProperty name="height" value="0.05" units="cm"/>
      <inkml:brushProperty name="color" value="#FFFFFF"/>
    </inkml:brush>
  </inkml:definitions>
  <inkml:trace contextRef="#ctx0" brushRef="#br0">1 2 1544 0 0,'0'-1'9705'0'0,"0"2"-10071"0"0,0 71 1915 0 0,2 117-1650 0 0,6-145-3472 0 0,-4-22-401 0 0,-2-11 1586 0 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7-21T09:27:51.354"/>
    </inkml:context>
    <inkml:brush xml:id="br0">
      <inkml:brushProperty name="width" value="0.05" units="cm"/>
      <inkml:brushProperty name="height" value="0.05" units="cm"/>
      <inkml:brushProperty name="color" value="#FFFFFF"/>
    </inkml:brush>
  </inkml:definitions>
  <inkml:trace contextRef="#ctx0" brushRef="#br0">319 177 1632 0 0,'-4'-2'315'0'0,"-1"0"-1"0"0,1-1 1 0 0,0 1 0 0 0,1-1-1 0 0,-1 0 1 0 0,0 0-1 0 0,1 0 1 0 0,0-1 0 0 0,-1 1-1 0 0,1-1 1 0 0,-4-6-1 0 0,1 1 372 0 0,0 3-78 0 0,1-1 0 0 0,0 0 0 0 0,1 0 0 0 0,-1-1 0 0 0,2 1 0 0 0,-1-1 0 0 0,1 0-1 0 0,-5-16 1 0 0,8 21-435 0 0,-1 1 1 0 0,1 0-1 0 0,-1 0 0 0 0,0-1 0 0 0,0 1 0 0 0,0 0 0 0 0,0 0 0 0 0,-1 0 0 0 0,1 0 0 0 0,0 0 0 0 0,-1 0 0 0 0,1 0 1 0 0,-1 1-1 0 0,0-1 0 0 0,0 0 0 0 0,1 1 0 0 0,-1 0 0 0 0,0-1 0 0 0,0 1 0 0 0,-1 0 0 0 0,1 0 0 0 0,-3-1 0 0 0,1 1-77 0 0,0 1-1 0 0,1-1 1 0 0,-1 1-1 0 0,0 0 1 0 0,0 0-1 0 0,1 1 1 0 0,-1-1-1 0 0,0 1 1 0 0,0 0 0 0 0,1 0-1 0 0,-1 0 1 0 0,1 0-1 0 0,-4 2 1 0 0,-4 2-27 0 0,1 1-1 0 0,-1 0 1 0 0,2 1 0 0 0,-1 0 0 0 0,1 0 0 0 0,0 1 0 0 0,0 0 0 0 0,-10 12 0 0 0,15-14-39 0 0,0 0 0 0 0,0 0 0 0 0,1 0 0 0 0,0 0 0 0 0,0 1 0 0 0,0-1 0 0 0,1 1 0 0 0,0 0 0 0 0,0 0 0 0 0,1 0 0 0 0,0 0 0 0 0,0 0 0 0 0,0 0 0 0 0,1 0 0 0 0,0 0 0 0 0,1 0 0 0 0,-1 0 0 0 0,4 12 0 0 0,-1-7-4 0 0,1-1 0 0 0,0 1-1 0 0,1-1 1 0 0,0-1-1 0 0,1 1 1 0 0,0-1-1 0 0,0 0 1 0 0,1 0-1 0 0,1 0 1 0 0,10 10-1 0 0,78 71 144 0 0,27 29 114 0 0,-118-114-255 0 0,0 0 0 0 0,0 0 0 0 0,-1 0 0 0 0,0 1 0 0 0,0-1-1 0 0,-1 1 1 0 0,0 0 0 0 0,0 0 0 0 0,3 12 0 0 0,-5-16-20 0 0,-1-1 1 0 0,1 1-1 0 0,-1-1 1 0 0,0 1 0 0 0,0-1-1 0 0,0 1 1 0 0,0-1-1 0 0,-1 1 1 0 0,1-1 0 0 0,-1 0-1 0 0,1 1 1 0 0,-1-1-1 0 0,0 1 1 0 0,0-1-1 0 0,0 0 1 0 0,0 0 0 0 0,0 0-1 0 0,-1 1 1 0 0,1-1-1 0 0,0 0 1 0 0,-1-1-1 0 0,0 1 1 0 0,0 0 0 0 0,1 0-1 0 0,-1-1 1 0 0,0 1-1 0 0,0-1 1 0 0,0 1-1 0 0,-1-1 1 0 0,1 0 0 0 0,0 0-1 0 0,-5 1 1 0 0,-6 4 6 0 0,-1-1 1 0 0,-25 5-1 0 0,3-7-1101 0 0,33-3 650 0 0,0 0-1 0 0,0-1 0 0 0,0 1 1 0 0,1-1-1 0 0,-1 0 0 0 0,0 0 0 0 0,0 0 1 0 0,1 0-1 0 0,-4-2 0 0 0,5 3 147 0 0,1-1-1 0 0,-1 1 0 0 0,1 0 1 0 0,-1-1-1 0 0,1 1 0 0 0,-1-1 0 0 0,1 1 1 0 0,-1-1-1 0 0,1 1 0 0 0,-1-1 1 0 0,1 0-1 0 0,-1 1 0 0 0,1-1 1 0 0,0 1-1 0 0,-1-1 0 0 0,1 0 0 0 0,0 1 1 0 0,0-1-1 0 0,-1 0 0 0 0,1 0 1 0 0,0 1-1 0 0,0-1 0 0 0,0-1 1 0 0,4-9-3199 0 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7-21T09:27:51.747"/>
    </inkml:context>
    <inkml:brush xml:id="br0">
      <inkml:brushProperty name="width" value="0.05" units="cm"/>
      <inkml:brushProperty name="height" value="0.05" units="cm"/>
      <inkml:brushProperty name="color" value="#FFFFFF"/>
    </inkml:brush>
  </inkml:definitions>
  <inkml:trace contextRef="#ctx0" brushRef="#br0">1 209 3672 0 0,'-1'2'4093'0'0,"11"-1"-2652"0"0,11-3-546 0 0,1-5 193 0 0,-1-1 0 0 0,-1-1 0 0 0,38-22 0 0 0,-53 29-990 0 0,0-1 0 0 0,-1 0 1 0 0,0-1-1 0 0,1 1 0 0 0,-1-1 1 0 0,0 1-1 0 0,-1-1 0 0 0,1-1 1 0 0,-1 1-1 0 0,0 0 0 0 0,0-1 1 0 0,0 1-1 0 0,0-1 0 0 0,-1 0 1 0 0,0 0-1 0 0,0 0 0 0 0,0 0 1 0 0,-1 0-1 0 0,0-1 0 0 0,0 1 1 0 0,0 0-1 0 0,0-7 0 0 0,-1 10-73 0 0,0 0-1 0 0,0 0 1 0 0,-1 0-1 0 0,1 0 1 0 0,0 0-1 0 0,-1 0 1 0 0,1 0-1 0 0,-1 0 1 0 0,0 0-1 0 0,0 1 1 0 0,0-1-1 0 0,0 0 1 0 0,0 0-1 0 0,0 0 1 0 0,0 1 0 0 0,0-1-1 0 0,-1 1 1 0 0,1-1-1 0 0,-1 1 1 0 0,1 0-1 0 0,-1-1 1 0 0,0 1-1 0 0,1 0 1 0 0,-1 0-1 0 0,0 0 1 0 0,0 0-1 0 0,0 0 1 0 0,0 1-1 0 0,0-1 1 0 0,1 0-1 0 0,-1 1 1 0 0,0 0-1 0 0,-1-1 1 0 0,1 1-1 0 0,-2 0 1 0 0,1 0 0 0 0,0 0 0 0 0,0 0 0 0 0,0 1 1 0 0,0-1-1 0 0,0 1 0 0 0,0-1 0 0 0,0 1 0 0 0,1 0 0 0 0,-1 0 1 0 0,0 1-1 0 0,0-1 0 0 0,1 0 0 0 0,-1 1 0 0 0,1 0 0 0 0,-1 0 1 0 0,1-1-1 0 0,0 2 0 0 0,-1-1 0 0 0,1 0 0 0 0,0 0 1 0 0,0 0-1 0 0,1 1 0 0 0,-4 4 0 0 0,1 5 28 0 0,0-1 0 0 0,0 1 0 0 0,1 1 0 0 0,0-1-1 0 0,1 0 1 0 0,0 1 0 0 0,1-1 0 0 0,1 1 0 0 0,0-1 0 0 0,1 1 0 0 0,0-1 0 0 0,1 1-1 0 0,0-1 1 0 0,1 0 0 0 0,0 1 0 0 0,6 12 0 0 0,-4-10-40 0 0,1-1 1 0 0,1 0-1 0 0,0 0 0 0 0,1 0 0 0 0,0-1 1 0 0,1 0-1 0 0,1-1 0 0 0,0 0 0 0 0,1 0 1 0 0,0-1-1 0 0,0-1 0 0 0,22 15 0 0 0,-17-15-154 0 0,0-1-1 0 0,1-1 0 0 0,0 0 1 0 0,1-1-1 0 0,0-1 0 0 0,28 5 1 0 0,-32-8-703 0 0,1-1 0 0 0,0-1 1 0 0,21-1-1 0 0,-24 0-482 0 0,-1-2-1 0 0,0 1 1 0 0,0-2 0 0 0,0 1 0 0 0,11-5 0 0 0,9-6-2143 0 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7-21T09:27:52.257"/>
    </inkml:context>
    <inkml:brush xml:id="br0">
      <inkml:brushProperty name="width" value="0.05" units="cm"/>
      <inkml:brushProperty name="height" value="0.05" units="cm"/>
      <inkml:brushProperty name="color" value="#FFFFFF"/>
    </inkml:brush>
  </inkml:definitions>
  <inkml:trace contextRef="#ctx0" brushRef="#br0">114 1 3208 0 0,'-5'0'670'0'0,"-1"0"0"0"0,1 0 0 0 0,0 1 0 0 0,-1 0 0 0 0,1 0 0 0 0,0 0 0 0 0,-6 3-1 0 0,7-3-470 0 0,1 1 0 0 0,0 0 0 0 0,0 0 0 0 0,0 0 0 0 0,0 0 0 0 0,1 1 0 0 0,-1-1 0 0 0,1 1 0 0 0,-1 0 0 0 0,1 0 0 0 0,0 0 0 0 0,0 0 0 0 0,0 0 0 0 0,0 0 0 0 0,1 0 0 0 0,-1 1 0 0 0,1-1 0 0 0,-1 4 0 0 0,-3 10 421 0 0,0 0-1 0 0,1 0 0 0 0,1 0 0 0 0,1 0 0 0 0,1 1 0 0 0,0 22 0 0 0,2-28-424 0 0,0 0 0 0 0,0 0-1 0 0,1-1 1 0 0,0 1-1 0 0,1-1 1 0 0,0 1 0 0 0,1-1-1 0 0,1 0 1 0 0,0 0-1 0 0,7 12 1 0 0,-9-19-171 0 0,0 0 0 0 0,0 0-1 0 0,0-1 1 0 0,1 1 0 0 0,0-1 0 0 0,-1 1-1 0 0,1-1 1 0 0,0 0 0 0 0,1-1 0 0 0,-1 1 0 0 0,0-1-1 0 0,1 0 1 0 0,0 0 0 0 0,-1 0 0 0 0,1-1-1 0 0,0 1 1 0 0,0-1 0 0 0,0 0 0 0 0,0-1 0 0 0,10 1-1 0 0,-8-1-33 0 0,0 0-1 0 0,0-1 0 0 0,0 0 1 0 0,0-1-1 0 0,0 1 0 0 0,0-1 1 0 0,-1 0-1 0 0,1-1 0 0 0,0 0 1 0 0,-1 0-1 0 0,0 0 0 0 0,0-1 1 0 0,0 0-1 0 0,6-5 0 0 0,-5 3-18 0 0,0-2 0 0 0,0 1-1 0 0,-1-1 1 0 0,0 0-1 0 0,-1 0 1 0 0,1-1-1 0 0,-2 0 1 0 0,1 1-1 0 0,-1-2 1 0 0,0 1-1 0 0,3-16 1 0 0,-2 3-22 0 0,0 0-1 0 0,-2-1 1 0 0,-1 1 0 0 0,0-26-1 0 0,-2 70 226 0 0,1 0 0 0 0,0 0 0 0 0,2 0 0 0 0,1 0-1 0 0,0-1 1 0 0,11 27 0 0 0,-13-40-146 0 0,1 0 0 0 0,1-1 0 0 0,-1 0 0 0 0,1 0 0 0 0,1 0 0 0 0,-1 0 0 0 0,1-1 1 0 0,0 0-1 0 0,1 0 0 0 0,-1 0 0 0 0,1 0 0 0 0,0-1 0 0 0,1 0 0 0 0,-1-1 0 0 0,1 1 0 0 0,0-1 0 0 0,0 0 0 0 0,1-1 0 0 0,-1 0 0 0 0,1 0 0 0 0,9 2 1 0 0,-13-4-37 0 0,0-1 0 0 0,0 0 1 0 0,-1 0-1 0 0,1 0 1 0 0,0-1-1 0 0,0 1 1 0 0,0-1-1 0 0,-1 0 1 0 0,1 0-1 0 0,0 0 1 0 0,-1-1-1 0 0,1 1 1 0 0,-1-1-1 0 0,0 0 0 0 0,1 0 1 0 0,-1 0-1 0 0,0 0 1 0 0,0-1-1 0 0,0 1 1 0 0,0-1-1 0 0,-1 0 1 0 0,1 1-1 0 0,-1-1 1 0 0,4-7-1 0 0,2-1-37 0 0,-1 1 0 0 0,-1-2-1 0 0,0 1 1 0 0,0-1 0 0 0,-1 0-1 0 0,3-13 1 0 0,14-98-603 0 0,-22 136 695 0 0,1 0 0 0 0,0 1 1 0 0,1-1-1 0 0,0 0 0 0 0,1-1 0 0 0,0 1 0 0 0,1 0 1 0 0,1-1-1 0 0,6 12 0 0 0,-9-19-52 0 0,0-1 1 0 0,1 1-1 0 0,0-1 1 0 0,0 0-1 0 0,0 0 1 0 0,1 0-1 0 0,-1 0 1 0 0,1-1-1 0 0,0 0 1 0 0,0 1-1 0 0,0-1 1 0 0,1-1-1 0 0,-1 1 0 0 0,1 0 1 0 0,-1-1-1 0 0,1 0 1 0 0,0 0-1 0 0,0-1 1 0 0,0 1-1 0 0,0-1 1 0 0,0 0-1 0 0,0 0 1 0 0,0-1-1 0 0,0 0 1 0 0,0 0-1 0 0,7 0 0 0 0,-1-1-697 0 0,-1-1-1 0 0,0 0 1 0 0,16-5-1 0 0,29-17-8932 0 0,-40 15 6074 0 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7-21T09:27:52.995"/>
    </inkml:context>
    <inkml:brush xml:id="br0">
      <inkml:brushProperty name="width" value="0.05" units="cm"/>
      <inkml:brushProperty name="height" value="0.05" units="cm"/>
      <inkml:brushProperty name="color" value="#FFFFFF"/>
    </inkml:brush>
  </inkml:definitions>
  <inkml:trace contextRef="#ctx0" brushRef="#br0">11 149 2776 0 0,'-1'1'225'0'0,"1"-1"-1"0"0,-1 1 0 0 0,1-1 1 0 0,-1 0-1 0 0,0 1 0 0 0,1-1 1 0 0,-1 1-1 0 0,1-1 0 0 0,-1 1 1 0 0,1-1-1 0 0,0 1 0 0 0,-1 0 1 0 0,1-1-1 0 0,-1 1 0 0 0,1 0 1 0 0,0-1-1 0 0,0 1 0 0 0,-1 0 1 0 0,1-1-1 0 0,0 1 0 0 0,0 0 1 0 0,0-1-1 0 0,0 1 0 0 0,0 0 1 0 0,0 0-1 0 0,0-1 0 0 0,0 1 1 0 0,0 1-1 0 0,-1 29 687 0 0,2-24-172 0 0,-1 6-210 0 0,-1 4 199 0 0,1 0-1 0 0,1 1 1 0 0,0-1-1 0 0,1 0 1 0 0,1 0-1 0 0,7 23 1 0 0,-10-40-693 0 0,0 1 0 0 0,0-1 1 0 0,1 1-1 0 0,-1-1 1 0 0,0 1-1 0 0,0 0 1 0 0,0-1-1 0 0,0 1 1 0 0,1-1-1 0 0,-1 1 1 0 0,0-1-1 0 0,0 1 1 0 0,1-1-1 0 0,-1 0 1 0 0,0 1-1 0 0,1-1 0 0 0,-1 1 1 0 0,1-1-1 0 0,-1 0 1 0 0,0 1-1 0 0,1-1 1 0 0,-1 0-1 0 0,1 1 1 0 0,-1-1-1 0 0,1 0 1 0 0,-1 0-1 0 0,2 1 1 0 0,2-16 411 0 0,-4-36-253 0 0,0 44-109 0 0,-1-35 61 0 0,0 6 15 0 0,5-53-1 0 0,-3 81-142 0 0,1-1-1 0 0,-1 0 1 0 0,1 1-1 0 0,1-1 1 0 0,-1 1-1 0 0,2 0 1 0 0,-1 0-1 0 0,1 0 1 0 0,0 0-1 0 0,0 1 1 0 0,9-11-1 0 0,-11 16 7 0 0,1-1 0 0 0,0 1-1 0 0,0 0 1 0 0,0 0 0 0 0,0 0-1 0 0,0 0 1 0 0,0 0-1 0 0,1 0 1 0 0,-1 1 0 0 0,1 0-1 0 0,-1 0 1 0 0,1 0-1 0 0,-1 0 1 0 0,1 0 0 0 0,0 1-1 0 0,-1 0 1 0 0,7-1 0 0 0,28 5-1666 0 0,-5 5-5879 0 0,-24-6 4117 0 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7-21T09:27:53.330"/>
    </inkml:context>
    <inkml:brush xml:id="br0">
      <inkml:brushProperty name="width" value="0.05" units="cm"/>
      <inkml:brushProperty name="height" value="0.05" units="cm"/>
      <inkml:brushProperty name="color" value="#FFFFFF"/>
    </inkml:brush>
  </inkml:definitions>
  <inkml:trace contextRef="#ctx0" brushRef="#br0">0 296 3096 0 0,'0'21'3367'0'0,"0"-10"-2719"0"0,5 125 4458 0 0,-3-118-4316 0 0,0-1-1 0 0,2 1 1 0 0,0-1 0 0 0,1 0-1 0 0,11 26 1 0 0,-16-41-781 0 0,1-1 0 0 0,-1 0 1 0 0,0 1-1 0 0,1-1 0 0 0,0 0 0 0 0,-1 0 0 0 0,1 1 1 0 0,0-1-1 0 0,0 0 0 0 0,0 0 0 0 0,-1 0 0 0 0,1 0 1 0 0,0 0-1 0 0,1 0 0 0 0,-1 0 0 0 0,0 0 0 0 0,0-1 1 0 0,0 1-1 0 0,0 0 0 0 0,1-1 0 0 0,-1 1 1 0 0,0-1-1 0 0,0 1 0 0 0,1-1 0 0 0,-1 1 0 0 0,1-1 1 0 0,2 0-1 0 0,-3 0-475 0 0,1-1 0 0 0,0 0 0 0 0,-1 0 0 0 0,1 0 0 0 0,-1 1 0 0 0,1-2 0 0 0,-1 1 0 0 0,0 0 0 0 0,1 0 0 0 0,-1 0 0 0 0,0-1 0 0 0,0 1 0 0 0,0 0 0 0 0,0-1 0 0 0,0 1 0 0 0,0-1 0 0 0,0 0 0 0 0,-1 1 0 0 0,1-1 0 0 0,0 0 0 0 0,0-1 0 0 0,3-11-3007 0 0</inkml:trace>
  <inkml:trace contextRef="#ctx0" brushRef="#br0" timeOffset="1">17 8 4136 0 0,'-9'-4'3984'0'0,"9"3"-3890"0"0,0 1-1 0 0,1 0 0 0 0,-1 0 0 0 0,0 0 0 0 0,0-1 0 0 0,0 1 1 0 0,0 0-1 0 0,1 0 0 0 0,-1 0 0 0 0,0-1 0 0 0,0 1 0 0 0,0 0 1 0 0,1 0-1 0 0,-1 0 0 0 0,0 0 0 0 0,0 0 0 0 0,1 0 1 0 0,-1-1-1 0 0,0 1 0 0 0,0 0 0 0 0,1 0 0 0 0,-1 0 0 0 0,0 0 1 0 0,1 0-1 0 0,-1 0 0 0 0,0 0 0 0 0,0 0 0 0 0,1 0 0 0 0,-1 0 1 0 0,0 0-1 0 0,0 0 0 0 0,1 1 0 0 0,-1-1 0 0 0,0 0 1 0 0,0 0-1 0 0,1 0 0 0 0,-1 0 0 0 0,60 15 2697 0 0,-2 6-3492 0 0,14 4-7018 0 0,-51-20 4711 0 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7-21T09:27:53.929"/>
    </inkml:context>
    <inkml:brush xml:id="br0">
      <inkml:brushProperty name="width" value="0.05" units="cm"/>
      <inkml:brushProperty name="height" value="0.05" units="cm"/>
      <inkml:brushProperty name="color" value="#FFFFFF"/>
    </inkml:brush>
  </inkml:definitions>
  <inkml:trace contextRef="#ctx0" brushRef="#br0">1 23 2096 0 0,'9'-23'6484'0'0,"7"157"-1696"0"0,-9-56-3226 0 0,-2-42-976 0 0,28 358 2673 0 0,-33-386-3199 0 0,0-5-35 0 0,0 0 0 0 0,0 0 0 0 0,0 0 0 0 0,0 0 0 0 0,0 0 0 0 0,-1 1 0 0 0,1-1 0 0 0,-1 0 0 0 0,0 0 1 0 0,0 0-1 0 0,-2 4 0 0 0,-6-55 101 0 0,9 26-111 0 0,1-1 1 0 0,0 1-1 0 0,7-31 1 0 0,-6 43-13 0 0,1 1 1 0 0,-1-1-1 0 0,1 1 0 0 0,1 0 1 0 0,0 0-1 0 0,0 0 1 0 0,1 0-1 0 0,0 1 0 0 0,1-1 1 0 0,6-7-1 0 0,-10 13-2 0 0,0 1 0 0 0,0 0 0 0 0,0 0 0 0 0,1 0 0 0 0,-1 1 0 0 0,0-1 0 0 0,1 1 0 0 0,-1-1 0 0 0,1 1 0 0 0,0 0 0 0 0,-1 0 0 0 0,1 0 0 0 0,0 0 0 0 0,0 0 0 0 0,-1 0 0 0 0,1 1 0 0 0,0 0 0 0 0,4-1 0 0 0,-5 2 1 0 0,0-1 1 0 0,1 1-1 0 0,-1-1 0 0 0,0 1 0 0 0,0 0 0 0 0,0 0 0 0 0,0 0 0 0 0,0 0 0 0 0,0 0 0 0 0,0 1 0 0 0,0-1 0 0 0,0 0 0 0 0,-1 1 0 0 0,1 0 0 0 0,-1-1 0 0 0,1 1 0 0 0,-1 0 0 0 0,1 0 1 0 0,-1 0-1 0 0,0-1 0 0 0,0 2 0 0 0,0-1 0 0 0,1 3 0 0 0,21 66 66 0 0,0 4-6 0 0,-20-68-52 0 0,0-1-1 0 0,0 0 1 0 0,1 1-1 0 0,-1-1 1 0 0,2 0-1 0 0,-1-1 1 0 0,0 1-1 0 0,9 6 1 0 0,-10-9-5 0 0,1 0 1 0 0,0 0-1 0 0,1-1 1 0 0,-1 1-1 0 0,0-1 1 0 0,1 0-1 0 0,-1-1 1 0 0,1 1-1 0 0,-1-1 1 0 0,1 0-1 0 0,0 0 1 0 0,0 0-1 0 0,0-1 1 0 0,-1 1-1 0 0,1-1 1 0 0,0 0-1 0 0,0-1 1 0 0,0 1-1 0 0,0-1 1 0 0,-1 0-1 0 0,1 0 1 0 0,0-1-1 0 0,-1 1 1 0 0,7-4-1 0 0,6-3-8 0 0,1-1 1 0 0,-1 0-1 0 0,-1-2 0 0 0,25-19 1 0 0,-22 13-34 0 0,0-2 0 0 0,-1 1 0 0 0,18-27-1 0 0,-9 11-118 0 0,-26 34 152 0 0,-1 0 0 0 0,0 0 1 0 0,0 0-1 0 0,0 0 0 0 0,0 0 0 0 0,0 0 1 0 0,0 0-1 0 0,0-1 0 0 0,0 1 1 0 0,0 0-1 0 0,0 0 0 0 0,1 0 0 0 0,-1 0 1 0 0,0 0-1 0 0,0 0 0 0 0,0 0 1 0 0,0 0-1 0 0,0 0 0 0 0,0 0 0 0 0,0 0 1 0 0,1 0-1 0 0,-1 0 0 0 0,0 0 1 0 0,0 0-1 0 0,0 0 0 0 0,0 0 0 0 0,0 0 1 0 0,0 0-1 0 0,0 0 0 0 0,1 0 1 0 0,-1 0-1 0 0,0 0 0 0 0,0 0 0 0 0,0 1 1 0 0,0-1-1 0 0,0 0 0 0 0,0 0 1 0 0,0 0-1 0 0,0 0 0 0 0,0 0 0 0 0,1 0 1 0 0,-1 0-1 0 0,0 0 0 0 0,0 0 1 0 0,0 0-1 0 0,0 1 0 0 0,0-1 0 0 0,0 0 1 0 0,0 0-1 0 0,0 0 0 0 0,0 0 1 0 0,0 0-1 0 0,0 0 0 0 0,0 0 0 0 0,0 0 1 0 0,0 1-1 0 0,0-1 0 0 0,0 0 1 0 0,0 0-1 0 0,0 0 0 0 0,0 0 0 0 0,0 0 1 0 0,2 16-76 0 0,-1 18 26 0 0,-1-33 45 0 0,11 731 231 0 0,-12-693-42 0 0,-9 75 0 0 0,8-100-122 0 0,-1-1-1 0 0,-1 1 0 0 0,0 0 1 0 0,0-1-1 0 0,-2 0 1 0 0,1 0-1 0 0,-2 0 1 0 0,-13 20-1 0 0,15-28-18 0 0,-1 1 0 0 0,1-1 0 0 0,-1-1 0 0 0,0 1 0 0 0,0-1 0 0 0,0 0 0 0 0,-1 0 0 0 0,1-1 0 0 0,-1 0 0 0 0,0 0 0 0 0,0 0 0 0 0,0-1 0 0 0,0 0 0 0 0,-1-1 0 0 0,1 1 0 0 0,0-1 0 0 0,-1-1 0 0 0,1 0 0 0 0,-1 0 0 0 0,1 0 0 0 0,-13-2 0 0 0,14 1-65 0 0,0 0-1 0 0,1 0 1 0 0,-1 0 0 0 0,0 0 0 0 0,0-1 0 0 0,1 0 0 0 0,-1 0 0 0 0,1-1 0 0 0,0 0-1 0 0,-1 0 1 0 0,1 0 0 0 0,1 0 0 0 0,-1-1 0 0 0,0 0 0 0 0,1 1 0 0 0,0-2 0 0 0,0 1-1 0 0,0-1 1 0 0,0 1 0 0 0,1-1 0 0 0,0 0 0 0 0,0 0 0 0 0,0 0 0 0 0,0-1 0 0 0,1 1-1 0 0,0-1 1 0 0,-2-8 0 0 0,-1-15-6259 0 0,-2-55 0 0 0,8 51 2318 0 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7-21T09:28:20.546"/>
    </inkml:context>
    <inkml:brush xml:id="br0">
      <inkml:brushProperty name="width" value="0.05" units="cm"/>
      <inkml:brushProperty name="height" value="0.05" units="cm"/>
      <inkml:brushProperty name="color" value="#FFFFFF"/>
    </inkml:brush>
  </inkml:definitions>
  <inkml:trace contextRef="#ctx0" brushRef="#br0">46 85 1136 0 0,'0'-5'506'0'0,"-1"0"-1"0"0,0 0 1 0 0,0 1-1 0 0,0-1 1 0 0,0 0-1 0 0,-1 1 1 0 0,0-1-1 0 0,0 1 1 0 0,-4-7-1 0 0,-7-20 4415 0 0,13 54-1552 0 0,-4 39-3116 0 0,1-33 78 0 0,-6 266 2101 0 0,10-169-4417 0 0,-1-10-7315 0 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7-21T09:28:21.614"/>
    </inkml:context>
    <inkml:brush xml:id="br0">
      <inkml:brushProperty name="width" value="0.05" units="cm"/>
      <inkml:brushProperty name="height" value="0.05" units="cm"/>
      <inkml:brushProperty name="color" value="#FFFFFF"/>
    </inkml:brush>
  </inkml:definitions>
  <inkml:trace contextRef="#ctx0" brushRef="#br0">273 279 680 0 0,'0'-30'1667'0'0,"-2"-123"2816"0"0,0 58 3161 0 0,1 241-6404 0 0,6 228-130 0 0,-7-308-756 0 0,2-65-266 0 0,-110-22 426 0 0,36 21-1845 0 0,7 0-8429 0 0,48-1 6423 0 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7-21T09:28:32.041"/>
    </inkml:context>
    <inkml:brush xml:id="br0">
      <inkml:brushProperty name="width" value="0.05" units="cm"/>
      <inkml:brushProperty name="height" value="0.05" units="cm"/>
      <inkml:brushProperty name="color" value="#FFFFFF"/>
    </inkml:brush>
  </inkml:definitions>
  <inkml:trace contextRef="#ctx0" brushRef="#br0">120 369 620 0 0,'-2'-14'475'0'0,"0"0"0"0"0,0 0 1 0 0,-1 1-1 0 0,-1-1 0 0 0,-7-16 0 0 0,1 0 256 0 0,4 10-225 0 0,-5-15 1394 0 0,0 1-1 0 0,-29-56 1 0 0,27 45-87 0 0,9 30-325 0 0,3 38-719 0 0,4 87 32 0 0,27 162 0 0 0,41 104 94 0 0,-12-152-352 0 0,-44-182-387 0 0,1-1 1 0 0,3-1-1 0 0,27 45 0 0 0,-43-79-131 0 0,1-1 0 0 0,-1 0 0 0 0,1 0 0 0 0,0 0 0 0 0,1 0 0 0 0,-1-1 0 0 0,8 6 0 0 0,-11-9-20 0 0,0 0 0 0 0,0-1 0 0 0,0 1 0 0 0,0-1 0 0 0,1 1 0 0 0,-1-1 0 0 0,0 1 0 0 0,0-1-1 0 0,1 1 1 0 0,-1-1 0 0 0,0 0 0 0 0,1 0 0 0 0,-1 0 0 0 0,0 0 0 0 0,1 0 0 0 0,-1 0 0 0 0,0 0 0 0 0,1 0 0 0 0,-1-1 0 0 0,0 1 0 0 0,0 0 0 0 0,1-1 0 0 0,-1 1 0 0 0,0-1 0 0 0,0 1 0 0 0,0-1 0 0 0,1 0 0 0 0,-1 1 0 0 0,0-1 0 0 0,0 0-1 0 0,0 0 1 0 0,0 0 0 0 0,0 0 0 0 0,0 0 0 0 0,-1 0 0 0 0,1 0 0 0 0,0 0 0 0 0,0 0 0 0 0,-1 0 0 0 0,1-2 0 0 0,7-10 26 0 0,-1-1 0 0 0,0 0-1 0 0,-1 0 1 0 0,-1 0 0 0 0,0-1 0 0 0,4-23-1 0 0,8-96 85 0 0,-14 101-92 0 0,10-521 157 0 0,-5 631-210 0 0,2 0 1 0 0,36 127-1 0 0,-38-170 32 0 0,56 185-39 0 0,-55-195 41 0 0,1 0 0 0 0,1 0 0 0 0,1-1 0 0 0,1-1-1 0 0,0 0 1 0 0,30 34 0 0 0,-41-54 3 0 0,0 1-1 0 0,-1-1 1 0 0,1-1 0 0 0,0 1 0 0 0,0 0-1 0 0,0 0 1 0 0,0-1 0 0 0,0 1-1 0 0,1-1 1 0 0,-1 0 0 0 0,0 0-1 0 0,1 0 1 0 0,-1 0 0 0 0,1 0 0 0 0,-1 0-1 0 0,1 0 1 0 0,-1-1 0 0 0,1 0-1 0 0,-1 1 1 0 0,1-1 0 0 0,0 0-1 0 0,-1 0 1 0 0,4-1 0 0 0,-3 0 5 0 0,-1 0-1 0 0,1 0 1 0 0,0-1 0 0 0,0 1 0 0 0,0-1 0 0 0,-1 0 0 0 0,1 0-1 0 0,-1 0 1 0 0,0 0 0 0 0,1-1 0 0 0,-1 1 0 0 0,0-1 0 0 0,0 1-1 0 0,0-1 1 0 0,-1 1 0 0 0,1-1 0 0 0,-1 0 0 0 0,2-4-1 0 0,7-16 43 0 0,-2 0-1 0 0,0-1 0 0 0,-1-1 1 0 0,-2 1-1 0 0,0-1 0 0 0,1-37 1 0 0,-6-155 196 0 0,-2 164-184 0 0,2 32-59 0 0,-13-290-106 0 0,13 310 99 0 0,-1 0 0 0 0,1 0 0 0 0,0 0 0 0 0,0 0 0 0 0,0 0-1 0 0,0 0 1 0 0,0 0 0 0 0,0 0 0 0 0,1 0 0 0 0,-1 0 0 0 0,0 0 0 0 0,0 0 0 0 0,1 0 0 0 0,-1 0 0 0 0,1 0 0 0 0,0-2 0 0 0,-1 3-104 0 0,1 0 1 0 0,-1 0 0 0 0,0 0-1 0 0,1 0 1 0 0,-1-1-1 0 0,0 1 1 0 0,1 0-1 0 0,-1 0 1 0 0,1 0 0 0 0,-1 0-1 0 0,0 0 1 0 0,1 0-1 0 0,-1 0 1 0 0,0 0-1 0 0,1 0 1 0 0,-1 1-1 0 0,0-1 1 0 0,1 0 0 0 0,-1 0-1 0 0,1 0 1 0 0,-1 0-1 0 0,0 0 1 0 0,1 1-1 0 0,-1-1 1 0 0,0 0 0 0 0,0 0-1 0 0,1 0 1 0 0,-1 1-1 0 0,0-1 1 0 0,3 3-1090 0 0,0-1 0 0 0,-1 1 0 0 0,1 0 0 0 0,-1-1 0 0 0,0 1 0 0 0,0 0 1 0 0,3 6-1 0 0,1 5-2464 0 0</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7-21T09:28:32.888"/>
    </inkml:context>
    <inkml:brush xml:id="br0">
      <inkml:brushProperty name="width" value="0.05" units="cm"/>
      <inkml:brushProperty name="height" value="0.05" units="cm"/>
      <inkml:brushProperty name="color" value="#FFFFFF"/>
    </inkml:brush>
  </inkml:definitions>
  <inkml:trace contextRef="#ctx0" brushRef="#br0">1 917 3184 0 0,'0'0'209'0'0,"0"1"1"0"0,1 0-1 0 0,-1-1 0 0 0,0 1 0 0 0,1-1 0 0 0,-1 1 1 0 0,1-1-1 0 0,-1 1 0 0 0,1-1 0 0 0,-1 1 0 0 0,1-1 1 0 0,-1 1-1 0 0,1-1 0 0 0,-1 0 0 0 0,1 1 0 0 0,0-1 1 0 0,-1 0-1 0 0,1 1 0 0 0,0-1 0 0 0,-1 0 0 0 0,1 0 1 0 0,0 0-1 0 0,-1 1 0 0 0,1-1 0 0 0,0 0 0 0 0,-1 0 1 0 0,1 0-1 0 0,0 0 0 0 0,0-1 0 0 0,28 1 1541 0 0,-26 0-1290 0 0,6-1-139 0 0,0-1 0 0 0,0 0 0 0 0,0 0 0 0 0,0-1 0 0 0,-1 0 0 0 0,1-1 0 0 0,-1 0 0 0 0,0 0 0 0 0,0-1 0 0 0,0 0-1 0 0,0 0 1 0 0,-1-1 0 0 0,0 0 0 0 0,0 0 0 0 0,8-10 0 0 0,-5 5-199 0 0,-1 0-1 0 0,0-1 0 0 0,-1 0 1 0 0,0 0-1 0 0,-1-1 1 0 0,0 0-1 0 0,-1 0 0 0 0,0-1 1 0 0,3-15-1 0 0,-6 18-62 0 0,-1 0 0 0 0,0-1-1 0 0,-1 1 1 0 0,0-1 0 0 0,-1 1 0 0 0,0-1-1 0 0,-4-19 1 0 0,4 28-46 0 0,-1 1 0 0 0,1-1-1 0 0,-1 1 1 0 0,1-1 0 0 0,-1 1 0 0 0,0 0 0 0 0,0-1 0 0 0,0 1-1 0 0,-1 0 1 0 0,1 0 0 0 0,0 0 0 0 0,-1 0 0 0 0,1 0-1 0 0,-1 0 1 0 0,0 0 0 0 0,1 0 0 0 0,-1 1 0 0 0,0-1-1 0 0,0 1 1 0 0,0-1 0 0 0,-1 1 0 0 0,1 0 0 0 0,0 0-1 0 0,0 0 1 0 0,-1 0 0 0 0,1 0 0 0 0,0 1 0 0 0,-1-1-1 0 0,1 0 1 0 0,-1 1 0 0 0,1 0 0 0 0,-1 0 0 0 0,1 0-1 0 0,-1 0 1 0 0,1 0 0 0 0,-1 0 0 0 0,1 1 0 0 0,-1-1 0 0 0,1 1-1 0 0,0-1 1 0 0,-1 1 0 0 0,-2 1 0 0 0,-2 1 5 0 0,0 0 0 0 0,1 0 0 0 0,-1 1 0 0 0,0 0 0 0 0,1 0 0 0 0,0 0 0 0 0,0 1 0 0 0,1 0-1 0 0,-1 0 1 0 0,1 1 0 0 0,0-1 0 0 0,0 1 0 0 0,1 0 0 0 0,-1 0 0 0 0,1 1 0 0 0,1-1 0 0 0,-1 1 0 0 0,1 0 0 0 0,1 0 0 0 0,-5 14 0 0 0,0 8 23 0 0,0 1 0 0 0,2-1 1 0 0,-2 58-1 0 0,6-74-31 0 0,1 0-1 0 0,1 0 1 0 0,0 1 0 0 0,0-1-1 0 0,1 0 1 0 0,1 0 0 0 0,0 0 0 0 0,1-1-1 0 0,1 1 1 0 0,6 13 0 0 0,-8-21-7 0 0,0 0 0 0 0,0 1 1 0 0,1-1-1 0 0,-1-1 0 0 0,1 1 1 0 0,0-1-1 0 0,1 1 1 0 0,-1-1-1 0 0,1 0 0 0 0,0-1 1 0 0,0 1-1 0 0,0-1 0 0 0,1 0 1 0 0,-1 0-1 0 0,1-1 0 0 0,-1 1 1 0 0,1-1-1 0 0,0 0 0 0 0,0-1 1 0 0,0 0-1 0 0,0 0 0 0 0,0 0 1 0 0,0 0-1 0 0,7-1 0 0 0,4-1 8 0 0,-1-1-1 0 0,1-1 1 0 0,-1 0-1 0 0,0-1 1 0 0,0-1-1 0 0,0-1 1 0 0,-1 0-1 0 0,0-1 1 0 0,0 0-1 0 0,0-1 1 0 0,-1-1-1 0 0,23-19 0 0 0,6-7 40 0 0,-2-3 0 0 0,53-61-1 0 0,-62 62-29 0 0,-1-2-1 0 0,-2-1 1 0 0,-2-1 0 0 0,-2-1-1 0 0,35-82 1 0 0,-47 93-21 0 0,-2-2 0 0 0,-1 0 0 0 0,-2 0 0 0 0,-1 0 1 0 0,-1-1-1 0 0,-2 0 0 0 0,-2 0 0 0 0,-1-1 0 0 0,-4-39 0 0 0,2 62 2 0 0,-1-1 0 0 0,-1 1-1 0 0,0 0 1 0 0,-6-17 0 0 0,8 26 0 0 0,0 0-1 0 0,0 0 1 0 0,0 0-1 0 0,-1 1 0 0 0,1-1 1 0 0,-1 0-1 0 0,1 1 1 0 0,-1-1-1 0 0,0 1 1 0 0,0 0-1 0 0,0 0 1 0 0,-1 0-1 0 0,1 0 1 0 0,0 0-1 0 0,-1 0 0 0 0,1 0 1 0 0,-1 1-1 0 0,0-1 1 0 0,1 1-1 0 0,-1 0 1 0 0,0 0-1 0 0,0 0 1 0 0,-4-1-1 0 0,4 2 0 0 0,1 0 0 0 0,0 0 0 0 0,0 1 1 0 0,0-1-1 0 0,0 1 0 0 0,0-1 0 0 0,0 1 0 0 0,0 0 0 0 0,0 0 0 0 0,0 0 0 0 0,0 0 0 0 0,1 0 0 0 0,-1 0 0 0 0,0 0 0 0 0,1 0 1 0 0,-1 1-1 0 0,0-1 0 0 0,1 1 0 0 0,0-1 0 0 0,-1 1 0 0 0,1 0 0 0 0,0-1 0 0 0,0 1 0 0 0,-1 2 0 0 0,-4 7-2 0 0,0 1 1 0 0,-7 22-1 0 0,8-20 6 0 0,-11 35-1 0 0,2 1 0 0 0,2 0 0 0 0,2 1 0 0 0,-4 69 0 0 0,5 211 4 0 0,9-319-6 0 0,0-8 0 0 0,-1 45 17 0 0,10 73 1 0 0,-9-120-18 0 0,0-1 0 0 0,1 1 0 0 0,-1-1 0 0 0,0 1 0 0 0,1 0 0 0 0,-1-1 0 0 0,1 1 0 0 0,-1-1 0 0 0,1 0 0 0 0,0 1 0 0 0,-1-1 0 0 0,1 1 0 0 0,0-1 0 0 0,0 0 0 0 0,0 0 0 0 0,0 0 0 0 0,0 1 0 0 0,1-1 0 0 0,-1 0 0 0 0,0 0 0 0 0,0 0 0 0 0,1-1 0 0 0,-1 1 0 0 0,1 0 0 0 0,-1 0 0 0 0,0-1 0 0 0,1 1 0 0 0,-1-1 0 0 0,1 1 0 0 0,0-1 0 0 0,-1 0 0 0 0,1 0 0 0 0,-1 1 0 0 0,1-1 0 0 0,-1 0 0 0 0,1 0 0 0 0,0-1 0 0 0,-1 1 0 0 0,1 0 0 0 0,-1 0 0 0 0,3-2 0 0 0,8-1 7 0 0,0-1 0 0 0,-1-1 0 0 0,0 0-1 0 0,16-9 1 0 0,-13 6 2 0 0,12-6 4 0 0,-1 2 0 0 0,2 0 1 0 0,0 2-1 0 0,0 1 0 0 0,54-11 0 0 0,-74 19-11 0 0,1 1-1 0 0,-1 1 1 0 0,0-1-1 0 0,1 1 1 0 0,-1 0 0 0 0,0 1-1 0 0,0 0 1 0 0,0 0-1 0 0,0 0 1 0 0,0 1-1 0 0,0 0 1 0 0,12 8 0 0 0,-15-9 7 0 0,1 1 0 0 0,0 0 0 0 0,-1 1 1 0 0,0-1-1 0 0,1 1 0 0 0,-1 0 0 0 0,-1 0 1 0 0,1 1-1 0 0,-1-1 0 0 0,1 0 0 0 0,-1 1 1 0 0,-1 0-1 0 0,1 0 0 0 0,-1 0 0 0 0,0 0 1 0 0,0 0-1 0 0,2 10 0 0 0,-4-13-3 0 0,0 0 0 0 0,0 0 0 0 0,0 0 0 0 0,0 0 0 0 0,-1 0 0 0 0,1-1 0 0 0,-1 1 0 0 0,1 0-1 0 0,-1 0 1 0 0,0 0 0 0 0,0 0 0 0 0,0-1 0 0 0,0 1 0 0 0,0 0 0 0 0,0-1 0 0 0,0 1 0 0 0,0-1 0 0 0,-1 1 0 0 0,1-1-1 0 0,-1 0 1 0 0,1 1 0 0 0,-1-1 0 0 0,0 0 0 0 0,1 0 0 0 0,-1 0 0 0 0,0 0 0 0 0,0-1 0 0 0,1 1 0 0 0,-3 0 0 0 0,-8 4 31 0 0,-1-1 1 0 0,1-1 0 0 0,-16 3 0 0 0,21-5-24 0 0,-50 8 67 0 0,-60 1 0 0 0,84-8-190 0 0,31-1-40 0 0,-1-1 0 0 0,1 0 0 0 0,-1 0 0 0 0,1 0 0 0 0,-1-1 0 0 0,1 1 0 0 0,-1-1 0 0 0,1 1 0 0 0,-1-1 1 0 0,-3-1-1 0 0,5 1-75 0 0,1 1 0 0 0,-1-1 1 0 0,0 1-1 0 0,1-1 1 0 0,-1 0-1 0 0,0 1 0 0 0,1-1 1 0 0,-1 0-1 0 0,1 0 0 0 0,-1 1 1 0 0,1-1-1 0 0,-1 0 1 0 0,1 0-1 0 0,0 0 0 0 0,0 1 1 0 0,-1-1-1 0 0,1 0 0 0 0,0 0 1 0 0,0 0-1 0 0,0 0 1 0 0,0 0-1 0 0,0 0 0 0 0,0 1 1 0 0,0-1-1 0 0,0 0 0 0 0,0 0 1 0 0,0 0-1 0 0,0 0 1 0 0,1 0-1 0 0,-1 0 0 0 0,0 1 1 0 0,1-2-1 0 0,9-21-3805 0 0,5-5-1 0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7-21T09:27:31.504"/>
    </inkml:context>
    <inkml:brush xml:id="br0">
      <inkml:brushProperty name="width" value="0.05" units="cm"/>
      <inkml:brushProperty name="height" value="0.05" units="cm"/>
      <inkml:brushProperty name="color" value="#FFFFFF"/>
    </inkml:brush>
  </inkml:definitions>
  <inkml:trace contextRef="#ctx0" brushRef="#br0">1 1 3088 0 0,'0'0'3888'0'0,"0"18"-1438"0"0,24 383 2530 0 0,-3-132-4605 0 0,42 621 575 0 0,-22-372-502 0 0,-8 257-297 0 0,-16-289-438 0 0,-12 4-554 0 0,-6-323-1127 0 0,1-166 1947 0 0,0-29 357 0 0,0 26-326 0 0,0 0-1 0 0,0 0 0 0 0,0 0 0 0 0,1 0 1 0 0,-1 0-1 0 0,1 0 0 0 0,-1 0 0 0 0,1 0 1 0 0,-1 0-1 0 0,1 0 0 0 0,0 0 1 0 0,0 0-1 0 0,0 0 0 0 0,0 1 0 0 0,0-1 1 0 0,1 0-1 0 0,-1 1 0 0 0,0-1 0 0 0,1 1 1 0 0,-1-1-1 0 0,1 1 0 0 0,-1 0 1 0 0,1 0-1 0 0,0-1 0 0 0,0 1 0 0 0,-1 0 1 0 0,1 1-1 0 0,0-1 0 0 0,0 0 1 0 0,0 0-1 0 0,4 0 0 0 0,5-1-8 0 0,1 1 1 0 0,-1 0-1 0 0,1 1 1 0 0,20 2-1 0 0,-4-1-34 0 0,379 20 55 0 0,1 1 48 0 0,275-23 24 0 0,1079 5-167 0 0,-1392 7 17 0 0,466 73 0 0 0,-465-21 73 0 0,133 19-443 0 0,-368-72-3396 0 0,-110-9 1865 0 0,7 2-588 0 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7-21T09:28:34.198"/>
    </inkml:context>
    <inkml:brush xml:id="br0">
      <inkml:brushProperty name="width" value="0.05" units="cm"/>
      <inkml:brushProperty name="height" value="0.05" units="cm"/>
      <inkml:brushProperty name="color" value="#FFFFFF"/>
    </inkml:brush>
  </inkml:definitions>
  <inkml:trace contextRef="#ctx0" brushRef="#br0">129 397 248 0 0,'-1'0'92'0'0,"0"0"0"0"0,0 0 0 0 0,-1-1 0 0 0,1 1-1 0 0,0-1 1 0 0,0 1 0 0 0,0-1 0 0 0,0 1 0 0 0,0-1 0 0 0,0 0 0 0 0,0 1 0 0 0,1-1-1 0 0,-1 0 1 0 0,0 0 0 0 0,0 1 0 0 0,0-1 0 0 0,1 0 0 0 0,-1 0 0 0 0,0 0 0 0 0,1 0 0 0 0,-1 0-1 0 0,1 0 1 0 0,-1 0 0 0 0,1 0 0 0 0,-1-2 0 0 0,1 1 46 0 0,-1 1-1 0 0,1 0 1 0 0,-1-1-1 0 0,0 1 1 0 0,1 0-1 0 0,-1-1 1 0 0,0 1-1 0 0,0 0 1 0 0,0 0 0 0 0,0 0-1 0 0,0 0 1 0 0,0 0-1 0 0,0 0 1 0 0,-2-1-1 0 0,2 2-62 0 0,1 1 0 0 0,-1-1 0 0 0,1 0 0 0 0,-1 1 0 0 0,1-1 0 0 0,-1 1 0 0 0,1-1-1 0 0,-1 1 1 0 0,1-1 0 0 0,0 1 0 0 0,-1-1 0 0 0,1 1 0 0 0,0 0 0 0 0,-1-1 0 0 0,1 1 0 0 0,0-1-1 0 0,0 1 1 0 0,0 0 0 0 0,-1-1 0 0 0,1 1 0 0 0,0 0 0 0 0,0-1 0 0 0,0 1 0 0 0,0 0-1 0 0,0-1 1 0 0,0 1 0 0 0,0 0 0 0 0,1 0 0 0 0,-2 1 231 0 0,0-11 10 0 0,1 3-181 0 0,-4-33 1027 0 0,-2 0 1 0 0,-1 1 0 0 0,-2 0-1 0 0,-2 0 1 0 0,-26-62 0 0 0,37 100-1142 0 0,0 0 1 0 0,0 0-1 0 0,0 0 1 0 0,0 0-1 0 0,0 0 1 0 0,0 0-1 0 0,0 1 1 0 0,0-1-1 0 0,0 0 1 0 0,0 0-1 0 0,0 0 1 0 0,0 0-1 0 0,0 0 1 0 0,0 0-1 0 0,-1 0 1 0 0,1 0-1 0 0,0 0 1 0 0,0 0-1 0 0,0 0 1 0 0,0 0-1 0 0,0 1 1 0 0,0-1-1 0 0,0 0 1 0 0,0 0 0 0 0,0 0-1 0 0,-1 0 1 0 0,1 0-1 0 0,0 0 1 0 0,0 0-1 0 0,0 0 1 0 0,0 0-1 0 0,0 0 1 0 0,0 0-1 0 0,0 0 1 0 0,0 0-1 0 0,-1 0 1 0 0,1 0-1 0 0,0 0 1 0 0,0 0-1 0 0,0 0 1 0 0,0-1-1 0 0,0 1 1 0 0,0 0-1 0 0,0 0 1 0 0,0 0-1 0 0,-1 0 1 0 0,1 0-1 0 0,0 0 1 0 0,0 0-1 0 0,0 0 1 0 0,0 0-1 0 0,0 0 1 0 0,0 0-1 0 0,0 0 1 0 0,0-1-1 0 0,0 1 1 0 0,0 0-1 0 0,0 0 1 0 0,0 0 0 0 0,0 0-1 0 0,-3 17 436 0 0,1 25-139 0 0,2 120 296 0 0,4 303 343 0 0,39-1-254 0 0,-24-344-388 0 0,-21-151-355 0 0,-9-51-1 0 0,2 28-13 0 0,-30-368-298 0 0,36 316 160 0 0,22-210 0 0 0,-14 280 142 0 0,1 1 0 0 0,2-1 0 0 0,13-35 0 0 0,-18 62 39 0 0,1-1 1 0 0,0 0 0 0 0,0 1 0 0 0,1-1 0 0 0,1 1 0 0 0,-1 1 0 0 0,1-1 0 0 0,1 1 0 0 0,0 0 0 0 0,0 0 0 0 0,0 1 0 0 0,1 0 0 0 0,0 0 0 0 0,0 1 0 0 0,10-6 0 0 0,-15 10 12 0 0,1 0 0 0 0,-1 1 0 0 0,0-1 0 0 0,1 1 0 0 0,-1 0 0 0 0,1 0 0 0 0,-1 0 0 0 0,1 0 0 0 0,0 1 0 0 0,-1-1 0 0 0,1 1 0 0 0,0 0 0 0 0,-1 0 0 0 0,1 0 0 0 0,0 1 0 0 0,-1-1 0 0 0,1 1 0 0 0,0 0 0 0 0,-1 0 0 0 0,1 0 0 0 0,-1 0 0 0 0,0 1 0 0 0,1 0 0 0 0,5 3 0 0 0,-4-1 6 0 0,-1 1-1 0 0,0-1 1 0 0,1 1 0 0 0,-1 0-1 0 0,-1 0 1 0 0,1 0 0 0 0,-1 1-1 0 0,0-1 1 0 0,0 1 0 0 0,-1 0-1 0 0,1 0 1 0 0,-1 0 0 0 0,2 12-1 0 0,2 14 16 0 0,-2 1 1 0 0,-1 0-1 0 0,-2 1 0 0 0,0-1 0 0 0,-3 0 0 0 0,-8 51 0 0 0,-53 194 80 0 0,56-252-93 0 0,-79 224-8 0 0,83-243-4 0 0,-7 15-70 0 0,7-22-15 0 0,4-14 31 0 0,1-8-12 0 0,7-33-48 0 0,-9 53 111 0 0,1-1 0 0 0,-1 1 0 0 0,1 0 1 0 0,0 0-1 0 0,0-1 0 0 0,0 1 0 0 0,0 0 0 0 0,0 0 1 0 0,1 0-1 0 0,-1 0 0 0 0,0 1 0 0 0,1-1 0 0 0,0 0 1 0 0,-1 1-1 0 0,1-1 0 0 0,0 1 0 0 0,0-1 0 0 0,0 1 0 0 0,2-1 1 0 0,-2 1 3 0 0,-1 1 1 0 0,1 0-1 0 0,-1 0 0 0 0,1 0 1 0 0,0 0-1 0 0,-1 0 1 0 0,1 0-1 0 0,0 0 1 0 0,-1 1-1 0 0,1-1 1 0 0,-1 1-1 0 0,1-1 1 0 0,-1 1-1 0 0,1 0 1 0 0,-1-1-1 0 0,1 1 0 0 0,-1 0 1 0 0,0 0-1 0 0,2 1 1 0 0,29 25 27 0 0,-25-21-19 0 0,46 44 70 0 0,-29-27-21 0 0,0-1 0 0 0,1 0 0 0 0,1-2-1 0 0,1-1 1 0 0,33 17 0 0 0,45 12 198 0 0,27 14-304 0 0,-127-59-467 0 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7-21T09:28:34.703"/>
    </inkml:context>
    <inkml:brush xml:id="br0">
      <inkml:brushProperty name="width" value="0.05" units="cm"/>
      <inkml:brushProperty name="height" value="0.05" units="cm"/>
      <inkml:brushProperty name="color" value="#FFFFFF"/>
    </inkml:brush>
  </inkml:definitions>
  <inkml:trace contextRef="#ctx0" brushRef="#br0">16 557 3016 0 0,'1'-8'6193'0'0,"11"-11"-5575"0"0,-10 17-49 0 0,66-93 3136 0 0,-35 52-2259 0 0,50-87 0 0 0,-75 115-1375 0 0,-2 1 0 0 0,1-1 1 0 0,-2-1-1 0 0,0 1 0 0 0,-1-1 1 0 0,0 0-1 0 0,-1 0 1 0 0,-1 0-1 0 0,-1 0 0 0 0,0-27 1 0 0,-1 40-62 0 0,0 0 1 0 0,-1 0 0 0 0,1 0 0 0 0,-1 1 0 0 0,1-1 0 0 0,-1 0 0 0 0,0 0-1 0 0,0 0 1 0 0,0 1 0 0 0,-1-1 0 0 0,1 0 0 0 0,0 1 0 0 0,-1-1-1 0 0,0 1 1 0 0,0 0 0 0 0,0 0 0 0 0,0-1 0 0 0,0 1 0 0 0,-2-2-1 0 0,1 3-1 0 0,1 0 0 0 0,0 0 0 0 0,0 0 0 0 0,-1 0 0 0 0,1 1 0 0 0,-1-1 0 0 0,1 1 0 0 0,-1-1 0 0 0,1 1 0 0 0,0 0 0 0 0,-1 0 0 0 0,1 0 0 0 0,-1 0 0 0 0,1 0 0 0 0,-1 1 0 0 0,1-1 0 0 0,-1 1 0 0 0,1-1 0 0 0,0 1 0 0 0,-1 0 0 0 0,1 0 0 0 0,-4 2 0 0 0,-5 4 30 0 0,-1 0-1 0 0,1 1 1 0 0,1 0-1 0 0,-1 1 1 0 0,1 0-1 0 0,1 0 1 0 0,0 1-1 0 0,0 0 1 0 0,1 1-1 0 0,0 0 1 0 0,1 0-1 0 0,0 1 1 0 0,1 0-1 0 0,-9 23 1 0 0,8-14 25 0 0,0 0 0 0 0,2 0 0 0 0,0 0 0 0 0,2 1 0 0 0,0 0-1 0 0,1 0 1 0 0,1 0 0 0 0,3 29 0 0 0,-1-42-39 0 0,0 0 0 0 0,1 1 0 0 0,0-1-1 0 0,0 0 1 0 0,1 0 0 0 0,0 0 0 0 0,1 0-1 0 0,0-1 1 0 0,0 1 0 0 0,1-1 0 0 0,0 0-1 0 0,0 0 1 0 0,9 9 0 0 0,-4-8 30 0 0,-1 0 0 0 0,1-1 1 0 0,0-1-1 0 0,1 1 0 0 0,-1-2 0 0 0,1 1 1 0 0,1-1-1 0 0,21 7 0 0 0,10-1-528 0 0,0-1-1 0 0,0-3 0 0 0,0-1 0 0 0,70 1 1 0 0,-96-7-1628 0 0,-1-1 0 0 0,0 0 0 0 0,1-1 0 0 0,24-5 0 0 0,-9-3-1556 0 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7-21T09:28:36.072"/>
    </inkml:context>
    <inkml:brush xml:id="br0">
      <inkml:brushProperty name="width" value="0.05" units="cm"/>
      <inkml:brushProperty name="height" value="0.05" units="cm"/>
      <inkml:brushProperty name="color" value="#FFFFFF"/>
    </inkml:brush>
  </inkml:definitions>
  <inkml:trace contextRef="#ctx0" brushRef="#br0">203 346 3496 0 0,'-1'-1'219'0'0,"0"-1"-1"0"0,0 1 1 0 0,0-1-1 0 0,0 0 1 0 0,0 0-1 0 0,0 1 1 0 0,1-1-1 0 0,-1 0 1 0 0,0 0-1 0 0,1 0 1 0 0,0 0-1 0 0,-1 0 1 0 0,1 1-1 0 0,0-4 0 0 0,0-33 1155 0 0,0 21-546 0 0,1-35 1229 0 0,0 38-1176 0 0,0-1 0 0 0,-1 1 0 0 0,-1-1 0 0 0,0 1 0 0 0,-4-17 0 0 0,5 30-834 0 0,-1 0-1 0 0,1-1 1 0 0,-1 1 0 0 0,1 0-1 0 0,-1 0 1 0 0,1-1 0 0 0,-1 1 0 0 0,0 0-1 0 0,1 0 1 0 0,-1 0 0 0 0,0 0-1 0 0,0 0 1 0 0,0 0 0 0 0,0 0 0 0 0,0 0-1 0 0,0 0 1 0 0,0 0 0 0 0,0 1 0 0 0,-1-1-1 0 0,1 0 1 0 0,0 1 0 0 0,0-1-1 0 0,-1 1 1 0 0,1-1 0 0 0,0 1 0 0 0,0 0-1 0 0,-1-1 1 0 0,1 1 0 0 0,0 0-1 0 0,-1 0 1 0 0,1 0 0 0 0,-1 0 0 0 0,1 0-1 0 0,0 0 1 0 0,-1 1 0 0 0,1-1 0 0 0,0 0-1 0 0,-1 1 1 0 0,1-1 0 0 0,0 1-1 0 0,0-1 1 0 0,-1 1 0 0 0,1-1 0 0 0,-1 2-1 0 0,-3 0-21 0 0,1 1-1 0 0,0-1 0 0 0,0 1 1 0 0,0 0-1 0 0,0 0 0 0 0,1 0 1 0 0,-1 0-1 0 0,1 0 0 0 0,0 1 1 0 0,0 0-1 0 0,-5 7 0 0 0,4-1-10 0 0,1-1 0 0 0,0 1 0 0 0,0 0 0 0 0,1 0-1 0 0,0 0 1 0 0,1 0 0 0 0,0 1 0 0 0,1-1-1 0 0,0 0 1 0 0,0 0 0 0 0,1 0 0 0 0,1 0 0 0 0,0 0-1 0 0,0 0 1 0 0,6 16 0 0 0,7 12-12 0 0,1-1 1 0 0,34 58-1 0 0,-14-29 66 0 0,-33-62-55 0 0,-1 0 1 0 0,0 1-1 0 0,0 0 1 0 0,-1-1-1 0 0,1 1 1 0 0,-1 0 0 0 0,0 0-1 0 0,-1 0 1 0 0,1 0-1 0 0,-1 0 1 0 0,0 0-1 0 0,0 0 1 0 0,0 0-1 0 0,-2 8 1 0 0,1-10-3 0 0,0 0 1 0 0,0 0-1 0 0,-1 0 1 0 0,1-1-1 0 0,-1 1 1 0 0,0 0 0 0 0,0-1-1 0 0,0 1 1 0 0,0-1-1 0 0,0 1 1 0 0,0-1-1 0 0,0 0 1 0 0,-1 0-1 0 0,0 0 1 0 0,1 0-1 0 0,-1-1 1 0 0,0 1-1 0 0,1-1 1 0 0,-1 1-1 0 0,0-1 1 0 0,0 0-1 0 0,0 0 1 0 0,-6 0-1 0 0,-6 3 45 0 0,1-1-1 0 0,-1-1 1 0 0,-22 0-1 0 0,34-2-60 0 0,-1 0 0 0 0,1 0 0 0 0,-1 0 0 0 0,1 0 0 0 0,-1-1 0 0 0,1 0 0 0 0,-1 1 0 0 0,1-1 0 0 0,0 0 0 0 0,-1-1 0 0 0,1 1 0 0 0,0-1 0 0 0,0 1-1 0 0,0-1 1 0 0,0 0 0 0 0,0 0 0 0 0,1 0 0 0 0,-1-1 0 0 0,1 1 0 0 0,-5-6 0 0 0,6 7-21 0 0,0-1 1 0 0,0 1-1 0 0,1-1 0 0 0,-1 0 1 0 0,0 1-1 0 0,1-1 1 0 0,-1 0-1 0 0,1 0 0 0 0,0 1 1 0 0,0-1-1 0 0,0 0 0 0 0,0 0 1 0 0,0 1-1 0 0,0-1 0 0 0,0 0 1 0 0,0 0-1 0 0,1 0 0 0 0,-1 1 1 0 0,1-3-1 0 0,1-1-58 0 0,0 1 0 0 0,0 0-1 0 0,1 0 1 0 0,-1 1 0 0 0,1-1 0 0 0,0 0-1 0 0,5-4 1 0 0,4-4-318 0 0,1 2 0 0 0,0-1 0 0 0,16-8 0 0 0,10-4-1057 0 0,1 3-1 0 0,43-17 1 0 0,42-20-1653 0 0,-107 48 2739 0 0,-12 7 339 0 0,-1-1 0 0 0,1 1 0 0 0,0-1 0 0 0,-1 0 0 0 0,0-1 0 0 0,0 1 1 0 0,0-1-1 0 0,0 0 0 0 0,0 0 0 0 0,-1-1 0 0 0,6-7 828 0 0,-11 17 101 0 0,-1 0 0 0 0,1 1-1 0 0,0-1 1 0 0,0 0 0 0 0,0 10 0 0 0,1 14 655 0 0,-1-18-1148 0 0,0 1-1 0 0,2-1 0 0 0,-1 1 1 0 0,1-1-1 0 0,5 18 0 0 0,-5-26-360 0 0,0 0 1 0 0,0 0-1 0 0,0 0 0 0 0,1 0 0 0 0,0 0 1 0 0,-1 0-1 0 0,1-1 0 0 0,0 1 0 0 0,0 0 1 0 0,1-1-1 0 0,-1 0 0 0 0,0 0 1 0 0,1 1-1 0 0,0-1 0 0 0,-1-1 0 0 0,1 1 1 0 0,0 0-1 0 0,0-1 0 0 0,0 1 0 0 0,0-1 1 0 0,0 0-1 0 0,0 0 0 0 0,0 0 0 0 0,4 0 1 0 0,-3 0 1 0 0,1 0 0 0 0,0 0 0 0 0,0 0 0 0 0,-1-1 0 0 0,1 0 1 0 0,0 0-1 0 0,0 0 0 0 0,-1-1 0 0 0,1 1 0 0 0,0-1 0 0 0,-1 0 1 0 0,1-1-1 0 0,-1 1 0 0 0,1-1 0 0 0,5-3 0 0 0,-7 3-15 0 0,0 0 0 0 0,0 0 1 0 0,0-1-1 0 0,-1 1 0 0 0,1-1 0 0 0,-1 0 0 0 0,1 0 1 0 0,-1 0-1 0 0,0 0 0 0 0,0 0 0 0 0,0 0 0 0 0,-1-1 1 0 0,1 1-1 0 0,-1-1 0 0 0,0 1 0 0 0,0-1 0 0 0,0 1 1 0 0,0-1-1 0 0,-1 0 0 0 0,1-5 0 0 0,-2-4 30 0 0,1-1-1 0 0,-2 1 1 0 0,1-1-1 0 0,-2 1 1 0 0,0-1-1 0 0,-1 1 1 0 0,0 0-1 0 0,-10-21 1 0 0,-4-12 36 0 0,18 43-93 0 0,-1 0 1 0 0,0 1 0 0 0,1-1 0 0 0,-1 0 0 0 0,1 0 0 0 0,0 0 0 0 0,0 0 0 0 0,0 1-1 0 0,0-1 1 0 0,1 0 0 0 0,-1 0 0 0 0,1 0 0 0 0,-1 1 0 0 0,1-1 0 0 0,0 0 0 0 0,2-4-1 0 0,0 2 0 0 0,0 0 0 0 0,0 1-1 0 0,1-1 1 0 0,-1 1 0 0 0,1 0-1 0 0,0 0 1 0 0,0 0-1 0 0,6-3 1 0 0,0 0-12 0 0,0 0-1 0 0,1 1 1 0 0,0 0-1 0 0,0 1 1 0 0,0 1-1 0 0,0 0 1 0 0,18-4 0 0 0,-25 7 4 0 0,-1 0 1 0 0,1 0-1 0 0,0 1 1 0 0,0-1-1 0 0,0 1 1 0 0,-1 0-1 0 0,1 0 1 0 0,0 1 0 0 0,0-1-1 0 0,0 1 1 0 0,-1 0-1 0 0,1 0 1 0 0,0 0-1 0 0,-1 0 1 0 0,1 1-1 0 0,4 2 1 0 0,-4-1 3 0 0,-1 0 1 0 0,0 0-1 0 0,1 1 0 0 0,-1-1 1 0 0,-1 1-1 0 0,1-1 1 0 0,-1 1-1 0 0,1 0 0 0 0,-1 0 1 0 0,0 0-1 0 0,0 0 1 0 0,-1 1-1 0 0,3 7 0 0 0,10 54-8 0 0,-9-40 4 0 0,15 48 0 0 0,-18-68 4 0 0,0-1 0 0 0,0 1 0 0 0,1-1 0 0 0,-1 0 0 0 0,1 0-1 0 0,0 0 1 0 0,1 0 0 0 0,0-1 0 0 0,-1 1 0 0 0,1-1 0 0 0,1 0 0 0 0,-1 0 0 0 0,0 0-1 0 0,6 2 1 0 0,-6-4-15 0 0,0-1 0 0 0,0 1 0 0 0,0-1 0 0 0,0 0 0 0 0,0-1 0 0 0,1 1 1 0 0,-1-1-1 0 0,0 0 0 0 0,0 0 0 0 0,0 0 0 0 0,1-1 0 0 0,-1 1 0 0 0,0-1 0 0 0,0 0 0 0 0,0 0 0 0 0,0 0 0 0 0,0-1 0 0 0,0 0 0 0 0,0 1 0 0 0,-1-1 0 0 0,1-1 0 0 0,5-2 0 0 0,5-5-104 0 0,1-1 0 0 0,-1 0-1 0 0,23-25 1 0 0,-23 21 32 0 0,-2 0 1 0 0,0 0 0 0 0,0-1-1 0 0,-2 0 1 0 0,0-1 0 0 0,-1 0-1 0 0,0-1 1 0 0,-2 0 0 0 0,0 0-1 0 0,-1-1 1 0 0,-1 0-1 0 0,0 0 1 0 0,-2 0 0 0 0,3-32-1 0 0,-9 41 82 0 0,-3 18 63 0 0,-3 17 95 0 0,0 8 39 0 0,3 1 0 0 0,0-1 0 0 0,2 1 0 0 0,1 43 0 0 0,4-66-142 0 0,-1-1 0 0 0,2 1 0 0 0,0 0 0 0 0,0-1 0 0 0,1 0-1 0 0,0 0 1 0 0,9 19 0 0 0,-9-23-30 0 0,0-1 0 0 0,1 1-1 0 0,0-1 1 0 0,0 0 0 0 0,0 0 0 0 0,1 0-1 0 0,0 0 1 0 0,0-1 0 0 0,0 0 0 0 0,0 0 0 0 0,1 0-1 0 0,-1-1 1 0 0,13 6 0 0 0,-15-7-58 0 0,1-1 1 0 0,0 1-1 0 0,-1-1 0 0 0,1 0 1 0 0,0 0-1 0 0,0 0 0 0 0,0 0 1 0 0,0-1-1 0 0,0 1 0 0 0,-1-1 1 0 0,1 0-1 0 0,0 0 1 0 0,0-1-1 0 0,0 1 0 0 0,0-1 1 0 0,0 0-1 0 0,0 0 0 0 0,-1 0 1 0 0,1 0-1 0 0,0-1 0 0 0,-1 0 1 0 0,1 1-1 0 0,-1-1 0 0 0,1-1 1 0 0,-1 1-1 0 0,0 0 1 0 0,0-1-1 0 0,0 1 0 0 0,0-1 1 0 0,-1 0-1 0 0,1 0 0 0 0,-1 0 1 0 0,0-1-1 0 0,3-3 0 0 0,0-3-434 0 0,1-1 0 0 0,-2 0-1 0 0,1 0 1 0 0,-2 0-1 0 0,1 0 1 0 0,-2-1-1 0 0,1 1 1 0 0,-1-1-1 0 0,-1 0 1 0 0,0-13-1 0 0,-1-53-3980 0 0,-3 114 5255 0 0,-9 54 0 0 0,-1-7 2863 0 0,10-71-2441 0 0,-2-17-103 0 0,-1-18-219 0 0,6 3-720 0 0,1 1 1 0 0,0-1-1 0 0,2 1 0 0 0,0 0 0 0 0,1 0 0 0 0,1 0 0 0 0,1 0 1 0 0,14-31-1 0 0,-10 29-153 0 0,1 0 0 0 0,0 1 0 0 0,2 1 0 0 0,0 0 1 0 0,1 0-1 0 0,1 2 0 0 0,19-19 0 0 0,-29 32-60 0 0,0-1-1 0 0,0 1 1 0 0,0 0-1 0 0,1 1 1 0 0,0-1-1 0 0,-1 1 1 0 0,1 0-1 0 0,1 0 0 0 0,-1 1 1 0 0,0 0-1 0 0,1 0 1 0 0,8-1-1 0 0,-11 2-90 0 0,0 1 0 0 0,0 0 0 0 0,-1 1 0 0 0,1-1 0 0 0,0 1 0 0 0,-1-1-1 0 0,1 1 1 0 0,0 0 0 0 0,-1 0 0 0 0,1 1 0 0 0,-1-1 0 0 0,1 1 0 0 0,-1 0 0 0 0,0 0-1 0 0,0 0 1 0 0,0 0 0 0 0,0 0 0 0 0,0 1 0 0 0,0-1 0 0 0,-1 1 0 0 0,1 0-1 0 0,-1 0 1 0 0,3 5 0 0 0,2 2-2245 0 0,-1 0 0 0 0,0 1 0 0 0,8 20 1 0 0,-5-6-919 0 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7-21T09:28:36.528"/>
    </inkml:context>
    <inkml:brush xml:id="br0">
      <inkml:brushProperty name="width" value="0.05" units="cm"/>
      <inkml:brushProperty name="height" value="0.05" units="cm"/>
      <inkml:brushProperty name="color" value="#FFFFFF"/>
    </inkml:brush>
  </inkml:definitions>
  <inkml:trace contextRef="#ctx0" brushRef="#br0">126 153 2656 0 0,'1'-34'2779'0'0,"0"23"-2044"0"0,0-1-1 0 0,-1 0 1 0 0,0 0 0 0 0,-1 0-1 0 0,-1 1 1 0 0,0-1 0 0 0,-4-14-1 0 0,6 25-662 0 0,0 0-1 0 0,-1 1 1 0 0,1-1-1 0 0,0 1 0 0 0,-1-1 1 0 0,1 1-1 0 0,0-1 1 0 0,-1 0-1 0 0,1 1 0 0 0,-1-1 1 0 0,1 1-1 0 0,-1 0 1 0 0,1-1-1 0 0,-1 1 1 0 0,1-1-1 0 0,-1 1 0 0 0,0 0 1 0 0,1-1-1 0 0,-1 1 1 0 0,1 0-1 0 0,-1 0 0 0 0,0 0 1 0 0,1-1-1 0 0,-1 1 1 0 0,0 0-1 0 0,1 0 0 0 0,-1 0 1 0 0,0 0-1 0 0,1 0 1 0 0,-1 0-1 0 0,0 0 1 0 0,1 0-1 0 0,-1 0 0 0 0,0 1 1 0 0,1-1-1 0 0,-1 0 1 0 0,0 0-1 0 0,1 1 0 0 0,-1-1 1 0 0,1 0-1 0 0,-1 1 1 0 0,0-1-1 0 0,1 0 0 0 0,-1 1 1 0 0,1-1-1 0 0,-1 1 1 0 0,1-1-1 0 0,0 1 1 0 0,-1-1-1 0 0,0 2 0 0 0,-22 26 1549 0 0,12-8-1442 0 0,1 0 1 0 0,2 1-1 0 0,0 0 1 0 0,1 0-1 0 0,1 1 1 0 0,1 0 0 0 0,1 0-1 0 0,0 0 1 0 0,2 1-1 0 0,1-1 1 0 0,1 1-1 0 0,4 35 1 0 0,-3-50-158 0 0,0 0 0 0 0,0-1 1 0 0,1 1-1 0 0,0-1 0 0 0,1 0 0 0 0,0 0 0 0 0,0 0 0 0 0,0 0 0 0 0,1 0 1 0 0,0 0-1 0 0,0-1 0 0 0,1 0 0 0 0,5 6 0 0 0,-5-7-4 0 0,-1-2 0 0 0,1 1 0 0 0,0-1 0 0 0,0 1 0 0 0,1-1 0 0 0,-1-1-1 0 0,0 1 1 0 0,1-1 0 0 0,0 0 0 0 0,0 0 0 0 0,0-1 0 0 0,-1 0 0 0 0,1 0 0 0 0,0 0-1 0 0,0 0 1 0 0,1-1 0 0 0,5-1 0 0 0,5 0 15 0 0,0-1 0 0 0,0-1 0 0 0,0-1 0 0 0,0 0 0 0 0,-1-1 0 0 0,29-13 0 0 0,-12 2 15 0 0,-1-2 1 0 0,35-24-1 0 0,-46 27-13 0 0,-1-1-1 0 0,-1 0 0 0 0,33-36 1 0 0,-44 43-17 0 0,-1-1 1 0 0,0 0 0 0 0,0 0 0 0 0,0-1 0 0 0,-2 0-1 0 0,1 0 1 0 0,-1 0 0 0 0,-1 0 0 0 0,6-24 0 0 0,-9 33-13 0 0,-1 1 0 0 0,0-1 0 0 0,0 1 0 0 0,0-1 0 0 0,1 0 1 0 0,-1 1-1 0 0,-1-1 0 0 0,1 1 0 0 0,0-1 0 0 0,0 0 1 0 0,-1 1-1 0 0,1-1 0 0 0,0 1 0 0 0,-1-1 0 0 0,0 1 0 0 0,1-1 1 0 0,-1 1-1 0 0,0 0 0 0 0,0-1 0 0 0,0 1 0 0 0,0 0 1 0 0,0 0-1 0 0,0-1 0 0 0,0 1 0 0 0,0 0 0 0 0,0 0 0 0 0,-1 0 1 0 0,1 0-1 0 0,0 0 0 0 0,-1 1 0 0 0,1-1 0 0 0,-1 0 1 0 0,-2 0-1 0 0,1 0 6 0 0,-1 0 0 0 0,1 0 1 0 0,0 1-1 0 0,-1 0 0 0 0,1-1 1 0 0,0 1-1 0 0,-1 0 0 0 0,1 1 1 0 0,-1-1-1 0 0,1 1 0 0 0,0-1 1 0 0,-1 1-1 0 0,1 0 0 0 0,0 0 1 0 0,-4 2-1 0 0,-5 5 25 0 0,0 0-1 0 0,0 0 1 0 0,1 1 0 0 0,0 0-1 0 0,1 1 1 0 0,0 1 0 0 0,0-1-1 0 0,1 2 1 0 0,0-1 0 0 0,1 1 0 0 0,1 0-1 0 0,0 1 1 0 0,0 0 0 0 0,1 0-1 0 0,-4 16 1 0 0,5-17-11 0 0,2 0 0 0 0,-1 0 0 0 0,2 0 0 0 0,-1 0 0 0 0,2 0 0 0 0,0 1 0 0 0,0-1 0 0 0,1 1 0 0 0,0-1 0 0 0,1 0 0 0 0,1 1 0 0 0,0-1 0 0 0,1 0 0 0 0,0 0 0 0 0,1 0 0 0 0,0 0 0 0 0,10 20 0 0 0,-8-24-21 0 0,0-1 0 0 0,0 0 0 0 0,0 0 0 0 0,1 0 0 0 0,-1-1 0 0 0,2 0 0 0 0,-1 0 0 0 0,1-1 0 0 0,0 0 0 0 0,0-1 0 0 0,0 1 0 0 0,0-1 0 0 0,1-1 0 0 0,0 0 0 0 0,0 0 0 0 0,17 3 0 0 0,-7-3-241 0 0,-1-1-1 0 0,0 0 1 0 0,1-1-1 0 0,-1-1 1 0 0,1-1 0 0 0,-1-1-1 0 0,29-6 1 0 0,-36 5-1212 0 0,1-1 0 0 0,-2 1 0 0 0,1-2 0 0 0,0 0 0 0 0,-1 0 1 0 0,0-1-1 0 0,10-7 0 0 0,5-6-2608 0 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7-21T09:28:38.146"/>
    </inkml:context>
    <inkml:brush xml:id="br0">
      <inkml:brushProperty name="width" value="0.05" units="cm"/>
      <inkml:brushProperty name="height" value="0.05" units="cm"/>
      <inkml:brushProperty name="color" value="#FFFFFF"/>
    </inkml:brush>
  </inkml:definitions>
  <inkml:trace contextRef="#ctx0" brushRef="#br0">87 110 1600 0 0,'0'-19'1425'0'0,"1"11"-1008"0"0,-1 0 0 0 0,0 1 0 0 0,0-1 0 0 0,-1 0 0 0 0,0 1 0 0 0,0-1 0 0 0,-1 1 0 0 0,-3-10 0 0 0,5 16-313 0 0,0 1 1 0 0,0-1 0 0 0,0 0-1 0 0,0 1 1 0 0,-1-1-1 0 0,1 1 1 0 0,0-1-1 0 0,-1 1 1 0 0,1-1-1 0 0,0 0 1 0 0,-1 1-1 0 0,1-1 1 0 0,-1 1-1 0 0,1-1 1 0 0,0 1 0 0 0,-1 0-1 0 0,1-1 1 0 0,-1 1-1 0 0,0-1 1 0 0,1 1-1 0 0,-1 0 1 0 0,1 0-1 0 0,-1-1 1 0 0,1 1-1 0 0,-1 0 1 0 0,0 0-1 0 0,0-1 1 0 0,0 2-41 0 0,0-1 0 0 0,1 1 1 0 0,-1 0-1 0 0,0-1 0 0 0,1 1 1 0 0,-1 0-1 0 0,1-1 0 0 0,-1 1 0 0 0,1 0 1 0 0,-1-1-1 0 0,1 1 0 0 0,-1 0 0 0 0,1 0 1 0 0,0 0-1 0 0,-1 0 0 0 0,1-1 0 0 0,0 2 1 0 0,-10 52 241 0 0,8-44 14 0 0,-24 322 1304 0 0,22-233-1377 0 0,-10 1456 1715 0 0,62-926-1694 0 0,29-5-85 0 0,-19-161-113 0 0,39 1000-31 0 0,-100 448-86 0 0,10-545 38 0 0,82-203 15 0 0,-26-464 12 0 0,-48-76-7 0 0,-9-162-6 0 0,49 240-257 0 0,-47-660-98 0 0,19 60-1 0 0,-14-56-2888 0 0,-7-18-2593 0 0,-4-18 2915 0 0</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7-21T09:28:38.694"/>
    </inkml:context>
    <inkml:brush xml:id="br0">
      <inkml:brushProperty name="width" value="0.05" units="cm"/>
      <inkml:brushProperty name="height" value="0.05" units="cm"/>
      <inkml:brushProperty name="color" value="#FFFFFF"/>
    </inkml:brush>
  </inkml:definitions>
  <inkml:trace contextRef="#ctx0" brushRef="#br0">0 294 3328 0 0,'71'-5'9458'0'0,"46"-17"-7041"0"0,53-5-2623 0 0,192 19 1095 0 0,-116 6-522 0 0,771-12 6 0 0,-862 15-400 0 0,334-8-133 0 0,-369 0 77 0 0,-1-6 1 0 0,124-30-1 0 0,219-46 54 0 0,-261 53-1190 0 0,-177 33-738 0 0,-15 2 593 0 0,-1-1-1 0 0,1 1 1 0 0,-1-1 0 0 0,9-4 0 0 0,-2 0-1713 0 0</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7-21T09:28:40.848"/>
    </inkml:context>
    <inkml:brush xml:id="br0">
      <inkml:brushProperty name="width" value="0.05" units="cm"/>
      <inkml:brushProperty name="height" value="0.05" units="cm"/>
      <inkml:brushProperty name="color" value="#FFFFFF"/>
    </inkml:brush>
  </inkml:definitions>
  <inkml:trace contextRef="#ctx0" brushRef="#br0">26 1 2696 0 0,'-25'1'4323'0'0,"43"9"-2174"0"0,50 13-1321 0 0,1-2-1 0 0,138 21 1 0 0,147-5-191 0 0,-219-26-331 0 0,618 23 107 0 0,-525-28-371 0 0,27 2-38 0 0,1269 48-372 0 0,-862-46 50 0 0,-540-10 297 0 0,40 0 24 0 0,257-2 36 0 0,-194 1-199 0 0,-223 0 150 0 0,-1 1 0 0 0,0 0 0 0 0,0-1 0 0 0,1 1 0 0 0,-1 0-1 0 0,0-1 1 0 0,0 0 0 0 0,0 1 0 0 0,1-1 0 0 0,-1 0 0 0 0,0 1-1 0 0,0-1 1 0 0,0 0 0 0 0,0 0 0 0 0,0 0 0 0 0,-1 0 0 0 0,1 0-1 0 0,0 0 1 0 0,0 0 0 0 0,-1 0 0 0 0,2-3 0 0 0,14-32-56 0 0,-7 14 77 0 0,1 8-38 0 0,0 0 0 0 0,2 1 0 0 0,-1 0 0 0 0,2 0 0 0 0,0 1 0 0 0,26-18 0 0 0,-25 19-52 0 0,-13 10 72 0 0,0 0 0 0 0,0 0 1 0 0,-1 1-1 0 0,1-1 0 0 0,0 0 1 0 0,0 1-1 0 0,0-1 0 0 0,0 1 1 0 0,0-1-1 0 0,0 1 0 0 0,0-1 1 0 0,0 1-1 0 0,0 0 1 0 0,0-1-1 0 0,0 1 0 0 0,0 0 1 0 0,0 0-1 0 0,0 0 0 0 0,1 0 1 0 0,-1 0-1 0 0,0 0 0 0 0,0 0 1 0 0,0 0-1 0 0,0 0 0 0 0,0 1 1 0 0,0-1-1 0 0,0 0 0 0 0,0 1 1 0 0,0-1-1 0 0,0 1 0 0 0,0-1 1 0 0,0 1-1 0 0,0-1 0 0 0,0 1 1 0 0,0 0-1 0 0,-1-1 0 0 0,2 3 1 0 0,2 1 12 0 0,-1 1 1 0 0,0 0-1 0 0,0 0 1 0 0,0 0-1 0 0,3 11 1 0 0,-4-10 25 0 0,2 7 41 0 0,-1-1 0 0 0,-1 1 0 0 0,0 0 0 0 0,-1 1 0 0 0,0-1 0 0 0,-1 0 0 0 0,-2 21 0 0 0,0 9 79 0 0,2 151 380 0 0,2 321 447 0 0,29-1-537 0 0,-18-393-314 0 0,56 229 0 0 0,-44-256-91 0 0,-5 1 0 0 0,-3 1 0 0 0,4 107 0 0 0,-7 137 51 0 0,1 14-40 0 0,0 76-56 0 0,-21 1152 16 0 0,5-1283-7 0 0,-4 256 32 0 0,-48 208-55 0 0,34-550-17 0 0,2 288-170 0 0,13-223 101 0 0,-20 214-55 0 0,-4 268 186 0 0,28-477-24 0 0,2 437 49 0 0,27-1-141 0 0,-23-97-1564 0 0,-6-617 1632 0 0,0-1 0 0 0,0 1 0 0 0,0-1 0 0 0,0 0 0 0 0,-1 1 0 0 0,0-1 0 0 0,0 0 0 0 0,0 1 0 0 0,0-1 0 0 0,-1 0 0 0 0,1 0 0 0 0,-1 0 0 0 0,0 0 1 0 0,0 0-1 0 0,-1-1 0 0 0,1 1 0 0 0,-1 0 0 0 0,0-1 0 0 0,0 0 0 0 0,0 0 0 0 0,0 0 0 0 0,0 0 0 0 0,-1 0 0 0 0,1-1 0 0 0,-1 1 0 0 0,0-1 0 0 0,0 0 0 0 0,0 0 0 0 0,0-1 0 0 0,-5 3 0 0 0,-62 21 340 0 0,-108 26 0 0 0,33-12 52 0 0,-217 96 168 0 0,11 27-384 0 0,134-60-954 0 0,-94 17-6637 0 0,202-84 4840 0 0</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7-21T09:28:42.766"/>
    </inkml:context>
    <inkml:brush xml:id="br0">
      <inkml:brushProperty name="width" value="0.05" units="cm"/>
      <inkml:brushProperty name="height" value="0.05" units="cm"/>
      <inkml:brushProperty name="color" value="#FFFFFF"/>
    </inkml:brush>
  </inkml:definitions>
  <inkml:trace contextRef="#ctx0" brushRef="#br0">176 67 1312 0 0,'-6'-6'188'0'0,"-7"1"-40"0"0,0-1-16 0 0,-6-1-52 0 0,-1 1-108 0 0,-4-4-336 0 0,-1-1 0 0 0,-2 4 0 0 0,-2-2 0 0 0</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7-21T09:28:43.350"/>
    </inkml:context>
    <inkml:brush xml:id="br0">
      <inkml:brushProperty name="width" value="0.05" units="cm"/>
      <inkml:brushProperty name="height" value="0.05" units="cm"/>
      <inkml:brushProperty name="color" value="#FFFFFF"/>
    </inkml:brush>
  </inkml:definitions>
  <inkml:trace contextRef="#ctx0" brushRef="#br0">30 40 2224 0 0,'-29'0'7856'0'0,"44"0"-6324"0"0,378-20 2735 0 0,-200 7-3759 0 0,345 7 191 0 0,-190 7-411 0 0,462 12 580 0 0,-747-12-790 0 0,19 2-586 0 0,-81-3 382 0 0,-1 0 0 0 0,1 0 1 0 0,-1 0-1 0 0,1 0 0 0 0,-1 0 1 0 0,0 0-1 0 0,1 0 0 0 0,-1 1 1 0 0,1-1-1 0 0,-1 0 0 0 0,1 0 1 0 0,-1 1-1 0 0,1-1 0 0 0,-1 0 0 0 0,0 0 1 0 0,1 1-1 0 0,-1-1 0 0 0,0 1 1 0 0,1-1-1 0 0,-1 0 0 0 0,0 1 1 0 0,1-1-1 0 0,-1 1 0 0 0,0-1 1 0 0,0 0-1 0 0,1 1 0 0 0,-1-1 1 0 0,0 1-1 0 0,0-1 0 0 0,0 1 1 0 0,0-1-1 0 0,0 1 0 0 0,0-1 1 0 0,0 1-1 0 0,0 0 0 0 0</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7-21T09:28:43.803"/>
    </inkml:context>
    <inkml:brush xml:id="br0">
      <inkml:brushProperty name="width" value="0.05" units="cm"/>
      <inkml:brushProperty name="height" value="0.05" units="cm"/>
      <inkml:brushProperty name="color" value="#FFFFFF"/>
    </inkml:brush>
  </inkml:definitions>
  <inkml:trace contextRef="#ctx0" brushRef="#br0">51 0 2488 0 0,'-4'0'539'0'0,"0"0"0"0"0,0 1 0 0 0,0-1 0 0 0,1 0 0 0 0,-1 1-1 0 0,0 0 1 0 0,1 0 0 0 0,-1 0 0 0 0,-5 3 0 0 0,9-4-428 0 0,-1 1-1 0 0,1-1 1 0 0,-1 1 0 0 0,0-1 0 0 0,1 0 0 0 0,0 1-1 0 0,-1-1 1 0 0,1 1 0 0 0,-1-1 0 0 0,1 1 0 0 0,-1 0-1 0 0,1-1 1 0 0,0 1 0 0 0,0-1 0 0 0,-1 1-1 0 0,1 0 1 0 0,0-1 0 0 0,0 1 0 0 0,0-1 0 0 0,-1 1-1 0 0,1 0 1 0 0,0-1 0 0 0,0 2 0 0 0,0-1 13 0 0,1 1 0 0 0,-1-1 1 0 0,1 1-1 0 0,-1-1 0 0 0,1 1 1 0 0,0-1-1 0 0,-1 1 0 0 0,1-1 1 0 0,0 0-1 0 0,0 1 0 0 0,0-1 1 0 0,0 0-1 0 0,0 0 0 0 0,2 2 0 0 0,3 3 143 0 0,1-1-1 0 0,1 1 0 0 0,-1-1 0 0 0,1 0 0 0 0,0-1 0 0 0,0 0 0 0 0,0 0 0 0 0,11 3 0 0 0,77 19 321 0 0,-47-14-227 0 0,-25-5-246 0 0,0 1 0 0 0,0 1 1 0 0,-1 0-1 0 0,-1 2 0 0 0,1 1 0 0 0,-2 1 0 0 0,0 0 1 0 0,0 2-1 0 0,-1 0 0 0 0,23 24 0 0 0,-41-36-96 0 0,1 0 0 0 0,-1 0 0 0 0,1 0-1 0 0,-1 0 1 0 0,0 1 0 0 0,0-1 0 0 0,-1 1 0 0 0,1-1-1 0 0,-1 1 1 0 0,0-1 0 0 0,1 1 0 0 0,-2 0 0 0 0,1 0 0 0 0,0 0-1 0 0,-1 0 1 0 0,0-1 0 0 0,0 1 0 0 0,0 0 0 0 0,0 0-1 0 0,-1 0 1 0 0,1 0 0 0 0,-1 0 0 0 0,0-1 0 0 0,0 1-1 0 0,0 0 1 0 0,-1 0 0 0 0,1-1 0 0 0,-4 6 0 0 0,-5 6 10 0 0,0 1 1 0 0,-1-1 0 0 0,-1-1 0 0 0,-23 23-1 0 0,19-21-22 0 0,-57 54-139 0 0,-18 19-1211 0 0,79-75-1867 0 0,0 1-1 0 0,-13 23 1 0 0,18-26-58 0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7-21T09:27:33.876"/>
    </inkml:context>
    <inkml:brush xml:id="br0">
      <inkml:brushProperty name="width" value="0.05" units="cm"/>
      <inkml:brushProperty name="height" value="0.05" units="cm"/>
      <inkml:brushProperty name="color" value="#FFFFFF"/>
    </inkml:brush>
  </inkml:definitions>
  <inkml:trace contextRef="#ctx0" brushRef="#br0">1 377 2688 0 0,'31'0'6745'0'0,"13"1"-3431"0"0,217 4-2992 0 0,926-16 389 0 0,-1030 5-649 0 0,83-2 19 0 0,600-30-79 0 0,227 6-166 0 0,-432 23 59 0 0,-3-36-13 0 0,-349 14 74 0 0,223-27-29 0 0,-135 1 47 0 0,24-3 15 0 0,3 33-432 0 0,-118 28-1392 0 0,-256 2 1402 0 0,-24-3 428 0 0,1 0 1 0 0,-1 0-1 0 0,1 0 1 0 0,-1 0-1 0 0,1 1 1 0 0,-1-1-1 0 0,1 0 0 0 0,-1 0 1 0 0,1 1-1 0 0,-1-1 1 0 0,1 0-1 0 0,-1 1 1 0 0,0-1-1 0 0,1 1 1 0 0,-1-1-1 0 0,1 1 1 0 0,-1-1-1 0 0,0 0 1 0 0,0 1-1 0 0,1-1 1 0 0,-1 1-1 0 0,0 0 1 0 0,0-1-1 0 0,1 1 1 0 0,-1-1-1 0 0,0 1 1 0 0,0-1-1 0 0,0 1 0 0 0,0 0 1 0 0,24 960 1089 0 0,33-363-991 0 0,81 284-93 0 0,-35-248-17 0 0,-7 456-437 0 0,-80 5-563 0 0,24 522 785 0 0,52-530 764 0 0,55-6-85 0 0,55-59-241 0 0,-165-857-207 0 0,120 756-152 0 0,-134-610 129 0 0,1 20 97 0 0,5 40 306 0 0,-2 15 297 0 0,-26-296-632 0 0,-1-89-43 0 0,0 0 0 0 0,0-1 1 0 0,-1 1-1 0 0,1 0 0 0 0,0-1 1 0 0,0 1-1 0 0,-1-1 0 0 0,1 1 1 0 0,0-1-1 0 0,-1 1 0 0 0,1-1 0 0 0,0 1 1 0 0,-1-1-1 0 0,1 1 0 0 0,-1-1 1 0 0,1 1-1 0 0,-1-1 0 0 0,1 0 1 0 0,-1 1-1 0 0,1-1 0 0 0,-1 0 0 0 0,1 1 1 0 0,-1-1-1 0 0,0 0 0 0 0,1 0 1 0 0,-1 1-1 0 0,1-1 0 0 0,-1 0 1 0 0,0 0-1 0 0,1 0 0 0 0,-1 0 1 0 0,-1 0-1 0 0,-26 0 88 0 0,20 0-44 0 0,-710-6 1329 0 0,-4 41-1219 0 0,79-8 336 0 0,170-12-88 0 0,-129 11-579 0 0,344-18-3374 0 0,200-8 773 0 0,-1-3 0 0 0</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7-21T09:28:44.885"/>
    </inkml:context>
    <inkml:brush xml:id="br0">
      <inkml:brushProperty name="width" value="0.05" units="cm"/>
      <inkml:brushProperty name="height" value="0.05" units="cm"/>
      <inkml:brushProperty name="color" value="#FFFFFF"/>
    </inkml:brush>
  </inkml:definitions>
  <inkml:trace contextRef="#ctx0" brushRef="#br0">1 166 2560 0 0,'122'-2'6864'0'0,"6"-3"-3300"0"0,277-23-3093 0 0,-172 11 340 0 0,170-15-495 0 0,226-13 886 0 0,-586 42-915 0 0,0-1 1 0 0,53-14-1 0 0,-67 13 113 0 0,-9 1-475 0 0,-16 2-2425 0 0,-13 2-5822 0 0,-4 0 5249 0 0</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7-21T09:28:45.419"/>
    </inkml:context>
    <inkml:brush xml:id="br0">
      <inkml:brushProperty name="width" value="0.05" units="cm"/>
      <inkml:brushProperty name="height" value="0.05" units="cm"/>
      <inkml:brushProperty name="color" value="#FFFFFF"/>
    </inkml:brush>
  </inkml:definitions>
  <inkml:trace contextRef="#ctx0" brushRef="#br0">678 1 2880 0 0,'0'0'1090'0'0,"-23"1"3633"0"0,-4 13-3631 0 0,0 0 0 0 0,1 2 0 0 0,-45 35 0 0 0,28-19-229 0 0,-316 234 2243 0 0,346-257-3000 0 0,1 2 1 0 0,0-1 0 0 0,0 1 0 0 0,2 1 0 0 0,-14 18-1 0 0,21-27-81 0 0,1 0 0 0 0,0 0-1 0 0,0 1 1 0 0,1-1-1 0 0,-1 1 1 0 0,1-1-1 0 0,-1 1 1 0 0,1 0-1 0 0,0-1 1 0 0,0 1-1 0 0,1 0 1 0 0,-1 0-1 0 0,1 0 1 0 0,0 0-1 0 0,0-1 1 0 0,0 1-1 0 0,1 0 1 0 0,-1 0-1 0 0,1 0 1 0 0,0-1-1 0 0,0 1 1 0 0,0 0-1 0 0,0-1 1 0 0,1 1-1 0 0,0-1 1 0 0,0 1 0 0 0,3 5-1 0 0,8 6 40 0 0,0-1-1 0 0,0 0 1 0 0,1-1 0 0 0,1 0-1 0 0,0-1 1 0 0,22 13-1 0 0,107 55-18 0 0,-131-73-59 0 0,108 57-114 0 0,-2-2-2671 0 0,2-4-5946 0 0,-77-39 5168 0 0</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7-21T09:28:46.614"/>
    </inkml:context>
    <inkml:brush xml:id="br0">
      <inkml:brushProperty name="width" value="0.05" units="cm"/>
      <inkml:brushProperty name="height" value="0.05" units="cm"/>
      <inkml:brushProperty name="color" value="#FFFFFF"/>
    </inkml:brush>
  </inkml:definitions>
  <inkml:trace contextRef="#ctx0" brushRef="#br0">0 95 3008 0 0,'0'0'3920'0'0,"20"0"-1438"0"0,224-16 2231 0 0,-113 5-4149 0 0,495-31 732 0 0,21 17-732 0 0,-227 24 3 0 0,-320 2-3933 0 0,0-1-4273 0 0</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7-21T09:28:46.991"/>
    </inkml:context>
    <inkml:brush xml:id="br0">
      <inkml:brushProperty name="width" value="0.05" units="cm"/>
      <inkml:brushProperty name="height" value="0.05" units="cm"/>
      <inkml:brushProperty name="color" value="#FFFFFF"/>
    </inkml:brush>
  </inkml:definitions>
  <inkml:trace contextRef="#ctx0" brushRef="#br0">13 5 3248 0 0,'-13'-1'4253'0'0,"18"-1"-1304"0"0,24 1-754 0 0,13 7-1282 0 0,0 2 0 0 0,-1 2 0 0 0,72 27 0 0 0,113 64-776 0 0,-93-30-7 0 0,-110-58-100 0 0,-2 2-1 0 0,0 0 1 0 0,34 32-1 0 0,-52-44-23 0 0,-1 0 1 0 0,1 0-1 0 0,-1 0 0 0 0,1 0 1 0 0,-1 0-1 0 0,0 1 0 0 0,0-1 0 0 0,0 1 1 0 0,-1-1-1 0 0,1 1 0 0 0,-1 0 0 0 0,0 0 1 0 0,0-1-1 0 0,-1 1 0 0 0,1 0 1 0 0,-1 0-1 0 0,1 0 0 0 0,-1 0 0 0 0,0 0 1 0 0,-1 0-1 0 0,1 0 0 0 0,-1 0 0 0 0,0 0 1 0 0,0-1-1 0 0,0 1 0 0 0,0 0 1 0 0,0 0-1 0 0,-1-1 0 0 0,0 1 0 0 0,0-1 1 0 0,-4 7-1 0 0,-7 7 15 0 0,0-1-1 0 0,0-1 1 0 0,-2 0 0 0 0,-28 23-1 0 0,33-29-16 0 0,-137 99 227 0 0,3-3-1107 0 0,125-88-1414 0 0,2 0-1 0 0,-29 34 0 0 0,36-37-861 0 0,3-3-1 0 0</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7-21T09:28:47.718"/>
    </inkml:context>
    <inkml:brush xml:id="br0">
      <inkml:brushProperty name="width" value="0.05" units="cm"/>
      <inkml:brushProperty name="height" value="0.05" units="cm"/>
      <inkml:brushProperty name="color" value="#FFFFFF"/>
    </inkml:brush>
  </inkml:definitions>
  <inkml:trace contextRef="#ctx0" brushRef="#br0">1 104 2920 0 0,'56'-2'6290'0'0,"8"-2"-4188"0"0,67-2-592 0 0,420 7 1809 0 0,399-11-2778 0 0,-462-39-360 0 0,-262 22-192 0 0,-195 26-73 0 0,-26 2-68 0 0,1-1 0 0 0,-1 0 0 0 0,0 0 0 0 0,1 0 0 0 0,-1-1 0 0 0,11-2 0 0 0,-64 1-9699 0 0,24 2 6926 0 0</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7-21T09:28:48.261"/>
    </inkml:context>
    <inkml:brush xml:id="br0">
      <inkml:brushProperty name="width" value="0.05" units="cm"/>
      <inkml:brushProperty name="height" value="0.05" units="cm"/>
      <inkml:brushProperty name="color" value="#FFFFFF"/>
    </inkml:brush>
  </inkml:definitions>
  <inkml:trace contextRef="#ctx0" brushRef="#br0">632 1 2592 0 0,'0'0'2559'0'0,"-22"4"507"0"0,-16 17-2007 0 0,1 2 0 0 0,0 1 1 0 0,-47 43-1 0 0,34-26-339 0 0,-24 16-331 0 0,-7 5 158 0 0,-96 94 1 0 0,174-154-520 0 0,0 1-1 0 0,1 0 1 0 0,-1-1 0 0 0,1 1-1 0 0,-1 1 1 0 0,1-1 0 0 0,0 0-1 0 0,1 0 1 0 0,-1 1 0 0 0,0-1 0 0 0,1 1-1 0 0,0 0 1 0 0,0-1 0 0 0,0 1-1 0 0,0 0 1 0 0,1-1 0 0 0,-1 1-1 0 0,1 0 1 0 0,0 0 0 0 0,0 0-1 0 0,0 0 1 0 0,1-1 0 0 0,0 6-1 0 0,2-1 28 0 0,0-2-1 0 0,0 1 0 0 0,1 0 0 0 0,0-1 0 0 0,0 0 1 0 0,1 0-1 0 0,-1 0 0 0 0,1 0 0 0 0,0-1 1 0 0,12 10-1 0 0,48 36 187 0 0,83 51-1 0 0,5 3-4367 0 0,-103-67 1059 0 0,-5 3 0 0 0</inkml:trace>
</inkml:ink>
</file>

<file path=ppt/ink/ink4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channel name="T" type="integer" max="2.14748E9" units="dev"/>
        </inkml:traceFormat>
        <inkml:channelProperties>
          <inkml:channelProperty channel="X" name="resolution" value="393.73947" units="1/cm"/>
          <inkml:channelProperty channel="Y" name="resolution" value="393.73947" units="1/cm"/>
          <inkml:channelProperty channel="F" name="resolution" value="249.9771" units="1/in"/>
          <inkml:channelProperty channel="T" name="resolution" value="1" units="1/dev"/>
        </inkml:channelProperties>
      </inkml:inkSource>
      <inkml:timestamp xml:id="ts0" timeString="2023-07-21T12:43:15.490"/>
    </inkml:context>
    <inkml:brush xml:id="br0">
      <inkml:brushProperty name="width" value="0.05292" units="cm"/>
      <inkml:brushProperty name="height" value="0.05292" units="cm"/>
      <inkml:brushProperty name="color" value="#FFFFFF"/>
    </inkml:brush>
  </inkml:definitions>
  <inkml:trace contextRef="#ctx0" brushRef="#br0">580 7479 644 0,'0'0'92'0,"0"0"4"0,0 0 10 0,0 0 8 16,0 0 10-16,0 0 8 0,0 0 5 16,5 0 5-16,-3 0 3 0,7 0 6 0,0 0 3 15,2 0 1-15,5 0 4 0,1 0 5 16,4 0 4-16,-1 0 4 0,3 0 1 0,-1 0-89 15,5 0 1-15,0 0-5 0,2 0-5 16,-2 0-8-16,4 0-10 0,6 0-9 16,-3-2-3-16,8-1-5 0,5 2-4 15,-4 0-4-15,4-3-5 0,-4 4 1 0,6-1-5 16,-6 0-4-16,1 1-5 0,3 0-4 16,-6 0 0-16,2 1-5 0,-1 0 0 15,1 3 0-15,5 0-4 0,-6-1 0 0,8 0 0 16,-1 2 1-16,-2-1-2 0,2 0 1 15,-3-1 0-15,0 1 0 0,-7-3 0 16,1 2-1-16,1-2 0 0,-3 1 1 0,-1-1-1 16,-2 0 5-16,-1 1 0 0,1 1-5 15,-1-1 0-15,-3 0 1 0,4-1-1 0,-5 2 1 16,0-3-1-16,-2 1 1 0,3 0-1 16,-6-1 0-16,1 2 1 0,0-1-1 0,-3 1 1 15,-2 0-1-15,0 1 0 0,-1 1 1 16,-1-1-1-16,-1 2-4 0,-1-1 1 0,2-1 4 15,-1 0 0-15,0-1-1 0,-1 0 1 16,2-1 0-16,-2-1-1 0,2 1 0 0,0-1 4 16,-1 0-4-16,-3 0-1 0,2 0-4 15,-2 0-10-15,-1 0-21 0,-4 0-32 0,-1 0-71 16,-3 0-578-16,-4 0 0 0,0 0 0 16,-2 0 0-16</inkml:trace>
  <inkml:trace contextRef="#ctx0" brushRef="#br0" timeOffset="453.78">2702 7274 464 0,'-1'0'86'0,"1"0"13"16,0 0 14-16,-2 0 13 0,1-2 14 15,1 2 8-15,-1 0 1 0,1 0 4 16,-3 0 0-16,3 0 4 0,0 0 0 0,0 0 5 16,0 0 4-16,0 2 5 0,3 0 4 15,-1 0 5-15,1 1 4 0,3 1 0 0,0 0-87 16,3 2-8-16,3-1-14 0,-1 4-8 15,5-3-14-15,-2 3-10 0,3-1 1 0,0 2-1 16,1 0 0-16,-2 1-4 0,3 0 0 16,-3 1-5-16,1 0 0 0,-1 0-5 0,-3 1-4 15,0 2-5-15,-3-2 1 0,-1 2 0 16,-2 1 0-16,-4 2-5 0,0 0 5 0,-2 1-4 16,-4 2 5-16,-1-1-1 0,-5 1 6 15,-1 2-6-15,-5-2 2 0,-2 2-1 16,-1 0 1-16,-2-3 4 0,-1 1-4 0,-2-2-4 15,0 0 0-15,3-3-8 0,1-2-15 16,-1-2-21-16,4-3-41 0,0-1-80 0,0-4-669 16,2-2 0-16,2-2 0 0</inkml:trace>
  <inkml:trace contextRef="#ctx0" brushRef="#br0" timeOffset="1466.17">600 6360 558 0,'0'-1'106'15,"-3"-3"22"-15,3 0 23 0,-1-2 12 0,-2 1 14 16,1-1 14-16,-2 1 3 0,0-1 9 15,-1-2 5-15,1 4 4 0,-2 3-1 0,4 0 1 16,-2-1 4-16,2 4 0 0,-3 1 5 16,3 8 4-16,0 4 0 0,2 1-5 15,0 8-101-15,0 2-22 0,0 7-22 16,0 3-13-16,0 7-13 0,0-1-14 0,0-1-4 16,0 0-9-16,0-1-4 0,0-4-4 0,0-2-1 15,0-3 1-15,0-4-5 0,2-3 0 16,-2-4-5-16,2-4-4 0,1-3-9 15,-1-4-4-15,0-4-19 0,0-2-8 0,0 0-13 16,0-1-27-16,2-5-22 0,-2-3-45 0,0-5-679 16,-2-4 0-16,0 0 0 0,2-6 0 15</inkml:trace>
  <inkml:trace contextRef="#ctx0" brushRef="#br0" timeOffset="1684.66">407 6323 714 0,'-2'0'131'0,"-5"-4"19"0,1 1 12 0,-4-1 8 15,3-2 10-15,-5-1 8 0,2 0 8 0,-1-3 4 16,2 3 5-16,3-3 4 0,0 2 0 16,4 1-1-16,0 0 1 0,2 0 4 15,4-1 1-15,8 1-1 0,5-1 1 0,4 0 1 16,6 1-133-16,0 0-16 0,2-2-17 16,5 3-4-16,2-1-8 0,2 3-8 15,-3 0-13-15,2 2 0 0,-5 2-8 0,1-2-13 16,-1 2-18-16,-5 0-36 0,2 2-57 0,-5 4-753 15,-3 5 0-15,1 0 0 0</inkml:trace>
  <inkml:trace contextRef="#ctx0" brushRef="#br0" timeOffset="3004.19">825 6615 818 0,'-4'0'145'0,"4"0"9"15,0 0 9-15,-2 0 4 0,2 0 5 0,-4 3 9 16,2 2 9-16,0 2-1 15,2 3 5-15,-4 1 1 0,4 3 3 0,0-1 1 16,0 2-1-16,0 3 0 0,0-2 5 16,0-1-1-16,0-3 1 0,0 0 4 0,0-4-145 15,0-1-5-15,0-3-9 0,0 3 0 16,0-6 0-16,0 0-5 0,0 1-8 0,0-2 0 16,0 0-5-16,0 0 0 0,0-4-4 15,0-3 0-15,0 3-1 0,0-6 2 0,0 2-5 16,-2-6 0-16,2-1 1 0,0-3-6 15,0-1 2-15,0 0-5 0,0-1 0 0,0 2-4 16,2-2-5-16,-2 0-4 0,4 3 0 0,0-1 0 16,2 1 0-16,3 1-1 15,-1 1 5-15,2 3-4 0,1 2-1 0,0 2 0 16,5 4 0-16,-5 1-1 0,3 1 1 0,-4 2-1 16,-1 0 1-16,3 1 4 0,-3 0-5 15,-2 4 5-15,1 1 0 0,-6-2 0 16,4 5 0-16,-4-1 0 0,2 3 0 0,0 2 1 15,-2 1-5-15,-1 0 4 0,1-4 1 16,2 3-1-16,-1-2 1 0,-3-3 0 16,1-1 0-16,2-2 0 0,0-2-1 0,-3-1-3 15,0-2 3-15,4 2-3 0,-4-2-1 0,3 0 5 16,-3 0-4-16,2 0 4 0,-2 0-1 16,-2 0 1-16,4 0 0 0,-2 1-4 15,0 1 4-15,1 0-1 0,-2 1 1 0,1 3 0 16,0-2-1-16,0 5 1 0,1 0-1 0,-1-3 0 15,0 4 0-15,1-2 0 0,-1-3 0 16,2 2-4-16,4-3 4 0,-3 0-5 16,3-3 1-16,-1 0-1 0,2 3 1 15,1-4 4-15,1 0-4 0,3 0 0 0,-3-1 0 16,5 1 1-16,-3-5 0 0,-3 3 0 0,5-4-1 16,-5-1 1-16,1-1 1 0,-1-2-1 15,-3 0 0-15,0-1 1 0,-5 0-1 16,2 1 5-16,-2 2 0 0,2 1-1 0,-2 0 1 15,-2 4-1-15,2 0 1 0,0 0 0 16,0 2 0-16,0 1 0 0,0 0-1 0,0 0 0 16,0 0 1-16,0 0-1 0,0 1 0 15,0 2 0-15,0 1 0 0,0 2-1 0,0 2 0 16,0 1-4-16,0 3 0 0,0 2 0 16,2 1 0-16,-1-1 0 0,3 1 0 15,0-2 0-15,2 0-1 0,-3-4 1 0,6-1-1 16,0-1 1-16,0-3-1 0,2-2 1 0,1-1-1 15,-3 2 1-15,5-3 0 16,-3-3 0-16,4 0 0 0,-1-2 0 0,-1-3 0 0,-1 1 0 16,0-4 0-16,1 0 0 0,-5-3 1 15,1 1-1-15,-5-4 1 0,2 4-1 16,-3-1 1-16,-2 0-1 0,-1 3 1 16,0 1-1-16,0 1 0 0,-1 1 1 0,1 3-1 15,0 0-4-15,0 3 0 0,0 0 0 0,0 2 0 16,0 2 0-16,0 2 0 0,0 1 4 15,0 2 0-15,0 4-5 0,1 1 1 16,-1 1 4-16,4 1 0 0,1 2 0 0,1 1-5 16,1-3 0-16,0-2 5 0,3-1-1 0,-1-4-4 15,4 0 5-15,-5-4-1 16,5-1 0-16,-1 0 0 0,1-1 0 0,-1-4 0 16,-1 1 0-16,2-6-5 0,1 2 5 0,-1-5-1 15,3-3-3-15,-5-2-1 0,-3 0 0 16,0-1 1-16,-4 1-1 0,1 0-3 0,-5 3-1 15,2 2 0-15,-4 4 1 0,2 3-1 16,-2 3-3-16,2 0-1 0,0-1 0 16,0 2 0-16,2 2-4 0,-2-1 5 0,-2 3 0 15,2 2-1-15,0-1 1 0,0 1 0 16,2 7-1-16,-2 0 6 0,2 3 3 0,1 3 0 16,0 3 0-16,0 0 9 0,-1 0 0 15,0 3 8-15,1 3 10 0,-3-4-1 16,0 4 4-16,-7-2 6 0,-2 1-1 0,-2-3 0 15,-5 1 5-15,-2-4 1 0,-4 2-1 0,1-7 1 16,-5-1 0-16,0-6 5 0,1-1-5 16,4-4 1-16,0-1-5 0,3-3-12 0,3 0-10 15,2-6-22-15,1-1-22 16,3-1-31-16,4-4-93 0,3-3-858 0,-2 0 0 0,4-1 0 16,-2-4 0-16</inkml:trace>
  <inkml:trace contextRef="#ctx0" brushRef="#br0" timeOffset="4231">2119 6458 820 0,'-1'0'146'0,"-3"0"13"16,-1 0 14-16,-1 0 8 0,-3 0 6 15,1 0 3-15,-5 2 6 0,0 1 4 16,-3 2 4-16,1 3 1 0,0 3 0 0,1 2-1 16,-1 3 5-16,3 2 0 0,3 3 1 0,2 2-1 15,2 2 0-15,2-2 0 0,0 1-146 16,4-2-13-16,4 1-14 0,3-4-9 0,3 0-4 16,1-7-6-16,3-1-3 0,2-1-6 15,4-6-9-15,1 1 0 0,3-5 0 0,-3-4 1 16,5 1-11-16,-2-5 1 0,-1 0 0 15,1-5 0-15,-3 3-1 0,1-5-3 0,-2 0-1 16,-2-3 0-16,-2 0 1 0,1-2 0 16,-7 3 0-16,-1-1 0 0,0 1 5 0,-4 0 0 15,-3 1 5-15,-3 2-1 0,3 1 5 16,-6 3 0-16,2 2 5 0,-5 3 0 16,-3 2 4-16,1 2 1 0,-3 5-1 15,-2 4 4-15,1 1 5 0,-4 6 0 0,1 3-1 16,1 1 1-16,2 2-1 0,2 1 0 15,2 0-4-15,2-1 0 0,0-2 0 0,4-2 0 16,1-2-5-16,0-4 1 0,3-3-1 16,1-3 0-16,2-3-5 0,1 2 1 0,4-4 0 15,-2-4 0-15,3 2-5 0,1-5 1 16,0 1 0-16,1-3-1 0,-4-2 1 0,1 2 0 16,-4-3 4-16,0 0-4 0,-1 3 0 15,-2 1 0-15,-2 1 0 0,0 2-4 0,-1 3 0 16,0 2 0-16,2 1 0 0,-2 7 1 15,2-1-1-15,-1 5 0 0,2 0 0 0,1 2 0 16,1 1 0-16,2-3 0 0,0 4 0 16,2-4 4-16,2 0-4 0,0-6-1 0,-1 0 1 15,2-3 4-15,0-2 0 16,0-2 4-16,0-5 1 0,-1 1 0 0,0-5-1 16,-2 0 1-16,-2-3 0 0,0-1 0 0,-2-2 5 15,0-2 0-15,-2 0-1 0,-1-1 1 16,-2 1 0-16,0 1-4 0,0 2 0 15,0 2 4-15,0 2 0 0,-2 3-8 0,2 2-1 16,2 5 0-16,-2 6 0 0,3 3 0 0,-1 5 0 16,1 7 0-16,2 3-1 0,1 4 1 15,0 7-1-15,2 3 0 0,-1 3-1 16,1-2 1-16,-3 3-1 0,4-5 0 0,-3-1 0 16,-2-5 0-16,1-2 1 0,-1-7 4 0,0-3 0 15,-3-3 0-15,1-5 0 0,-2-1 0 16,0-4 4-16,0-2-4 0,0-1 0 15,0-1-4-15,0-3-9 0,-2-2-9 0,1-5-8 16,-2-1-5-16,2-9-13 0,-2-2-9 16,-2-8-14-16,1-5-4 0,0-5-5 0,-1-4 0 15,3-1 5-15,-3 2 4 0,4-1 9 16,-1 4 9-16,1 4 5 0,1 7 9 16,0 3 4-16,3 6 9 0,-2 5 9 0,4 5 9 15,-3 3 14-15,1 4 8 0,2 0 18 16,0 4 9-16,3 0 14 0,0 4 9 0,0 2 4 15,-1 2 0-15,0-1-5 0,0 4-4 16,-2 0-5-16,-1 4-9 0,-1-1-13 0,-2 2-18 16,1 0-23-16,-2 3-54 0,-3 0-173 15,0 0-616-15,-3 0 0 0,-2 0 0 0,0-2 0 16</inkml:trace>
  <inkml:trace contextRef="#ctx0" brushRef="#br0" timeOffset="4430.47">2290 6210 1014 0,'-3'-4'173'16,"3"0"5"-16,0-4 9 0,0-3 9 0,0 0 9 15,0-2 4-15,3-2 1 0,0-1 4 16,2-1-4-16,1 2 4 0,1 3 1 16,4 2 0-16,2 3 0 0,2 4 0 0,1-1 0 15,7 4-4-15,-2 6-14 0,0 3-17 16,4 5-205-16,-6 8-156 0,1 3-712 0,-3 7 0 15,-6 3 0-15,-2 7 0 0</inkml:trace>
  <inkml:trace contextRef="#ctx0" brushRef="#br0" timeOffset="4598.02">2346 7051 1114 0,'-3'0'190'15,"2"0"5"-15,1 0 4 0,-4 0 5 0,4 0 0 16,-1 0 0-16,0 0 0 0,0-1-4 16,2-3-27-16,3 1-80 0,2-1-689 15,3-2 0-15,2-2 0 0</inkml:trace>
  <inkml:trace contextRef="#ctx0" brushRef="#br0" timeOffset="22584.25">5237 6286 500 0,'0'-1'100'0,"0"0"14"16,0-2 13-16,0 2 13 0,-1-3 10 0,1 2 12 15,0-5 9-15,-2 2 14 0,1 1 8 16,-1 0 9-16,1-2 4 0,-2 1 10 0,1 3-1 15,-1-2 1-15,2 2 0 0,-3 0 4 16,4 5 4-16,-1 4-82 0,-1 4-18 0,2 4-14 16,0 6-12-16,0 0-13 0,0 7-10 15,0 2-12-15,0 4-5 0,0 1-13 0,0-1-8 16,0 0-10-16,0-2-4 0,0-5-8 16,0 0-1-16,0-4 0 0,0-2 0 15,0-5-4-15,0-3-5 0,0-4 0 0,0-1 1 16,0-4-1-16,0 0 0 0,2-3 0 15,-2-1 0-15,0 0-5 0,0-3-4 16,0-1-1-16,0-5-4 0,0 0 0 0,0-3-4 16,0-2 0-16,0-4-1 0,0-2 1 0,0-2 0 15,0-1-1-15,0-2 1 0,0 1 0 16,0-4-1-16,0 2 1 0,0 0 0 16,0 1-1-16,0-1 0 0,1 2 5 0,0-2 4 15,3 5-1-15,-1 0 5 0,2 2 0 16,-1 3 5-16,2 1 0 0,0 2 4 0,1 4 0 15,-2 1 0-15,2 2 4 0,1 4 0 16,0 1 0-16,-2 3 4 0,3 5 5 0,0 5 4 16,2 4 1-16,-2 3-1 0,1 5 6 15,2 3-5-15,-2 0 0 0,1 3 1 0,1 2 0 16,0-2 0-16,-2-5 0 0,3 1-3 16,-2-3-1-16,0 0 0 0,0-3-4 15,-1-2 0-15,2-2 1 0,-4-1-5 0,1-4-9 16,0-1-3-16,-1-1-10 0,-2-1-5 15,1-2-13-15,-1-3-8 0,1-1-15 16,-1 0-17-16,-2-1-32 0,1 0-67 0,1-2-715 16,-1-3 0-16,1-2 0 0,-2-3 0 0</inkml:trace>
  <inkml:trace contextRef="#ctx0" brushRef="#br0" timeOffset="22850.53">5605 6144 720 0,'0'0'128'0,"-1"-4"15"15,1 0 8-15,-2 1 19 0,2-2 8 16,-1-2 13-16,0 2 5 0,-3 0 5 0,3-1 4 16,-2 2-5-16,2 3 5 0,-3 0 0 15,2 6 0-15,-1 5 4 0,2 5 9 0,0 5 5 16,1 7-1-16,-2 3 0 0,2 6-124 16,0 6-14-16,-2 4-9 0,2-1-17 15,0 1-9-15,0-4-9 0,0-3-9 0,0-2-5 16,0-3 1-16,0-4 4 0,0-5-4 15,2-3-1-15,0-5 1 0,-1-2-5 0,0-1-9 16,2-5-8-16,0 0-10 0,2-4-4 16,0-2-17-16,1 0-19 0,-2-2-30 0,4 0-76 15,0-2-753-15,-1-4 0 0,2 0 0 16</inkml:trace>
  <inkml:trace contextRef="#ctx0" brushRef="#br0" timeOffset="23206.58">5751 6505 742 0,'0'1'128'0,"0"1"0"0,-1 0 13 0,1 4 14 16,0 1 13-16,-2 2 9 0,2 3 0 16,0 3 5-16,0 2-1 0,0 1 5 0,0 3 0 15,2 0-1-15,0-1 1 0,3 1 4 16,1-3-1-16,1-2-3 0,3-2 3 0,2-4 5 15,0-3-124-15,1-1 5 0,2-4-10 16,2-2-9-16,-2-4-8 0,1-4-9 16,-2-3 4-16,2-1-1 0,-4-2 2 0,1-2-1 15,-3 1 4-15,-2-4 6 0,-3 3-1 16,-1-2 1-16,-1 3 3 0,-3 0 6 0,-3 0-5 16,-3 1-4-16,-1 1-5 0,-2 2-3 15,-5 0-5-15,-1 1-5 0,0 2-3 0,-3 2-1 16,0 1-4-16,0 2-4 0,1 0 0 15,1 3-10-15,2 2-12 0,2 1-13 16,2 3-10-16,3 0-21 0,2 4-41 0,2 0-66 16,2 4-817-16,1-2 0 0,3 2 0 15</inkml:trace>
  <inkml:trace contextRef="#ctx0" brushRef="#br0" timeOffset="23500.79">6150 6493 900 0,'-2'0'154'0,"1"0"9"0,-1 0 10 15,-2 0 8-15,1 0 5 0,-1 1 5 16,0 1-1-16,-3 4 5 0,2 1 0 0,-2 3 4 16,2 0 5-16,1 5 4 0,1 0 4 15,0 3 5-15,2 1 0 0,1 0-1 0,-2 1 5 16,4-4 1-16,-2 2-156 0,1-3-8 15,2-3-9-15,0-1-5 0,0 1-5 0,2-4-3 16,0-1-1-16,1-2-5 0,0-2 1 16,1 0-9-16,-1-2-14 0,2 1-13 0,-2-2-26 15,1-2-53-15,-1-2-157 0,0 0-659 16,-1-3 0-16,0 1 0 0,-2-4 0 16</inkml:trace>
  <inkml:trace contextRef="#ctx0" brushRef="#br0" timeOffset="23717.21">5870 6236 1088 0,'-2'0'185'0,"2"-1"6"16,-3-2 4-16,3-1 5 0,0 1 0 16,0-5 4-16,0 2 1 0,3-2-1 15,0 1 0-15,6-2 1 0,1 2-1 0,4 3 1 16,2 0-1-16,3 1 1 0,2 3-9 15,1 4-18-15,3 3-31 0,-4 6-71 0,-3 5-975 16,-4 2 0-16,-2 5 0 0,-7 3 0 16</inkml:trace>
  <inkml:trace contextRef="#ctx0" brushRef="#br0" timeOffset="23901.24">5865 6970 1028 0,'0'0'166'0,"0"-1"2"15,0-3-1-15,0 2 5 0,3-3 0 0,-1 0-5 16,2-4-17-16,2-1-53 0,1-1-554 16,3-4 0-16,3 0 0 0,0-3 0 0</inkml:trace>
  <inkml:trace contextRef="#ctx0" brushRef="#br0" timeOffset="24034.88">6166 6183 1014 0,'0'0'173'0,"0"0"6"16,0 0 8-16,0 0 5 0,0 0 5 0,0 0-1 16,0-1-4-16,0 1-13 0,0 0-31 15,0 1-107-15,0 0-580 0,0 2 0 0,0 2 0 16,0-1 0-16</inkml:trace>
  <inkml:trace contextRef="#ctx0" brushRef="#br0" timeOffset="24716.1">6973 6569 900 0,'0'0'154'0,"-2"0"9"0,-1 0 1 0,1 0 8 16,-4 0 5-16,-3 0 5 0,-3 0 0 16,-4 1 4-16,-2 2 0 0,-1 2 4 15,-4 2 0-15,0 2 1 0,-1 4-1 0,1 1 5 16,2 2 0-16,2 2 0 0,5 1-1 16,1-2 0-16,5 2-154 0,5-3-9 0,-1-3 0 15,6 1-10-15,2-4-4 0,4-3-5 16,4-2 1-16,0-2-5 0,5 0 0 0,-1-6-9 15,4 0 0-15,2-4-8 0,-1-2-9 16,1-4-14-16,0 0-22 0,-1-4-26 0,-1-2-40 16,-3-1-49-16,-1-3-610 0,-4-2 0 15,0 1 0-15,-2-4 0 0</inkml:trace>
  <inkml:trace contextRef="#ctx0" brushRef="#br0" timeOffset="25765.85">7021 6187 540 0,'0'-3'116'15,"0"-2"10"-15,-2-2 13 0,2-2 17 0,-3-1 19 16,2 1 13-16,-4-1 13 0,2 0 4 15,-2 1 5-15,0 4 0 0,-2 1 0 0,0 4 5 16,1 5-1-16,-3 3 1 0,4 4 3 16,-1 5 1-16,0 4 4 0,3 6 5 0,-2 4-113 15,3 7-5-15,1 6-12 0,1 0-18 16,0 1-13-16,0 3-14 0,1-1-13 16,5-2 0-16,-2-5-4 0,2-1-1 15,1-6 1-15,2-5-5 0,4-5 0 0,-2-3-1 0,4-5-4 16,-2-2 0-16,-2-6-4 15,4 0-5-15,-1-4 0 0,2-3-4 0,-3-4-1 16,0-4 0-16,-2-1-5 0,2-3 1 16,-1-5-1-16,-1 0-4 0,0-5 1 0,-5-3-1 15,-2 1 0-15,-1-2 0 0,-1 1 0 16,-1 1 1-16,-1 3 0 0,0 5 0 0,0 2-5 16,-1 5 1-16,1 3-5 0,0 4 1 15,0 3-1-15,0 4 1 0,0 5-1 0,0 2 5 16,0 2 0-16,0 2 0 0,0 1 0 15,0 3 0-15,0 0 0 0,0 1 0 16,1-2 0-16,1-3 0 0,3-1 5 0,0-2-1 0,2-2 1 16,0-3 4-16,0-1 0 15,4-3 0-15,0-2 1 0,-1 0-1 16,2-1 0-16,0 0-4 0,0-1 1 0,-1-1-1 0,1 0 0 16,-1-2-4-16,0 0 0 0,-3-3 0 15,0 1 0-15,0-1 1 0,-2-4-6 16,-2-1 1-16,-1-1 5 0,-1-3-5 0,-2 1-1 15,0-1 0-15,0 0 1 0,0 3-1 16,-2-1 1-16,1 4-1 0,1 2 0 16,-2 2 0-16,-1 1 0 0,1 4 5 0,-2 4-1 15,0 3 1-15,0 2-1 0,1 1 4 0,1 1 0 16,0 3 1-16,0 1-1 0,1 1 1 16,1-1-1-16,1-2 1 0,1 1-1 0,2-5 1 15,2 2-1-15,-1-2 0 0,3-3 1 16,1-2-1-16,2-2 0 0,-1 2-4 15,0-3-4-15,3 1-1 0,-1-2-4 0,0 0-4 16,1-4-5-16,-2-1-4 0,2 1 0 0,-3-2-1 16,-1-1-3-16,2-1-1 15,-4-2 0-15,0-1 1 0,0 3-1 0,-3-1-4 16,2 4-5-16,-4 3 1 0,0-1 0 16,-1 3 8-16,-1 3 5 0,0 1 4 0,0 0 10 15,0 3-1-15,-1-1 4 0,-1-2 10 16,2 1-1-16,0-1 5 0,0-2 4 0,0 1 1 15,-1-3-1-15,1-1 5 0,1-3 0 16,2-2-1-16,0 0 10 0,1 0 0 0,1-2-1 16,2 2-3-16,2-1-6 0,-2 1 1 15,3 2-5-15,3 1 0 0,-3 1 0 16,1 4-4-16,1 1-1 0,0-1-4 0,2 1 0 16,-1-1-1-16,3 1 1 0,-1-3-6 0,0 2 1 15,1-4 4-15,2-2-4 0,-2-4 0 16,1-2 0-16,-3-1 0 0,2-3 4 15,-3-1-4-15,2-3 1 0,-6-2-1 0,-1 3 1 16,-2 2-1-16,-3 1 5 0,1 1-4 16,-4 3 0-16,1 3-5 0,-2 2 1 15,0 4 0-15,-4-1-5 0,1 2 1 0,0 6 0 16,0 0 4-16,2 7-5 0,-3 2 0 0,2 3 0 16,1 2 4-16,0 5 1 0,4 4-5 15,0 3 0-15,3 0 5 0,0 2-6 0,4 0 10 16,0 0 4-16,1-1 9 0,-1-1 4 15,2-4 5-15,-4 1 13 0,0-2 5 0,-4-5 4 16,-1 1 0-16,-5-4 5 0,-6-3 0 16,-2-5-1-16,-5-2-4 0,-4 0 0 0,-2-5-4 15,-2-3-5-15,-3-1-14 16,2-5-13-16,-1-3-21 0,3-2-31 0,4 0-72 16,3-2-928-16,4-4 0 0,3 1 0 0</inkml:trace>
  <inkml:trace contextRef="#ctx0" brushRef="#br0" timeOffset="37725.12">8749 6578 844 0,'0'-1'137'0,"-2"-2"13"0,1-1 10 0,-2 0 12 15,0-2 5-15,-4 3 5 16,-1-1 4-16,-4 0 0 0,-2 3 4 0,-1-2 5 16,-5 6 0-16,1-1 5 0,-1 5 3 15,0 2 1-15,1 3 0 0,0 3 4 0,4 4 4 16,2 1-128-16,2 2-9 0,4 1-13 15,4 0-9-15,-1-1-10 0,4-2-8 0,6-2-5 16,-1-3-4-16,4-5 4 0,4-2-5 16,0-4-8-16,2-2 0 0,2-3-5 0,1-1 1 15,1-6-5-15,2 1 0 0,-1-6-9 16,-3 0-8-16,2-2-9 0,-2 0-9 0,-1-7-13 16,-1-1-12-16,-1-2-24 0,-2-2-3 15,-4-3-5-15,2-3 0 0,-6-3-4 16,-1 0 0-16,-1-5 8 0,-1-3 14 15,-4 0 13-15,-1-1 4 0,-2 2 5 0,-2 2 13 0,-1 3 18 16,0 5 9-16,-1 4 13 0,2 7 13 16,-3 5 18-16,3 6 19 0,-1 5 21 15,2 7 9-15,1 5 14 0,2 8 4 16,1 6 4-16,-1 8 0 0,2 6-4 0,1 4-9 16,1 7-13-16,3 2-5 0,1 5-4 15,1-1-10-15,0 0-12 0,1-5-4 0,1-4-6 16,3-3-4-16,0-3-5 0,0-4-4 0,0-5-5 15,-1-3-5-15,0-3-17 0,-2-5-14 16,2-2-21-16,-4-2-23 0,1-4-31 16,-3-3-76-16,2 0-791 0,-4-4 0 0,0-3 0 15,2-5 0-15</inkml:trace>
  <inkml:trace contextRef="#ctx0" brushRef="#br0" timeOffset="37908.64">8539 6446 1054 0,'-4'0'180'0,"1"0"0"15,1-3 9-15,-3 2 13 0,2-2 9 0,-1 1 5 16,0-3-1-16,1 1 0 0,0-2 0 16,5-3 0-16,4 0 1 0,3-2-1 15,6-4 0-15,6 0 0 0,4 0 1 0,4 1-1 16,6 1 0-16,5 1-5 0,5 4-193 16,-4 6-18-16,4 2-32 0,-1 10-43 0,-6 4-63 15,0 3-776-15,-4 7 0 0,-7 2 0 16,-6 5 0-16</inkml:trace>
  <inkml:trace contextRef="#ctx0" brushRef="#br0" timeOffset="38594.35">9064 6519 952 0,'-2'-2'172'0,"1"1"13"15,-2-5 14-15,0 2 8 0,0 0 9 0,-3 2 5 16,2-3-1-16,-1 3 0 0,-1-3 5 15,1 4 0-15,1 4 0 0,3 3-1 16,-1 6 1-16,0 3 4 0,2 2 0 0,0 3 1 16,0 4 3-16,4 0 0 0,0 4-171 0,0-2-14 15,2-3-14-15,2-2-8 16,0-2-9-16,1-5-4 0,0-1 0 0,3-3 0 16,-2-4-5-16,2-3 1 0,0 1 1 0,-1-4-1 15,3-1 0-15,-2-5-5 0,2-2 2 16,-2-2-1-16,0-2-5 0,-2-4 1 15,-2 0 1-15,0-2-1 0,-3-4 0 0,1-2 1 0,-3 4-1 16,-2 0 0-16,-1 1 1 0,0 4-1 16,0 1 1-16,0 4 0 0,0 4-6 15,-1 3 1-15,-1 3 5 0,2 4-1 0,-1 2 0 16,-3 4 0-16,2 1 0 0,1 3 0 16,0 0-1-16,1 4 0 0,-2-1 0 15,2 1 0-15,0-2 0 0,3-1 0 0,0-3 0 16,4-1 0-16,-1-1 0 0,1-3-1 15,0-3 5-15,5 1 0 0,0-2-4 0,0-2-5 16,0-1 0-16,0-1-4 0,0-2-1 16,-2-3 1-16,2 1-5 0,-2-1 0 15,-3-3 1-15,1-1 0 0,-4-1-5 0,0 0 0 16,-1-1 0-16,-2 3 1 0,-1 1-6 0,0 1 1 16,0 3 0-16,0 1 0 0,-1 3 0 15,-2 4 5-15,2 5-1 0,1 0 5 16,0 0 0-16,-1 5 0 0,1 0 4 15,1-2 0-15,3 2 0 0,1-3 0 0,0-2 5 16,4-2-1-16,-2-3 4 0,4-1 5 0,0-2 5 16,3-2 3-16,-2 0 1 0,-2-4 4 15,3-1 3-15,-4 0 1 0,-2-2 0 16,-1 0 5-16,-1-3-1 0,-2 0 1 0,-2-1 0 16,-2 0 4-16,-2-1 0 0,-5 1 1 15,-1 0 0-15,-1 1-5 0,-1 1 1 0,-1 2-9 16,0 2 0-16,-2 3-8 0,3 0-4 15,0 1-14-15,5 4-18 0,2 1-18 16,1 0-17-16,2 2-31 0,2 0-40 0,3-1-67 0,5-2-735 16,1 2 0-16,2-2 0 0</inkml:trace>
  <inkml:trace contextRef="#ctx0" brushRef="#br0" timeOffset="38791.82">9582 6594 516 0,'0'0'112'0,"2"0"27"0,1-1 22 16,0 1 18-16,-1 0 8 0,3 0 9 15,-2 1 9-15,1 3 9 0,-1 0 9 0,0 3 4 16,-3 5 4-16,1 0 5 0,-1 3 4 15,0 0 5-15,0 3 3 0,-1-2 1 16,1-1 4-16,0-1-1 0,0-2-111 16,3-2-27-16,0-4-18 0,2 0-18 0,4-3-8 15,2-2-10-15,4-2-8 0,1 0-8 0,3-6-9 16,0 1-9-16,2-4-8 16,-1-2-17-16,-2 0-19 0,-1-2-25 0,-2-2-27 15,-3 1-53-15,-4-3-141 0,-3 3-642 16,-2-1 0-16,-1 1 0 0</inkml:trace>
  <inkml:trace contextRef="#ctx0" brushRef="#br0" timeOffset="38973.83">9402 6311 1108 0,'0'-1'193'0,"0"1"5"0,0-1 9 15,-2 1 4-15,2-2 1 0,0 2 8 16,0 2 0-16,2-1 5 0,0 3-4 0,0 5 0 15,0 0 4-15,2 1-5 0,-3 4-8 16,1 0-13-16,-1 4-22 0,0-1-58 0,-2 2-996 16,-5-1 0-16,-2 0 0 0,-4-2 0 15</inkml:trace>
  <inkml:trace contextRef="#ctx0" brushRef="#br0" timeOffset="39090.08">9197 6301 954 0,'0'-2'167'0,"0"-4"10"16,0 2 8-16,1-3 14 0,1 0 8 0,0 1 0 15,1-1 1-15,3 2-1 0,-1 0 0 16,2 5-5-16,1 9-17 0,-2 4-48 16,0 5-785-16,-2 5 0 0,-1 6 0 15,-1 5 0-15</inkml:trace>
  <inkml:trace contextRef="#ctx0" brushRef="#br0" timeOffset="39206.28">9226 7017 1126 0,'0'0'188'0,"0"0"0"0,-3 0 1 15,3 0-1-15,0 0-3 0,-2 1-5 0,1 2-27 16,0-1-92-16,-1 0-552 0,-1 2 0 16,0 2 0-16,2-4 0 0</inkml:trace>
  <inkml:trace contextRef="#ctx0" brushRef="#br0" timeOffset="40741.65">6246 7325 825 0,'-1'-6'143'0,"-2"-2"9"0,0-2 18 16,-4-1 13-16,3 1 9 0,-1-3 5 16,-1 1 8-16,1 2 5 0,0-1 0 0,2 6 4 15,-1 3 0-15,1 0 0 0,2 2 1 16,0 6 3-16,-1 3 5 0,2 4 5 0,0 10-1 16,0 3-124-16,2 12-15 0,0 5-4 15,5 10-18-15,-1 6-13 0,1 2-9 0,1 4-4 16,2-1-9-16,1-3-4 0,0-3 0 15,0-6-6-15,-2-5 1 0,0-5 0 0,-2-9 0 16,0-4-5-16,0-8 0 0,-3-4-5 16,0-4 0-16,-3-4-5 0,1-3 1 15,0-3-4-15,0-3-1 0,-2-5 1 0,1-4-1 16,-1-5 5-16,2-4-5 0,-1-4 1 16,3-3 0-16,1-3 0 0,-1-3 0 15,2-2 1-15,0 4-1 0,1 1 1 0,3 7-4 16,-3 3 0-16,3 6-1 0,1 3 1 15,0 5 0-15,-1 5 0 0,0 7 4 0,-1 2 0 16,-4 5 0-16,1 4 0 0,-3 2 4 0,1 2-1 16,-4 5 1-16,-4 1-1 0,-1-3 0 15,-4 2 0-15,-2-4-5 0,-2 0 1 16,3-7 0-16,-1-2-5 0,-2-3-9 0,1-6-4 16,2-2-9-16,3-3-14 0,4-5-12 15,2-3-14-15,-1-6-17 0,5-1-31 0,4-2-27 16,3-3-31-16,3-1-16 0,3-3-15 15,3 1-12-15,3 0 0 0,1 2 4 16,3 2 13-16,0 1 22 0,0 2 23 0,-2 0 36 16,1 1 26-16,-3 2 26 0,-2 1 28 0,-4 1 26 15,-2 3 27-15,-5-1 30 0,-1 4 31 16,-5 1 32-16,0 1 31 0,-6 1 21 0,-2 1 14 16,-5 3 13-16,0 1 0 15,-5 5 4-15,1 1-13 0,-2 4-22 0,-1 4-19 16,-1 2-26-16,4 3-23 0,0 0-17 0,4 1-14 15,6-3-18-15,-1 1-9 0,4-3-13 16,0-4-10-16,2-2-4 0,4-5 1 0,-1-1-1 16,2-2 0-16,2-3-5 0,1 0 6 15,1-5-5-15,3-2 0 0,0-3-4 0,2 0 0 16,-1-4 5-16,-1 0 1 0,1-2-1 16,-3-1-3-16,-3-2 4 0,2 1-4 0,-4 2 0 15,0 3 1-15,-3 0-1 0,0 0 1 16,-3 7-4-16,1 0-6 0,-1 1 6 15,0 3-5-15,2 3 4 0,-2 4 0 16,1 3 5-16,2 3-1 0,-2 1 0 0,2 1 0 16,1 1 0-16,1 1 4 0,0-1-5 0,3-2 5 15,2-3-1-15,-3-3 5 0,3-3-1 16,3-3 1-16,1-1-1 0,-1-2 5 16,2-3 0-16,1-3 4 0,-2-1-3 0,1-2-1 15,-1-1 0-15,-4 0 1 0,2-2-6 16,-3-1 1-16,-4-1 0 0,2 1 0 0,-5 3 0 15,1 1-3-15,-3 0-5 0,0 5 0 16,1 0-5-16,-2 2 5 0,1 3-5 0,0 5 1 16,-3 1 4-16,3 5-5 0,3 0 0 15,-2-1 0-15,1 1-1 0,1 1 1 16,-1-1-1-16,5-2 5 0,0-4 5 0,3-3 8 16,0 2 13-16,0-4 9 0,4-2 8 0,-2-4 5 15,0 2 9-15,2-6 0 0,-1 2 9 16,0-2 4-16,-5-2 0 0,1 1 4 15,1-1 0-15,-5-1 1 0,0 0-2 16,-1 3 8-16,-4-1-7 0,-2 2-4 0,-4 2-8 16,0-2-14-16,-5 3-22 0,0 1-21 15,-5 2-18-15,-1-1-23 0,-1 3-25 0,-1 1-37 16,-3 0-88-16,1 1-973 0,0-1 0 16,1 1 0-16</inkml:trace>
  <inkml:trace contextRef="#ctx0" brushRef="#br0" timeOffset="41025.43">6605 7261 1124 0,'0'0'187'0,"2"0"2"0,0 0 3 16,1 0 10-16,1 0 9 0,2 0 9 0,1 0 5 15,0 2 0-15,3 2 4 0,-3 1 5 16,1 5 0-16,-2 1 0 0,-1 2 0 15,-2 3 0-15,0-1 4 0,-1 1 0 0,-2-1 0 16,0-3 0-16,0-1-184 0,1-3 1 16,0-4-1-16,4 0-9 0,1-3-5 0,2-1-9 15,2-5-4-15,1 0 0 0,3-3-5 16,2-2-8-16,4-1-10 0,0 0-12 0,0-3-19 16,4-4-34-16,2 2-85 0,-1-4-905 15,0 1 0-15,2 0 0 0,0 0 0 0</inkml:trace>
  <inkml:trace contextRef="#ctx0" brushRef="#br0" timeOffset="41939.01">7585 7813 836 0,'0'0'148'16,"0"-3"13"-16,-1-2 14 0,1 2 9 0,-3-1 9 15,2-3 9-15,-1 3 9 0,0 0-1 16,-1 0 6-16,2 0-1 0,-2 4 5 0,2 7 0 16,-1 0 4-16,2 7 5 0,0 3-1 15,2 5 0-15,-1 1 1 0,2 3-1 16,3 1-144-16,1 4-13 0,1-2-14 0,3-3-9 16,1-3-9-16,3-3-10 0,-1-4-5 0,3-3 1 15,-2-4-1-15,3-6 4 0,-3-1 0 16,2-6 0-16,-3-4 0 0,1-3-4 15,-4-3 0-15,0-2 1 0,-1-4-1 0,-3-1 1 16,-2-2-5-16,-1-4 1 0,-3-1 1 16,0 2 0-16,2 0 0 0,-7-1 5 15,3 4-9-15,-3 1 0 0,0 2-4 0,1 5-4 16,0 3-9-16,0 5-5 0,-1 2-8 16,1 2-1-16,1 5 0 0,1 0-4 0,-1 4 0 15,0 2-1-15,2 1 1 0,0 2 0 16,2 2-1-16,3 2 0 0,1 0 0 15,1 1-4-15,4-1 0 0,1 0 0 0,1-2 5 16,6 0 0-16,-2-1 0 0,4-4 5 0,-1-2 4 16,0-2 0-16,0-2 1 15,0-2 3-15,-2-1 1 0,0-3 4 0,-1-3 0 0,-2 0 1 16,-2 0-1-16,-3-3 0 0,-2-2 5 16,-4 1 0-16,-1-1 4 0,-2-1 0 15,-4 2-5-15,-2 2 1 0,-3 0 0 0,-3 6 0 16,-2-1 3-16,-1 4 0 0,-1 4-4 15,-2 2 0-15,1 5 4 0,0 4-4 16,3 2-1-16,3 0 0 0,1 2 0 0,3 4 0 16,4-4-4-16,2-1-1 0,2 0 1 0,6-3-1 15,2-2 0-15,1-5-1 0,2-1 6 16,3-4 3-16,0 0-3 0,4-2-1 16,0-2 5-16,-1-2 1 0,1-2-5 0,1-4-5 15,-4 2-8-15,2-2-8 0,-3-1-19 0,-2 0-26 16,1-4-49-16,-2 1-151 15,-3 1-678-15,-1 0 0 0,-3-2 0 0,0-3 0 0</inkml:trace>
  <inkml:trace contextRef="#ctx0" brushRef="#br0" timeOffset="42196.88">7910 7621 1108 0,'0'-3'189'15,"0"-3"14"-15,0-3 13 0,0-4 14 16,0-2 4-16,1 0 4 0,3-2 5 16,1-2 4-16,1-2 0 0,5 5 0 0,-1 2 1 15,6 3 3-15,1 5 1 0,1 1 0 0,3 4-5 16,0 5-4-16,-1 3-13 0,1 0-14 15,0 7-212-15,-1 2-48 0,-2 2-106 16,-2 3-880-16,-6 4 0 0,-3 1 0 0,0 0 0 16</inkml:trace>
  <inkml:trace contextRef="#ctx0" brushRef="#br0" timeOffset="42354.48">8105 8269 1152 0,'0'0'196'0,"0"0"5"0,1 0 14 0,-1 0 8 0,2 0 5 15,1 0 0-15,0-1 5 0,2-3-1 16,-1 0 0-16,1-2-4 0,-2 1-13 0,1-2-31 16,0 2-99-16,-3-1-855 0,0-4 0 15,1 4 0-15,-2 0 0 0</inkml:trace>
  <inkml:trace contextRef="#ctx0" brushRef="#br0" timeOffset="44638.01">3516 7355 612 0,'-2'3'110'0,"2"-3"10"16,0 0 9-16,-1 1 13 0,1-1 13 0,-2 0 9 15,2 0 4-15,-1 0 0 0,-1 1 5 16,2-1-1-16,0 0 1 0,-1-1 0 15,1-3-1-15,0 2 5 0,1-2 1 0,-1 0-6 16,3-3 1-16,0 0 4 0,1 0-111 16,3-2-8-16,-1-2-9 0,3 2-14 0,0-1-7 15,2-1-10-15,1 0-4 0,1-1 0 16,0-1 0-16,1 0 1 0,2-1 4 0,1-1 0 16,-1-2 0-16,2 1 1 0,-1-3-1 15,1 0 0-15,2 0 4 0,-2-1-4 0,0 1 1 16,0-2-2-16,1 0 1 0,-1 2 4 15,-1 0-5-15,1-3 0 0,-1 3 0 16,-1 1 4-16,2-1-5 0,2-2 0 0,0 1-4 16,0 0-1-16,1 2 0 0,1-4-5 15,1-1 1-15,1 4 4 0,1-5-5 0,-1 3 1 16,0 0 0-16,0 1 0 0,1 1 1 16,-2-1-5-16,-1 1 0 0,-1 2 1 15,0 0 0-15,-3 1-5 0,2-1 1 0,-2 2 0 16,2-2 0-16,0 0 0 0,-1-1 1 0,3 1-1 15,1-2 0-15,0-1 1 0,-1 1 3 16,4-2 0-16,-1 1 0 0,1 1-1 16,0-1 4-16,2 1 0 0,-3 1 0 0,-1 0-1 15,1 1 1-15,-1 1 3 0,0-1 1 16,0 1-5-16,0-2 1 0,2 1 0 0,-1-3 0 16,-2 1 0-16,4-1 1 0,-1 1-1 15,1 0-3-15,-3-3 0 0,0 5 0 16,-2 0 0-16,0 1-3 0,-1 1 0 0,-2 1 0 15,0 3 0-15,0-2 0 0,-2 2 0 0,3 1 0 16,-1-2-1-16,1-1 5 0,4 0-1 16,0-2 0-16,-1 2-1 0,5-3 0 15,-1 0 0-15,3-3-1 0,1 1 1 0,1 0-5 16,-2-1 5-16,0 1-1 0,-1 2 0 16,-2-2 0-16,1 4 0 0,-2-1 0 0,-4 2-4 15,2-1-4-15,-1 2 4 0,-1 0 0 16,1-1 1-16,-1-2-1 0,4 3 1 0,-2-4 0 15,1 2 0-15,-1-1 0 0,2 0 0 16,-1 3 5-16,-1-1-6 0,-2 1 1 0,1 1 0 16,-1 2-4-16,-1 0 4 0,-1-2 0 15,1 3 0-15,0 0 1 0,0-2-1 0,0 2 1 16,1-1-1-16,0 0-3 0,-1-1-1 16,3-1 1-16,-3 1 5 0,-1-1-1 15,2-1-4-15,1 0 4 0,-3 0 1 16,2-1-1-16,0-1 0 0,-1 1 4 0,1 1-4 15,-2-2 0-15,2 0-1 0,-3 2 5 16,1 1-1-16,-3-1 0 0,-1 2 0 0,-2 2-1 16,-1 0 0-16,-2 2 0 0,-2-1-5 0,-1 3-4 15,-1 3-1-15,-2 0-8 0,-1 1-5 16,0-1-9-16,0 2-17 0,2 0-31 16,-2 0-66-16,0 2-696 0,0 1 0 0,-1-3 0 15,0 2 0-15</inkml:trace>
  <inkml:trace contextRef="#ctx0" brushRef="#br0" timeOffset="45772.63">6450 5298 576 0,'0'0'104'0,"0"0"10"15,0 0 13-15,3-2 9 0,0 1 9 16,-1-2 5-16,2 0 3 0,1-1 5 0,3-2 4 16,-1-1 5-16,3 0-1 0,0-1 5 15,0 0 0-15,3 0 4 0,0-2 4 16,1 1 1-16,0-1-1 0,0-1 5 0,1 1-105 16,0-2-4-16,0 1-14 0,1 0-8 15,0-2-5-15,-1 0-5 0,1 1 1 0,0 1-4 16,-2-2-5-16,4 1-4 0,-3-1 4 15,0 3-4-15,-1-1-4 0,-1-1-1 16,1 4-3-16,-2-3-1 0,0 1 0 0,-2 2-4 16,2-1 0-16,0 1-5 0,-2-1 0 15,0 2 1-15,0-1-6 0,-2 2 1 0,4 1-9 16,-4-1-8-16,3 2-9 0,-2 2-23 16,0-1-35-16,2 2-71 0,-3-1-633 0,-1 2 0 15,-1 0 0-15,0 2 0 0</inkml:trace>
  <inkml:trace contextRef="#ctx0" brushRef="#br0" timeOffset="47583.31">3630 7472 858 0,'0'-1'135'0,"-2"-2"5"0,1 1 4 16,-1 0 9-16,2 0 0 0,-1-1-1 15,-1 1 1-15,2 1 0 0,-1-1-1 0,1 0-3 16,0 2-1-16,0 0 4 0,3 2 1 0,0 0 0 15,2 0-1-15,3 2 6 0,0 1 3 16,5 1-126-16,1 1-8 0,4 1 0 16,1 3-5-16,-1 0-4 0,3 4 0 0,-2 0 5 15,3 3 0-15,1-1 5 0,-1 7 0 0,2-1 4 16,0 3 0-16,4 1 0 0,2 2 0 16,3-2 0-16,2 1-1 0,5 1-4 15,4 0-4-15,1 0 0 0,3-3 0 16,5 2-5-16,-1 1 0 0,1 0-4 0,2 1-1 15,1 0-4-15,0 1 3 0,-1 5-4 16,2-4 0-16,-1 4 1 0,0-3-1 0,0 1-4 16,1-1 1-16,-1 0-1 0,1-2 2 15,-1 0-1-15,0 1 4 0,0-1-5 0,0 1 0 16,-2 0 5-16,1 1-1 0,-1 3 1 16,-4 0-5-16,2 3 1 0,-2-1-1 0,-1 1 1 15,-2 1-4-15,0-1-1 0,-2 3 0 16,0-4-1-16,3-1 1 0,-2 1-1 15,2-3 1-15,-2-2-1 0,2-1-4 0,-2 1 5 16,0-3 0-16,-1-1-4 0,-1-1 0 0,-3 1 0 16,0-2 4-16,-1-2 5 15,-3 2-6-15,-1-3 1 0,0 0 3 0,0-1 1 0,-2-4-1 16,0 0 0-16,-2-2 1 0,0-1-5 16,-3-1 0-16,0-2 0 0,-3-3 1 15,-1 1-5-15,-1-3-1 0,-4 0 1 16,-1 0-8-16,-2 1-6 0,-4-1-7 0,-1 0-18 15,-2-1-13-15,-3 1-13 0,-1 0-13 16,-1-1-18-16,-1 0-39 0,-1 0-80 0,-1-3-453 16,1-1 0-16,-1-1 0 0,-1-1 0 0</inkml:trace>
  <inkml:trace contextRef="#ctx0" brushRef="#br0" timeOffset="48366.23">6808 9546 496 0,'0'1'82'0,"0"-1"1"0,0 2 0 0,0-1-1 16,0 0 5-16,0 3 0 0,0-1-4 15,0-1 0-15,0 2 4 0,2 1 4 0,2-4 1 16,1 1 4-16,1 1 0 0,2-1 0 15,-1 0 4-15,6-1 1 0,-1-1 4 16,4 0 4-16,1 0-73 0,4 1 4 0,1-2 0 16,4 0 4-16,4-3 0 0,4-2 5 0,2 1 3 15,4-4 0-15,2 0 1 0,4-3-1 16,2-3 1-16,2-2 0 0,1 1 4 0,2-3 0 16,5-4 0-16,3-1 8 0,3-3-4 15,2-1-5-15,2-3-8 0,4 0-5 16,0-3 0-16,5-1-4 0,-1-1 0 15,4-1-3-15,-1-1-5 0,2 1 0 0,0-1 0 16,-2-1-4-16,3-3-6 0,1 1 1 16,1-2-5-16,-2-1 1 0,2 0-5 0,-5 2-9 15,2-2 1-15,-3 1 0 0,0 1 0 0,-1 1 0 16,-1 2 0-16,1-2-1 0,-3 6-4 16,-1-1 0-16,-2 0 0 0,1 3 0 15,-3 0 0-15,-1 0 0 0,-3 0 4 0,-3 2-4 16,-3 1 0-16,1-1 0 0,-4 4-1 0,-3 1 1 15,-1-2-1-15,-3 3 0 0,0 2-4 16,-5 0-8-16,-2 3-10 0,-1 0-8 0,-5 4-13 16,-2-1-13-16,-4 5-10 0,-3-2-21 15,-2 5-58-15,-6-1-469 0,0 3 0 16,-8-1 0-16,0 2 0 0</inkml:trace>
  <inkml:trace contextRef="#ctx0" brushRef="#br0" timeOffset="49632.39">7311 4788 516 0,'0'0'81'0,"0"2"1"15,1-1 4-15,2 0 4 0,-2 0 9 16,2 3 5-16,1 0 9 0,1 0 4 16,2 0 5-16,1 0 4 0,0 3 0 0,2-1 4 15,0 0 0-15,5 2 1 0,-2 0 4 16,3 2 0-16,0 1 0 0,3 0-1 0,1 2-80 15,0 1-1-15,5 1-5 0,2 1 1 16,3 0-10-16,3 2-1 0,3-2-3 0,5 2-1 16,2-1-4-16,2 0-1 0,2 2 1 15,3-2 0-15,1 1 9 0,2 0 0 16,0 0 0-16,-1 1 0 0,4 1 5 0,0 4-5 16,1 0 0-16,2 2 5 0,0 2 0 0,2 0-9 15,1 4 1-15,2-1 1 0,-1 3-6 16,2 2-4-16,3 0 0 0,0 3-5 0,2-1 0 15,0 3-4-15,1 1-10 16,0 0-4-16,1 1 0 0,0 2 1 0,0-4-5 16,2 4 4-16,-2-2 0 0,1 0-4 15,1 1 0-15,-1-1 4 0,1 2 0 0,0-2-5 16,0 3 1-16,1 1-1 0,-1-2 0 16,0 3 1-16,-1-1 0 0,0 2 0 0,1-2 1 15,-3 0 4-15,4 1-5 0,-3-1 0 16,-1 0-1-16,0 1 1 0,-3 1-1 0,-2 0 1 15,-1 1-1-15,0-1 0 0,-2 3 1 16,-4-2 0-16,-2 1 0 0,-2-2 0 16,2-3 1-16,-5 1-1 0,1-4-1 0,-1-1 1 0,-5 0-1 15,4-4-9-15,-6 1-13 0,1-5-48 16,-4 0-651-16,-7-3 0 0,-2-3 0 16,-6-6 0-16</inkml:trace>
  <inkml:trace contextRef="#ctx0" brushRef="#br0" timeOffset="50381.87">10205 8027 704 0,'1'0'117'0,"5"-3"1"15,3 1 17-15,2-3 14 0,5-2 4 0,3-1 6 16,5-4 3-16,4-1 5 16,5-4 5-16,4-2 0 0,2-4 5 0,3 0 5 15,2-4 3-15,6-3 1 0,2 0 4 16,2-4 8-16,3 0 5 0,3-2 4 0,0-2-113 15,1 0 4-15,1 2-13 0,-1 0-9 16,-2 1-5-16,2 1-5 0,-3 1-4 0,-2 4-5 16,0 2-4-16,-7 4-1 0,2 0-4 15,-6 3-5-15,-3 4-8 0,-4 2-14 0,-3 4-26 16,-7 1-47-16,-6 4-116 0,-7 3-706 16,-3-2 0-16,-7 4 0 0,-3 0 0 0</inkml:trace>
  <inkml:trace contextRef="#ctx0" brushRef="#br0" timeOffset="51946.92">6975 9745 693 0,'0'-4'103'16,"-2"3"9"-16,0-2 14 0,2-2 17 0,-1 2 10 15,-1-1 8-15,1 1 5 0,0-2 8 16,-1 3 5-16,1 0 0 0,1 1 0 0,0 0 0 16,-2 1 0-16,2 0 0 0,0 1 0 15,2 2 5-15,1 4-1 0,-1 0-94 16,3 4-5-16,0 2-9 0,0 5-9 0,-1 5-17 15,2 7-10-15,0 1-9 16,-1 6 0-16,-2 6-8 0,0 4-5 0,0 2 4 0,-1 6 0 16,-1 3 1-16,0 3 3 0,1 4 6 15,-2 6-1-15,0 3-4 0,0-3 4 0,0 1-4 16,0 3-5-16,0-1 1 0,-2 0 0 16,2 0 0-16,0-2-1 0,0 0 1 15,-1-3-4-15,0 3-1 0,-2 0 1 0,0-1-5 0,-1-2 0 16,1 2 1-16,0-2-5 15,0-4-5-15,0 0 0 0,0-3 0 0,1 1-5 16,1-8 1-16,1 3 4 0,-1-7 0 16,1 2-4-16,0-2 0 0,2-3-4 0,0-1 0 15,3 0-1-15,-1-1 5 0,1 5-6 16,1-1 1-16,0-1 0 0,0 0-1 0,0 1 1 16,0-1 0-16,-4 3 0 0,3-3 0 15,-4 1 1-15,-1-3-1 0,1 0 0 0,-2 3-1 16,1-3 1-16,0 5-1 0,-1-1 5 15,-1 1 0-15,-1 1 0 0,2 1-4 0,-3 0 5 16,-1-1 0-16,1 3 0 0,-3-1 0 16,1-1 0-16,-4 2 0 0,3-3 0 15,-1 3 0-15,1-1 0 0,0 0 0 16,1-3 0-16,2-1 1 0,0-2 0 0,-1-2 0 16,2-2-5-16,-1-4 5 0,0 0-5 0,1-4-4 15,0-3-9-15,0-1-14 0,0-3-9 16,-2-3-13-16,1-6-19 0,1-1-20 15,-2-5-32-15,2-4-40 0,-2-3-75 0,3-3-460 16,-1-3 0-16,0-4 0 0,0-5 0 16</inkml:trace>
  <inkml:trace contextRef="#ctx0" brushRef="#br0" timeOffset="52281.54">6684 13648 768 0,'-2'0'132'16,"2"0"0"-16,-2 0 4 0,0 0 10 16,1 0-1-16,-2 4 5 0,-1 0 0 15,-1 0 4-15,2 7 0 0,1 0 5 0,0 3 4 16,1 3 0-16,-1 6 5 0,2 2 4 16,0 5 0-16,3 3 4 0,1 4 5 0,4 2 5 15,0 1-133-15,2 4 5 0,5 1-4 16,2 0-10-16,5 0 0 0,2-3 1 0,0 0 4 15,2-6-5-15,3-6 5 0,-1-3 0 16,1-5-5-16,1-5 5 0,-1-8-1 0,2-3-4 16,-1-8 4-16,0-6-4 0,4-7-6 15,-3-4-4-15,3-6 0 0,0-4-5 0,1-4 2 16,2-4-10-16,-2-3-8 0,-2-2-22 16,2 0-35-16,-3-1-80 0,-2 2-755 15,-2-1 0-15,-3 1 0 0,-4 2 0 0</inkml:trace>
  <inkml:trace contextRef="#ctx0" brushRef="#br0" timeOffset="55094.78">4477 11534 737 0,'0'-6'114'0,"-1"-4"14"0,0 0 22 0,-1-4 13 16,1 0 14-16,-2 1 9 0,-1-3 9 15,-1 2 8-15,1 2 4 0,-4 2 5 0,3 6 0 16,-1-1 5-16,0 5 0 0,2 2 4 16,-1 3 0-16,0 7 0 0,2 4 4 0,1 7-105 15,1 5-4-15,1 8-14 0,0 9-23 16,0 6-8-16,5 3-14 0,0 3-9 0,-1-1-9 16,1 1-9-16,-1-1-3 0,3-7-6 15,-1-3 2-15,3-4-6 0,-2-8 1 16,-1-3-5-16,0-5 0 0,1-6-1 15,-2-4-8-15,1-2-9 0,2-5-18 0,-1-3-13 16,3-5-13-16,-3-3-31 0,3-7-44 16,2-5-62-16,-2-2-676 0,1-7 0 0,4-3 0 15,-3-6 0-15</inkml:trace>
  <inkml:trace contextRef="#ctx0" brushRef="#br0" timeOffset="56543.99">4743 11445 710 0,'0'-2'127'0,"0"0"18"0,0 0 22 0,0 0 13 16,0 2 9-16,0-2 4 0,0 0 5 0,-1 6 4 15,-1 2 5-15,-2 8 4 0,-4 5 0 16,-2 6-1-16,-1 6 1 0,-5 5 4 16,-2 3 0-16,-2 4 0 0,-1 1-5 0,1-5 1 15,1-2-128-15,3-5-17 0,0-4-22 16,5-7-17-16,1-3-10 0,5-8-3 16,1-6-10-16,3-2-4 0,-1-4 0 0,2-4-4 15,0-4 0-15,2-1 0 0,-1-3 0 16,3-2 0-16,-1 2 0 0,1 0 0 0,4 0 9 15,-3 2-1-15,1 7 4 0,1 1 5 16,3 2 0-16,-1 6 8 0,1 3 0 0,1 5 4 16,1 4 5-16,-1 4 0 0,3 2-1 15,1 1 1-15,0 2 0 0,0-2 0 16,2 1 0-16,-2-3-3 0,2-3-1 0,-1-2 0 16,2-6-3-16,1-1-1 15,-1-5-3-15,-1 1-9 0,1-5 0 0,0-2-5 0,1-5-3 16,-2-7-5-16,2 3-4 0,-2-9-4 15,3-2-10-15,-2-6 0 0,1-3-4 0,-1-3-5 16,-2-5 0-16,-1-1 0 0,-3-2 0 16,0-4-1-16,0-2 1 0,-5-3 0 0,-1 0-1 15,-3-3 5-15,-2 3 0 0,1 0 0 16,-2 1 3-16,-3 7 1 0,-3 4 4 16,0 5 8-16,-1 6 5 0,-2 7 1 0,1 5 8 0,-1 8 5 15,-3 2 0-15,1 6 4 16,1 2 1-16,-2 5-1 0,4 7 0 0,-1 7-1 15,1 4 1-15,3 7 1 0,0 8-1 16,3 6 0-16,0 10 5 0,1 7 0 0,2 2 1 16,2 4-6-16,0-2 0 0,4-2 1 15,-3-3-5-15,2-6 0 0,2-7 1 0,-3-10-6 16,5-6 1-16,-1-8 5 0,-2-8-1 16,3-7 1-16,-3-4 4 0,2-6-1 0,0-10 0 15,1 0 5-15,0-6-5 0,0-6 1 16,0-4-1-16,-1-2 0 0,1-6 0 15,0-2 0-15,-3 4-1 0,1 3 1 16,-1 3-1-16,-1 3 0 0,-1 7 1 0,1 6-1 16,0 4 5-16,-1 8 4 0,0 9-4 0,2 3-1 15,1 7 0-15,-3 2-4 0,4 3 0 16,2-1 0-16,0 1 0 0,0 4 0 0,2-7 4 16,2-3-3-16,-1-4-1 0,-1-2 1 15,4-6-1-15,-1-4 1 0,0-1 0 16,0-3-5-16,1-5-4 0,-1-2-4 0,3-2-4 15,1-7-5-15,-1 0-4 0,0-6-4 16,-2 1-4-16,2-4-1 0,-5-3 1 0,-1 2 0 16,-1 0-10-16,-4 4 6 0,-2 4-5 15,-3 4-4-15,0 5 0 0,-2 3-1 0,1 7 0 16,-1 8 1-16,-1 7-1 0,4 1 0 16,-2 3 5-16,3 4 4 0,1-2 4 0,1 2 5 15,0-3 4-15,2-3 0 0,2-4 1 16,0-5 3-16,1-2 10 0,3-4 3 15,-1-3 14-15,2-5 13 0,-1-4 5 0,2-3 8 16,-3-1 4-16,0-1 9 0,-2-2 4 16,1-3 5-16,-3 0-1 0,-3 0 9 0,-4 3 0 15,-1 0 1-15,-5 0-1 0,-3 2 1 16,-3-3-1-16,-5 3-3 0,-2-1-5 0,-4 1-4 16,1 2-13-16,-1-2-9 0,-2 6-9 15,5-2-17-15,-2 6-9 0,6 0-12 0,0 2-14 16,6 2-13-16,3 0-9 0,0 2-13 15,3 2-8-15,1-2-6 0,1 0 0 0,4-2-4 16,2 0 0-16,2 2-1 0,2 0 1 16,1-2-1-16,4 0 4 0,0 0 5 15,2 0 4-15,2 2 13 0,0 6 9 0,0-1 4 16,-2 7 14-16,1 4 8 0,0 2 8 16,-4 6 9-16,-2 2 9 0,-1 1 4 0,-3-3 0 15,-2 0 5-15,1-3-1 0,-3-5 1 0,0-6-1 16,-3-4 5-16,3-2 0 15,1-8-1-15,-2-7 1 0,3-2-5 0,-1-6-1 16,1-4 1-16,1 0-4 0,0-4 1 16,1 2-1-16,1-7-3 0,1 7 0 0,-1-1 1 15,0 4 0-15,2 5-1 0,0 4-3 16,-2 6 0-16,3 1 0 0,-2 8-1 0,2 1 2 16,-1 6-5-16,1 4 0 15,3-1 0-15,0 2-4 0,4-2 0 0,0 0 0 0,2-1-1 16,2-3 0-16,1-6 0 0,-1 1 0 15,1-5 0-15,-2-7 3 0,-1-2 1 0,-2-3 4 16,-1-6 0-16,-3-2 0 0,-5 0-4 16,-2-1-1-16,-4-5 1 0,0 1-1 15,-4 2 1-15,-3 2 0 0,-5 1 0 0,-3 1 0 16,0 5 1-16,-1 2-1 0,-4 4 0 16,4 2 1-16,-5 2 0 0,2 4-5 0,-1 4 0 15,4 4 1-15,2 3-1 0,0 3 0 16,5 6 0-16,1 4 0 0,0 4 0 0,3 9 0 15,3 5 3-15,3 9 0 0,3 4-4 16,-1 8 4-16,1 6 0 0,1 3 5 0,0 2-1 16,-1 0 5-16,-2 0 3 0,0 0 1 15,-4-5-1-15,0-8 1 0,-3-6-1 16,0-8 1-16,0-7 0 0,-1-8 0 0,1-9 0 16,-4-7-5-16,0-6-8 0,2-10-4 0,-1-6-4 15,-3-10-14-15,-2-6-13 0,1-9-23 16,-4-3-39-16,1-9-98 0,0-7-838 15,-2-6 0-15,0-4 0 0</inkml:trace>
  <inkml:trace contextRef="#ctx0" brushRef="#br0" timeOffset="56878.2">5468 11417 1158 0,'0'0'193'0,"0"0"5"0,0 0 14 0,0-2 13 16,0-4 10-16,0-6 12 15,3-5 6-15,3-11 3 0,-1-4 1 0,6-5 4 16,0-7 0-16,1-2 5 0,2 0 0 15,-1 2 0-15,2 5 5 0,-2 6 0 16,-2 7 0-16,0 8 1 0,0 8-195 0,-1 6 1 16,3 10-9-16,0 6-15 0,1 2-8 15,1 7-13-15,2 1-6 0,0 0-13 0,5 4-27 16,0-3-40-16,-1 0-89 0,1-4-1023 0,1-3 0 16,3-9 0-16,-1-3 0 0</inkml:trace>
  <inkml:trace contextRef="#ctx0" brushRef="#br0" timeOffset="58845.1">7247 15038 249 0,'0'0'35'0,"0"0"-4"0,0 0-1 0,0 0-8 0,0 0-32 16,0 0-61-16,0 0 0 0,0 0 0 0,0 0 0 15</inkml:trace>
  <inkml:trace contextRef="#ctx0" brushRef="#br0" timeOffset="59941.68">7228 14932 604 0,'-1'2'105'0,"-1"-1"4"0,1 2 14 15,-4 2 8-15,0 1 9 0,-1 1 0 0,2 1 5 16,-3 1 3-16,0-1 1 0,0 1 4 0,2 0 5 16,0-3 4-16,4 1 4 15,0-4 0-15,-1 1 0 0,2 0 4 0,-1 1 5 16,2-2 0-16,-1 0-105 0,3 1-1 16,0 0-11-16,2 2-5 0,2-1-9 0,3 0 0 15,0 1-4-15,4-2 0 0,2 2-4 16,3-1-4-16,-2 1-1 0,2 0-3 0,5 3-5 15,-1-3 1-15,1 4-1 16,1-1-3-16,2 0-6 0,1-1 1 0,1 0 0 16,3-1-5-16,3 0 0 0,-2-2-1 15,3-3 1-15,5 1 3 0,3-2 1 16,2 0-6-16,1-1 6 0,1 0-1 0,4 0-4 16,1 0-1-16,3-1 1 0,-2 0-1 15,5-2 5-15,0 1-1 0,2 1 1 0,2-2-1 16,2 0 1-16,3 1 0 0,-1-3-5 15,2 0-4-15,0 1 1 0,3 0-1 0,-1-2-4 16,2 1 0-16,0-1-1 0,-1-2 1 16,0 3-1-16,3-2 1 0,1 2 0 15,0 1 4-15,-2-1-5 0,4 3 1 0,-3 0-5 16,4 1 5-16,1 1 0 0,2 0 0 16,3 0 4-16,2 0 0 0,3 0-1 0,1 1-3 15,3-1 4-15,2 0 0 0,6 0 0 16,3-1 0-16,4-2 0 0,0 0 0 0,2 0 0 15,5-4-5-15,3-1 1 0,2-4 0 16,8 0 4-16,-4-3-5 0,4-1 0 0,5-2 1 16,2-1-1-16,4 0 0 0,4-4 0 15,1 1 0-15,0-1 1 0,7-1-2 16,1 3 1-16,2-3 0 0,4 3 0 0,-1 2 0 0,4 1 4 16,-3 2 0-16,1 3-4 15,1 1 0-15,2 2 0 0,-6-3 0 0,-2 3 5 16,2 1 1-16,-2-2-1 0,-1-1 0 15,0 3 1-15,1-4 0 0,0 0 0 0,0 1 0 16,2 2 0-16,1-1 0 0,-1-1 0 16,2 3 0-16,-1 2-4 0,2 1 0 0,-1 0 4 15,-3 3 0-15,-1 1 0 0,1 1 0 16,-2 1-5-16,1 0 0 0,-4 0 0 0,3 0 0 16,-3 1 0-16,1-1 0 0,-2 0 0 15,3 0 0-15,-3 0 0 0,2 3 0 16,-2 1 0-16,2-2 0 0,15 4-12 15,-1 2 7-15,3-2 5 0,-1 3 0 16,1-2 5-16,-2-1 0 0,3 1-1 0,1-3 3 16,1 0 0-16,-16-4-1 0,1 1-2 15,1-1 4-15,-1 0 4 0,2-1 3 16,2 1-1-16,-2 0 3 0,0 0 0 0,-1 1 4 16,-1-1 11-16,-1 0-8 0,0 0-4 15,-1 0-2-15,-1 0 0 0,-1 0-5 0,0 0 2 16,3-1 0-16,0-2 1 0,0 0-3 15,2-3 1-15,0 0-4 0,1-1 2 0,1-2-8 16,-1 0 1-16,0-1-3 0,0 0 5 16,-4 3-8-16,0-3 1 0,-3 3 2 0,-3-1 3 15,-3 4-3-15,-5-3-4 0,-2 1 5 16,-5 1-1-16,0-2-3 0,-6 1-6 16,-3 0 6-16,-1-2-5 0,-5 2 4 0,-4-2-4 15,-3 0 0-15,0-2-1 0,-11 2 0 0,0-2-3 16,-9 4 2-16,-7-2-8 0,-3 3-8 15,-11 2-15-15,-6-1-22 0,-6 1-52 16,-9 1-759-16,-8 0 0 0,-4 1 0 0,-9-1 0 16</inkml:trace>
  <inkml:trace contextRef="#ctx0" brushRef="#br0" timeOffset="61573.39">28822 13264 650 0,'0'-3'121'0,"0"1"13"16,0-4 14-16,0-2 9 0,0 0 8 16,0-2 9-16,0-2 4 0,0 1 9 0,0-1 9 15,0 0 0-15,0 5 5 0,0 1 3 16,0 3 6-16,0 3 3 0,0 11 13 15,0 6 5-15,0 6 5 0,0 7 4 16,0 2-122-16,0 6-8 0,0 4-9 16,0 3-9-16,0 0-4 0,0-4-10 0,-1-1-4 15,1-4-5-15,-3-3-12 0,2-3 0 0,-6-2 0 16,5-6-5-16,0-3-8 0,-2-3-4 16,2-3-14-16,-1-3-8 0,1-4-14 15,0-2-12-15,2 0-6 0,2-7-16 0,0-2-14 16,3 0-9-16,0-6-13 0,-2-2-12 15,4-3-19-15,-2-3-21 0,0-1-28 0,1-6-44 16,-4 0-671-16,0-1 0 0,-2-2 0 16,-3 0 0-16</inkml:trace>
  <inkml:trace contextRef="#ctx0" brushRef="#br0" timeOffset="62373.34">28574 13162 706 0,'-3'-2'139'0,"0"1"19"15,-4-3 16-15,2 4 14 0,-1-4 8 16,-2 0 8-16,1 0 6 0,2-2 3 0,0 3 0 15,2-4 5-15,4 2-1 0,7 1 5 16,6-5 4-16,7 2 0 0,3-3 0 0,7 1 4 16,3-2 1-16,8 4 0 0,1 0-140 15,1 5-17-15,2-3-18 0,-3 2-12 0,-2 1-13 16,-1 4-14-16,-5 1-9 0,-2 2-13 16,-4-1-4-16,-5 2-14 0,-2 4-3 15,-6 0-5-15,-2 1-8 0,-5 5-1 0,-5 1 0 16,0 1-4-16,-4 1 0 0,0-2 0 15,-4 2 0-15,3-2 0 0,-2 3 4 0,0 1 5 16,2 3 5-16,-1 3 8 0,0 1 13 16,1 7 10-16,0 2 8 0,1 0 13 15,0 0 9-15,0 3-1 0,0-4 5 0,1-5-1 16,0-3 1-16,1-5 4 0,0-3-1 0,-2-5 1 16,0-3-1-16,1-8 0 0,-2-2-3 15,-3-4-6-15,-1-5 1 0,-2-4-5 16,-1-4-3-16,3-5-5 0,-2-4-5 0,-2-1-3 15,3-4 0-15,2-4 0 0,2 1-4 16,1 0 0-16,4 0 5 0,4 4-4 0,3 3 0 16,3 1 0-16,3 4-1 0,3 3 1 15,1 5 0-15,4 4 0 0,4 1-5 0,-3 3 6 16,1 1-10-16,0 1 5 0,-2 2-4 0,1 2 0 16,-2 1-5-16,-1 0 0 15,-1 0 5-15,-3-1 0 0,0-1-6 0,0 1 1 16,-4-2 0-16,-2 4 0 0,-2-4 0 15,-3 1 4-15,-3-1 0 0,-1 0 0 0,0 0 4 16,-3 0 0-16,-3 2 4 0,-1 0 0 16,-2 1 4-16,-3 4 1 0,-2 2 3 0,1 2 0 15,-2 6 1-15,-4 3-1 0,0 4 0 16,2 2 0-16,2 2 0 0,1 2-1 0,2 2 1 16,5-1-1-16,-1-1-5 0,5-4 1 15,2-3-1-15,3-4-4 0,3-5 1 0,3-3-1 16,-1-6 0-16,4-4 4 0,-2-4-4 15,3-5-4-15,0-3 0 0,-1-4 3 0,-1-2 2 16,-3-6 0-16,-1 1-1 0,-1-6 1 16,0-1 1-16,-5 0-5 0,1 2 5 15,-1 1 0-15,-2 5 0 0,0 4 5 16,-1 5 0-16,0 7-1 0,0 7 6 0,0 8-1 16,0 8 0-16,0 5 4 0,0 3 1 15,0 6-6-15,0-1 1 0,5 2-1 0,1 0 0 16,2-4 1-16,4-4-2 0,2-1 1 0,1-7-1 15,5-3 0-15,2-6 0 0,-1-4-9 16,1 2-9-16,-2-6-9 0,2-4-10 16,-2-2-16-16,-3-1-19 0,0-4-12 15,-3-1-32-15,-1-1-42 0,-3-5-106 0,-3 1-653 16,-3-5 0-16,1-3 0 0,-4 0 0 0</inkml:trace>
  <inkml:trace contextRef="#ctx0" brushRef="#br0" timeOffset="62589.77">29595 12912 980 0,'-1'-2'176'0,"-1"-6"19"0,2 2 12 16,-1-4 15-16,1-1 8 0,-1 0 8 0,2-2 10 16,2 2 4-16,3-1 5 0,1 5 3 15,6 3 1-15,-3 2 0 0,3 4 3 0,-1 8 1 16,-2 0 0-16,0 6 3 0,-5 6-4 16,0-1 4-16,-4 5-177 0,-1 1-17 0,0 1-18 15,-1-2-14-15,2 0-8 0,4-2-4 16,0-7-14-16,10-1-5 0,1-6-3 0,7-4-5 15,4-2-8-15,6-3-18 0,7-3-21 16,4-4-30-16,3 1-89 0,-2-3-924 16,2-1 0-16,-3 0 0 0,-3-2 0 0</inkml:trace>
  <inkml:trace contextRef="#ctx0" brushRef="#br0" timeOffset="63259.53">30210 13361 844 0,'0'-2'158'0,"0"-3"14"15,0 1 13-15,0-1 13 0,0 0 10 0,0 0-1 16,0 2 5-16,2 0 8 0,-2 3 6 0,0 6-1 16,1 5 4-16,1 7 1 0,1 4-1 15,3 2 0-15,2 5 5 0,1 2-1 16,4 3 0-16,4-4-1 0,-1 0-159 0,6-6-13 16,1-3-9-16,-2-4-8 0,0-6-10 0,2-6 5 15,-5-4-4-15,2-4-10 16,-5-6 1-16,0-7 0 0,-4-1-5 0,-4-6 1 15,-1-3 0-15,-1-6 0 0,-3-1-4 0,0-5 1 16,0-3 1-16,-4 2 0 0,2 4 0 16,-2 2 1-16,2 3-5 0,0 7-4 15,0 4 4-15,0 6-9 0,0 6 0 0,0 9 0 16,0 3 0-16,0 4-5 0,0 6 0 16,5 1 1-16,7 4-1 0,2 1 0 15,4 0 0-15,4-1 0 0,1-3 4 16,3-3-4-16,0-1 0 0,0-5 0 15,0-4 4-15,-7-1 0 0,1-6-4 0,-7 0 5 0,0-5 3 16,-2 0 0-16,-4-5-4 0,-1 0 0 16,-1-1 4-16,-2-3 1 0,-3 3-1 15,-5-2-4-15,0 4-1 0,-2 5 6 16,-5 0-5-16,-2 7-1 0,-2 5 1 0,-1 6 3 16,-2 4-3-16,-1 5-1 0,1 4 1 0,5 3-1 15,3 0-4-15,3 4 0 0,5-3 0 16,3 2 4-16,5-5-5 0,5-1 1 15,4-5 3-15,1-1 5 0,3-6 0 0,2-3-6 16,3-3 1-16,3-3 4 0,-1-3 0 16,0 0-5-16,4-3 0 0,0-3-5 0,-3-1-13 15,1-4-8-15,1 3-13 0,-3-3-18 16,-2-3-22-16,0-2-30 0,-4 3-57 0,-3-5-852 16,-1 4 0-16,-3-3 0 0</inkml:trace>
  <inkml:trace contextRef="#ctx0" brushRef="#br0" timeOffset="63472.54">30676 13062 1080 0,'0'-4'188'15,"1"-1"15"-15,2-5 12 0,4-4 10 16,4-1 8-16,4-1 9 0,2-3 5 0,5 3 4 15,-2 2 0-15,6 7 0 0,0 2-1 16,0 10 1-16,-4 2-6 0,0 7-13 16,-1 7-26-16,-4 4-36 0,2-2-83 0,-4 3-1052 15,1-1 0-15,-6-2 0 0,1-4 0 0</inkml:trace>
  <inkml:trace contextRef="#ctx0" brushRef="#br0" timeOffset="63609.17">31100 12953 1078 0,'1'-4'197'0,"4"-3"23"0,2-7 13 0,5 2 9 0,4-4 9 0,4 0 4 16,5-1 2-16,7-3-1 0,6 2 0 16,4 2-4-16,4 5-14 0,4 0-26 15,-2 5-49-15,4 3-159 0,-2-1-826 16,-3 1 0-16,-7 3 0 0,-2 0 0 0</inkml:trace>
  <inkml:trace contextRef="#ctx0" brushRef="#br0" timeOffset="64905.22">28889 14649 548 0,'0'-2'109'0,"0"-3"22"0,0-4 22 0,0-1 14 15,0-4 12-15,0-1 14 0,0-3 9 0,0 2 5 16,0-2 12-16,0 3 5 0,0 4 4 15,2 2 5-15,-2 6 4 0,1 3 9 16,0 7 0-16,1 8 4 0,-2 5 1 0,1 7 3 16,3 4-108-16,-2 7-24 0,4 1-21 15,-3 5-14-15,0-3-13 0,4 2-13 16,-3-8-10-16,2-1-4 0,1-6-13 0,-1-5-4 16,-2-3-4-16,-1-6-10 0,0-7-4 15,-1-2-13-15,-1-3-5 0,-1-5-4 0,0-5-1 16,0-3-4-16,-1-6 1 0,1-3-1 15,0-6-3-15,0-3 4 0,3-5 0 0,-2-4 1 16,5-2 0-16,-1 1-1 0,2 3 5 16,2 3 0-16,1 3 5 0,0 6 4 0,0 8 4 15,0 6 5-15,-1 6 9 0,-2 6 0 16,0 7 0-16,-2 7 4 0,1 3 1 0,-4 7-1 16,3 1 4-16,-1 1-4 0,1 2 4 15,-1 1-6-15,1-1 1 0,3-2-1 16,1-4 0-16,0-2-4 0,2-7-9 0,-1-3-5 15,2-3-8-15,4-4-5 0,-2-4-12 16,3-2-10-16,1-5-4 0,-1-3-7 0,3-2-6 16,-2-3-3-16,-1-2 4 0,-3-3 1 15,2-5-4-15,-4 0 1 0,-4-3 4 0,1 5 1 16,-5-3 0-16,1 5 5 0,-4 3 8 16,1 3 5-16,-2 5 9 0,0 7 9 15,0 6 8-15,0 7 9 0,0 4 9 0,0 4 4 16,-2 4 4-16,4 0 3 0,1 0-4 15,0 2-1-15,4-2 1 0,0-2 3 0,1-2 0 16,5-5 0-16,-1-4 0 0,1-2 4 16,3-5-4-16,-4 1 3 0,2-5 0 0,-3 0-4 15,0-3 0-15,0-5 4 0,-4 1-4 16,-1-1 0-16,-1-1 0 0,-2-4 1 0,-2-1 0 16,0-1 0-16,-1-1 1 0,-1 1 0 15,-5-2-5-15,0 2 1 0,-1 1-9 0,0 1-4 16,-4 1-5-16,2 4-4 0,-1 0-8 15,-2 5-1-15,3 0-3 0,3 0-5 16,4 4 0-16,-3 0 1 0,4 0-6 0,5 0 5 16,0 1 0-16,5-1 0 0,1 0 0 15,3 0-1-15,2-1 0 0,2 1 0 0,2 0 5 16,2 1-1-16,1 4 8 0,-3 0 1 16,1 4 8-16,-4 2 0 0,-3 6 3 15,-1 4 5-15,-5 2 0 0,-2 3-1 0,-1 2 4 16,-3-1 1-16,-1 1 0 0,0-4-1 0,1 0 1 15,2-5-1-15,2-4 5 0,5-5-1 16,0-2 1-16,5-3-1 0,3-5-3 0,4-3-1 16,1-3-4-16,3-6 0 0,1-2 0 15,0-2-3-15,1-3-1 0,-3 0-3 16,-5-3-9-16,-1 0-8 0,-6 1-13 0,-5 0-18 16,-2 2-18-16,-3 2-30 0,-5 2-78 15,-2 0-805-15,-3 3 0 0,-4-2 0 16,-3 0 0-16</inkml:trace>
  <inkml:trace contextRef="#ctx0" brushRef="#br0" timeOffset="65055.81">29545 14248 1102 0,'0'-3'192'0,"0"-3"14"0,0-3 12 0,0-2 9 16,0-3 9-16,1-1 5 0,2-1 3 16,4 1 1-16,0 0-1 0,2 5 1 0,4 3 0 15,-3 3-10-15,2 4-12 0,2 4-23 16,-2 5-36-16,2 4-96 0,-4 3-975 0,-1 1 0 15,-3 4 0-15</inkml:trace>
  <inkml:trace contextRef="#ctx0" brushRef="#br0" timeOffset="65204.74">29490 14999 1130 0,'-3'1'202'0,"0"2"9"0,2-1 9 16,-2 1 1-16,-2 1 0 0,2-2 0 0,-1-1-4 15,1 0-18-15,1 1-31 0,1-5-83 0,0 0-704 16,0-5 0-16,1-1 0 0</inkml:trace>
  <inkml:trace contextRef="#ctx0" brushRef="#br0" timeOffset="65321.94">29777 14311 796 0,'0'1'132'0,"-1"3"1"15,-1 0 0-15,1 4-9 0,-1 0-62 16,-1 4-338-16,1 0 0 0,2 1 0 16</inkml:trace>
  <inkml:trace contextRef="#ctx0" brushRef="#br0" timeOffset="66737.52">30672 14601 846 0,'0'0'163'0,"0"-2"18"0,0-2 17 0,0 0 9 0,-1 1 5 15,-2 0 4-15,-3 2 5 0,-5-1-1 16,-1 3 5-16,-5 4 0 0,-2 5 4 15,-4 4 0-15,-3 5 0 0,1 3-1 16,0 4 0-16,4 4 0 0,3 1-1 0,4 2 1 16,7-3-164-16,0-1-19 0,6-3-20 0,4-2-10 15,5-6-4-15,2-4-4 0,2-8-4 16,4-1-5-16,0-7-9 0,3-4-8 0,2-5-13 16,1-6-14-16,1-1-12 0,-2-7-13 15,-3-2-12-15,-1-4-14 0,-2-7-12 16,-1-2-4-16,-4-4 0 0,0-4 1 0,-3-5 3 15,-1-1 5-15,-1-2 9 0,-1-4 8 16,-1 4 14-16,-2 1 12 0,1 4 18 0,-2 7 19 16,2 7 16-16,-4 8 18 0,2 7 18 15,-3 8 22-15,-1 8 17 0,-2 7 18 0,-3 8 17 16,-1 6 9-16,-1 5 4 0,-2 6 3 16,0 6 1-16,-1 7 0 0,3 5-10 0,2 5-3 15,2 2-17-15,3 3-5 0,1 1-14 16,1 2-8-16,0-4-10 0,2 2-4 15,2-5-5-15,1-1-9 0,0-4-4 0,1-5-5 16,4-3-4-16,-1-6-4 0,3-3-8 16,2-6-9-16,3-6-5 0,0-6-8 0,4-5-5 15,0-5-9-15,1-7 0 0,1-4-9 16,1-5-5-16,1-4 1 0,0-7-5 16,-1 0 4-16,-3-5 1 0,-2-6-1 0,-3 2 1 15,-2-2-1-15,-3 1 5 0,-5 4 5 0,-1 1 8 16,-2 7 9-16,1 1 4 0,-2 7 10 15,-2 5 4-15,1 5 4 0,-1 5 5 16,-2 4 4-16,1 3 10 0,1 5 0 0,0 3 4 16,0 3-4-16,1 2 5 0,-1 2 0 15,0 4-1-15,0-1 1 0,4 4-1 0,-2-2-5 16,0 3-4-16,2-3-9 0,0-3 3 16,-1 4-4-16,2-6 0 0,2 0 0 0,0-5 0 15,2 0-1-15,1-3-8 0,0-5 0 16,1-2-6-16,0 1 2 0,2-6-10 0,0-2-4 15,-1-6-5-15,1 1 1 0,-1-6-5 16,0-2-3-16,2-3 0 0,-2-2 0 16,-1-2 1-16,-1-2 0 0,-1-3-4 0,1 3 0 15,-4-1 1-15,-1 5 4 0,1 1 5 16,-3 4 0 0,1 4 5-16,0 3 4 0,-2 4 9 0,-2 6 4 0,2 7 4 0,0 3 6 15,0 6-1-15,0 1 3 0,0 3 1 0,0 3 3 16,0-1 0-16,3 4 0 0,1-4 0 15,2-3-1-15,2-2 5 0,4-5-5 0,-3-1-5 16,3-5 0-16,1-1 1 0,1-4-5 16,-1-3-5-16,-1-1 1 0,-1-5 0 15,5-1-5-15,-4-2 0 0,2-3-4 0,0-2 0 16,1 2 1-16,-2-3-4 0,1 2 0 16,1 3 4-16,-5 2 0 0,1 3-4 0,-3 4-1 15,-2 4 5-15,1 2 5 0,-5 2-1 16,1 2 0-16,-3 0 0 0,0 0 0 0,2-2 0 15,-1-3 0-15,3 0 0 0,4-3 4 16,2-2-1-16,6-4 1 0,3 0-1 16,0-1 1-16,8 2-1 0,0 1 1 0,1 1 4 15,2 2 0-15,-1 2 0 0,1 3-5 16,0 4 1-16,-4 0 1 0,2-1-1 0,-6 0 1 16,1-2 0-16,-3-1 0 0,-3-3-1 0,-2-5 2 15,-5-4-1-15,-4-7 1 0,-2-4 0 16,-2-3-1-16,-1-3 2 0,-2-4-1 15,-4-1-4-15,0-1 0 0,-4 1 0 0,-2 4 0 16,-3 4 5-16,0 3-1 0,-1 6 0 16,-5 3 5-16,4 9-2 0,2 7 1 15,1 7 0-15,4 8-1 0,1 5 1 0,4 7-2 16,2 6 1-16,2 7 8 0,2 5 4 16,2 3 5-16,-1 0 0 0,0 2-1 0,-1-3 5 15,-1-2 1-15,-4-3-2 0,-3-4 1 16,-6-7-1-16,-7-5 1 0,-3-5-1 0,-8-8 0 15,0-5-4-15,-5-4 1 0,-4-7 3 16,3-4 2-16,2-3-9 0,3-9-14 16,4 1-17-16,5-4-13 0,8-2-17 0,2-3-32 15,5 0-79-15,2-3-900 0,4-1 0 0,0-2 0 16,1-1 0-16</inkml:trace>
  <inkml:trace contextRef="#ctx0" brushRef="#br0" timeOffset="68089.55">27614 12704 608 0,'0'-10'112'0,"2"1"4"0,2-5 9 16,-2-3 8-16,3-3 9 0,-1-1 10 15,1 0 3-15,0-2 5 0,-1 4 9 16,1 4 4-16,-1 3 4 0,-2 2 9 0,2 3 4 16,-2 2 5-16,-1 3 0 0,1 0 0 15,-2 0 4-15,0 2-98 0,2 0-14 0,0 0-4 16,-2 2-4-16,0 0-4 0,3 4-10 16,-3 2-8-16,3 2-4 0,-2 6 0 0,-1 6-5 15,0 5-4-15,0 11-4 0,0 5-5 16,1 10-4-16,-1 9 0 0,-1 7 0 0,1 6-1 15,0 4-3-15,0 4-1 0,0 0 0 16,0 0 0-16,1 1 0 0,1-1-5 0,-2-2 1 16,4-6-5-16,-2 4-1 0,2-3 1 15,-1-2-4-15,1 3-1 0,-1 1 1 16,1 0-6-16,1-3 1 0,-3 3-5 0,1-1-3 16,-1-4 4-16,-1 0 0 0,0-5 0 15,-1-2 0-15,2-3 0 0,-2-5-5 0,0-4-3 16,0-4-6-16,0-2 5 0,2-1-4 15,-2-3-9-15,4-4-4 0,-1 0-5 0,1-2-9 16,-1-1-12-16,2-2-31 0,-1-2-58 16,-2-1-708-16,3-1 0 0,0-6 0 0,-2 0 0 15</inkml:trace>
  <inkml:trace contextRef="#ctx0" brushRef="#br0" timeOffset="68785.94">27470 15993 802 0,'0'1'138'0,"0"2"-1"15,-2 0 5-15,2 1 9 0,-1 0 0 16,1 1 0-16,-2 1 4 0,2 0 5 0,-2 2-1 16,4-2 1-16,0 2 4 0,1-4 0 15,3 2-1-15,1-1 1 0,6 1 0 0,-1-1 1 16,4-1-1-16,4-1 0 0,2 1-138 16,3-3 6-16,4 4-1 0,1-2-9 0,3 2 0 15,0-1 0-15,5 0 0 0,0 2-4 16,4-1 0-16,2 0-1 0,1 1-3 15,0-1-1-15,7-2 1 0,-1-2-5 0,3 1 5 16,2-1-1-16,5-2 1 0,0-2-1 16,6-1 0-16,6-2-5 0,0 0-4 0,4-1 1 15,2 0 4-15,4 0 0 0,1-1-5 16,2 4 0-16,1-1 1 0,1 0-1 16,0 4 1-16,1 0-1 0,2 1 0 0,3 0 5 15,0 0-5-15,3 0 4 0,-2-3 1 16,2 1 0-16,3 0 5 0,2-2 4 0,1-3 0 15,-1-1-1-15,1-2-3 0,-2 0 4 16,0 0 0-16,2 0 0 0,-2 0 1 0,-3-2-1 16,-3 3 1-16,1 1-1 0,-1-1 1 15,0 3 0-15,-1-1-1 0,0 0-3 0,-5 0-5 16,1-4-5-16,-2 3-3 0,-3-1-13 16,-3-4-9-16,0 2-18 0,-6-2-40 0,-7-1-84 15,-4-1-649-15,-4 0 0 0,-6 0 0 16,-9-2 0-16</inkml:trace>
  <inkml:trace contextRef="#ctx0" brushRef="#br0" timeOffset="70019.24">28002 12452 464 0,'0'0'81'0,"0"0"1"0,0 0 13 0,0-2 9 16,2-2 9-16,2 2 4 15,4-2 5-15,3-2 4 0,2 2 5 0,3-3 4 16,13-2 5-16,2-1 4 0,7 3 4 16,4-2 5-16,2 0 0 0,6 1 3 15,5 0 6-15,2 0-1 0,7 0-81 16,-3 0 4-16,4 2-14 0,13-1-3 16,5-1-9-16,1-3-5 0,6 2-4 15,0-1-5-15,5-1-8 0,0 0-4 0,4-1-1 16,2 3-4-16,-7-1-4 0,0 1-5 0,2 0 1 15,-1 2 0-15,0 0-4 0,2 3 0 16,1 1-1-16,0-4 1 0,-2 5 0 16,-1-1-10-16,-1-1 1 0,0 1 4 0,0-1 1 15,0 3-2-15,-2-3 1 0,-3 2 0 16,-1 0-5-16,-1-1 0 0,1 0 1 0,-2-1-1 16,-4 2 0-16,-2 0-5 0,-4 0-4 0,-5 2 1 15,-1-3-1-15,-7 3-4 16,0 0 0-16,-3 0-4 0,-5 0-5 0,-2 0-4 15,-2 0-5-15,-6 3-4 0,1-3 0 16,-1 0-5-16,1 0-5 0,-4 0 1 0,0 0 0 16,-3 0-5-16,-2 0 1 0,0 0-1 15,0 2 5-15,-6-2 0 0,1 4 0 0,-5 0 0 16,-6-1 0-16,3 4 8 0,-7-2 5 16,-3 4-1-16,-1-4 5 0,-3 4 5 0,-1-2 4 15,-4 0 5-15,2 0 4 0,-3-3-1 16,2 4 1-16,-4-2 4 0,5-1 0 15,-7 0 0-15,2 1-1 0,1-1 1 0,0 0-1 16,-3 0 0-16,2-1 0 0,-2 3 5 16,1-4-1-16,0 5 1 0,-1-2 5 0,2 3-1 15,-2 0 5-15,0 2-1 0,1 1 0 16,1 2 1-16,0 0-1 0,0 4 1 0,1 1-1 16,-2 1 1-16,2 0 0 0,0 4-1 15,2 0 2-15,-2 3-1 0,2 3 0 16,-2 1-4-16,0 4 0 0,0 1 0 0,-2 4-4 15,1 1-1-15,-1 5-4 0,-1 1 0 16,0 2 5-16,-1 3-1 0,1 0 5 0,0 2 0 16,0 1 0-16,0 1 1 0,0 1-1 15,0 2 4-15,0 1 0 0,0 0 0 0,1 4 0 16,-1 3 0-16,1 0-1 0,1 1 1 16,-2 1 0-16,0 1 0 0,0 3 0 0,1-1 0 15,-1 2-4-15,-1 0 0 0,1-1-4 16,0 0-1-16,0-1 0 0,0-3 0 0,0 3 0 15,0-3 0-15,0-1 0 0,0-2 0 16,0-1 0-16,0-1 0 0,0-1 0 16,0-2 0-16,0 1 0 0,0-3 0 0,1-1 0 15,1-3 0-15,-2 2 0 0,3-4 0 16,1-2 0-16,-2-1-4 0,1-3-5 0,-1 0-9 16,4-3-8-16,-2-2-32 0,4-3-92 15,-6-5-481-15,-2 0 0 0,0-5 0 16</inkml:trace>
  <inkml:trace contextRef="#ctx0" brushRef="#br0" timeOffset="70916.98">27735 14883 662 0,'0'0'114'16,"0"-3"1"-16,-3 1 9 0,3 1 12 0,-2-2 10 16,2 1 12-16,0-2 9 0,-2 2 9 0,1-2 9 15,-1 3 4-15,0-1 0 0,0 1 4 16,0 2 1-16,0 6 4 0,1 0 4 15,-2 9 5-15,2 3 4 0,-1 7 1 16,0 5-111-16,2 7 0 0,0 6-8 0,0 5-9 16,0 2-9-16,4 6-13 0,0 2-8 0,1 3-6 15,-3 1-8-15,3-1-4 0,-1 1-4 16,1-2-5-16,-5-1 4 0,4-2-8 16,-4-6-4-16,0-5-10 0,0-5-8 0,0-4-14 15,-1-9-27-15,1-3-61 0,0-8-791 16,0-7 0-16,0-3 0 0</inkml:trace>
  <inkml:trace contextRef="#ctx0" brushRef="#br0" timeOffset="93153.36">7126 14522 396 0,'0'0'80'0,"-1"0"15"16,-1-1 12-16,1 1 9 0,-1-1 5 0,-1 0 8 16,2-2 5-16,0 1 0 0,-1-1 4 15,0-2 9-15,1 1 4 0,-1 1 5 0,2-2 9 16,-1-1 4-16,0 3 4 0,-1-1 9 15,1-1 5-15,-1 2-64 0,1 1-8 16,-2 0-10-16,2 0-12 0,-1 1-5 16,2-1-5-16,-1 1-4 0,1 1-4 0,-2 0 0 15,2 0-5-15,0 0-4 0,-1 0-5 0,1 0-4 16,0-1-4-16,0 1 0 0,-2 1-1 16,2-1-3-16,0 0-1 0,-1 0-4 15,1 0 0-15,-1 0-4 0,-1 0 0 0,0 0-5 16,1 3 5-16,0 0-4 0,-1 1 0 15,1 4-1-15,-2 1 1 0,1 5-1 0,2 1-4 16,0 3 0-16,0 5-4 0,-1 2-1 16,2 2-4-16,-1 2-5 0,0 0-4 0,3 1-1 15,-3 1-4-15,2 0-1 0,-1 0 1 16,2-4 0-16,-2 1-5 0,1-3 0 16,0-2 0-16,-1-2 0 0,0-2 0 0,-1-3-4 15,2-2 4-15,-2-1 1 0,0-3-1 16,0-3-3-16,0 0 0 0,0-2-1 15,0 0 1-15,0-3 0 0,0-1 1 0,0 2-1 16,0-3 0-16,0 1 1 0,0-1-1 0,0 0 1 16,0 0-1-16,0 2 1 0,0-2-1 15,0 0 1-15,0 0-1 0,0 0 0 0,0 0 0 16,0 0 1-16,0 0-1 0,0 0 1 16,0 0-1-16,0 0 5 0,0 0-5 0,0 0 1 15,0 0-1-15,0 0 4 0,0 0 1 16,0 0-5-16,0 0 1 0,0 0-1 15,0 0 1-15,0 0-1 0,0 0 0 0,0 0 0 16,1 0 0-16,1 0-1 0,2 1 1 16,3-1-1-16,0 3 1 0,2 0-5 0,4-1 5 15,1 2 0-15,4 0-1 0,-1-1-3 16,5 2 0-16,-1-4-1 0,3 1 1 16,0 0-14-16,1-2-34 0,0 0-111 0,2 0-746 15,-2-2 0-15,-3 1 0 0</inkml:trace>
  <inkml:trace contextRef="#ctx0" brushRef="#br0" timeOffset="98119.73">6980 4933 475 0,'-2'0'96'0,"1"1"14"0,-1 1 13 16,0-2 9-16,-1 1 12 0,0 0 10 16,2 1 4-16,-2 0 10 0,0-1 8 0,1 1 4 15,1-2 4-15,1 0 1 0,-1 2 4 16,1-2 5-16,0 0 8 0,0 0 4 0,1 0 6 16,2 0-80-16,0 0-8 0,1-2-10 15,4 0-12-15,0-1-5 0,2 1-14 0,2 0-8 16,0-4 0-16,3 0-9 0,3-1-10 15,-3-2 1-15,4 0-5 0,0-2 0 0,0-3 1 16,2-1-5-16,2-2-9 0,-1 0-4 16,1-1-4-16,2 2-5 0,-4-2-4 15,1 2-9-15,-2 2-13 0,-1 2-30 0,-3 2-63 16,0 3-810-16,-5 1 0 0,-1 0 0 16,0-1 0-16</inkml:trace>
  <inkml:trace contextRef="#ctx0" brushRef="#br0" timeOffset="101962.22">11682 7252 298 0,'-1'0'46'15,"1"0"5"-15,-3 0 9 0,1 1 9 0,0-1 4 16,-3 2 9-16,1-1 9 0,-3 0 13 16,1 2 17-16,0-2 14 0,0 0 9 0,1 1 8 15,-2 0 9-15,0-1 9 0,3 0 9 0,-2 2 4 16,3-2 5-16,-3 1-43 0,2 0 5 16,-2 0 0-16,3 0-10 0,-1-1-3 15,2 0-5-15,0 2-5 0,-2-2-9 0,2-1-12 16,0 1-19-16,1-1-13 0,1 0-8 0,-1 2-9 15,1-2-9-15,0 1-9 0,0-1-9 16,0 2-4-16,1-1 0 0,2 1-4 0,-1-1-5 16,2 0-4-16,2 0 4 0,-1 1-4 15,5-1 0-15,2 0-3 16,2-1-1-16,4 0 5 0,-2 0 4 0,4 0 0 0,3-1-4 16,2-2 4-16,2 0 1 0,2-2-1 15,2 1 0-15,-2-2 0 0,3 0 0 16,-2-1-1-16,2 1 1 0,0-2-1 15,0 3-4-15,-1 2 0 0,0-2-1 0,-2 2 1 16,1 0 0-16,-3 1-5 0,2 1-4 0,-2-2 0 16,0 2 5-16,0-3-4 0,2 0-1 15,0 2 1-15,-2-2-1 0,0-1 1 0,1 0-5 16,-2 1 1-16,1 1-1 0,0-4 1 16,2 2-1-16,-4 3 5 0,0-3-1 0,1 2-4 15,-1 0-1-15,1 1 5 0,2 1 0 16,-1-2-4-16,0 3-1 0,2-1 0 0,0 0 1 15,0-2 0-15,1 1-1 0,1 0 1 16,1 0 0-16,-1 1 0 0,-2-2 1 0,1 1-1 16,1 0 4-16,0-1-3 15,-1 0-1-15,1 2 1 0,-2-1 3 0,1 1-4 16,-1 1 0-16,2-1 5 0,-1 1-1 16,-1 0 0-16,-3 0 0 0,3 0-4 0,0 0 0 15,1 0-1-15,-3 0 5 0,2 1-4 16,-2-1 0-16,0 0 0 0,2 0-4 0,-1 0 0 15,-1 0 0-15,-1 0 4 0,1 0-4 16,2 0 0-16,0 0 0 0,1 0 0 0,-3 0 4 16,2 0 0-16,0 0 0 0,0-1 0 15,1 1 0-15,-3 0-1 0,2-1-4 0,-3 1 5 16,3-3 0-16,0 0-1 0,0 0 1 16,1 0-1-16,-1 0 1 0,3-1 0 0,-1-2 0 15,0 1 1-15,1-3-1 0,2 2 0 16,2 1 0-16,-2-1 0 0,0-2 0 0,1 2 0 15,1-1 0-15,-1 2 0 0,3-2 0 16,-5 3 0-16,1 0 0 0,4-1 4 16,-3-1 0-16,-1 1-4 0,2 1 0 15,0-2 3-15,3 1 1 0,-3 1-1 0,5-4 1 16,2 3 0-16,-2-1-5 0,5-1 0 0,3 0 0 16,0-2 5-16,0 3 0 0,2-3 0 15,0 3 0-15,-1-3 0 0,-3 3 0 0,-2-2-5 16,0 3 0-16,-6 1 5 0,-1-1-1 15,-4-1-5-15,1 3-8 0,-3-1-14 0,-3 1-31 16,-6-2-56-16,2 3-114 0,-5-1-585 16,-2-2 0-16,-8 1 0 0,0-1 0 0</inkml:trace>
  <inkml:trace contextRef="#ctx0" brushRef="#br0" timeOffset="102396.61">15477 6540 548 0,'0'0'91'0,"0"0"0"0,0 0 18 0,0 0 23 16,0 0 17-16,0 0 9 0,1 3 9 15,3 2 8-15,2-2 5 0,2 4 8 0,4 1 6 16,3 3-1-16,2 0-1 0,4 1 5 16,1 3 1-16,5-1-2 0,-3 2 1 0,-1 0 0 15,2 0-88-15,-4 2 0 0,2 1-17 16,-4 1-18-16,-2 2-14 0,-2 3-9 0,-4-2-5 15,-2 4-3-15,-3 2-5 0,-2-2-8 16,-4 1-6-16,-2 1 6 0,-6 0 0 16,-2-3-5-16,-7 2 0 0,-2-2 1 0,-2 0 0 15,2-3 0-15,-7 0-4 0,2 1 0 16,-3-4-3-16,3 2-10 0,-3-2-8 16,5 0-18-16,3-3-26 0,-3 2-57 0,3 0-106 15,3-3-618-15,1-1 0 0,5-2 0 0,-1-5 0 16</inkml:trace>
  <inkml:trace contextRef="#ctx0" brushRef="#br0" timeOffset="103511.16">13101 6396 426 0,'-2'1'71'16,"2"0"0"-16,0-1 9 0,0 2 23 15,0-2 26-15,0 2 17 0,0-2 14 0,0 0 13 16,2-4 9-16,0 0 9 0,2-2 8 15,0-4 4-15,0-2 5 0,1-3 0 0,1-3 4 16,-1-1 0-16,0-3 0 0,-3-1 0 16,0 0-71-16,-2 2 4 0,0-1-9 0,-2 2-27 15,-3 2-21-15,-2 3-17 16,1 4-10-16,-3 3-13 0,-1 2-8 0,-1 5-9 16,-1 5-4-16,0 4-5 0,1 7 1 15,-3 6-1-15,5 7 0 0,0 7 1 0,1 4 0 16,2 5 0-16,2 4 0 0,2 1-4 15,2-1 0-15,2-3 4 0,4-3-4 0,2-4 3 16,3-6-4-16,0-5 1 0,5-7-2 16,2-3 6-16,4-8-6 0,-2-2 5 0,5-3-5 15,0-5 0-15,1-5 1 0,1-3-1 16,-2-7-4-16,2 0 4 0,-6-1 0 0,-1-4 0 16,0-3 0-16,-5 0 0 0,-3 2 0 15,-3-2 0-15,-5 4 0 0,0 3-4 16,-3 3 0-16,1 5-4 0,-2 2 0 15,-2 3-5-15,1 4 1 0,-3 4 0 0,4 6-5 0,0 2 1 16,0 2 4-16,0 2-5 0,0 2 0 16,2-1 0-16,3 3-4 0,2-3 0 15,2-2 4-15,4-3-4 0,-1-2-5 0,3-3 5 16,1-2 5-16,2-2 3 0,-2-1 6 16,1-4 4-16,0-2 4 0,-1-2 4 0,-3-3 6 15,0 0 3-15,-3-3 1 0,0-1 4 16,-3-3 4-16,-3-3 1 0,1 2 3 15,-4-2 1-15,-1 1-4 0,-4 0-1 0,-2 1 4 16,-1 2 1-16,-3 2-5 0,-2 6-5 0,1-1-9 16,-5 4-8-16,0 3-10 0,-4 2-13 15,4 3-17-15,-2 5-23 0,3 0-21 0,3 1-50 16,3 1-132-16,3 1-774 0,1-1 0 16,0 0 0-16,3-3 0 0</inkml:trace>
  <inkml:trace contextRef="#ctx0" brushRef="#br0" timeOffset="103682.22">13780 5433 1074 0,'-3'3'179'0,"-1"2"1"0,-2 6 9 15,-1 5 4-15,-9 9 1 0,-2 10-1 16,-7 9-4-16,-8 11-12 0,-5 12-63 0,-1 6-650 15,-5 7 0-15,-2 3 0 0,-1 5 0 16</inkml:trace>
  <inkml:trace contextRef="#ctx0" brushRef="#br0" timeOffset="113005.18">17578 5707 274 0,'0'-3'47'0,"0"-2"9"0,1 0 8 0,1-4 9 16,-1 0 5-16,2-3 17 0,2-2 9 15,-3-2 13-15,1 1 13 0,2-2 18 16,-3 1 18-16,1-2 4 0,-1-1 8 0,1 1 15 16,-3 3 8-16,0 0 9 0,-2 3 4 15,2 2-42-15,0 2 0 0,0 3-9 0,-3 4-4 16,0 4-4-16,-4 10-1 0,-1 6-13 15,-1 9-9-15,-5 5-14 0,0 10-13 0,-2 5-17 16,-2 7-18-16,0 5-4 0,2 1-4 16,1 1-14-16,0-3-8 0,4-5-10 0,1-4-3 15,4-4-6-15,0-7 1 16,-1-5-1-16,4-6-4 0,1-6-4 0,2-4-4 16,0-7-5-16,-1-5 1 0,2-3-1 0,-1-7 0 15,2-6 0-15,3-7-4 0,1-4 0 16,-1-7-4-16,-1-3-1 0,3-10 0 0,1-3-4 15,1-11 0-15,2 0 0 0,1-4 4 16,0 1-4-16,0 1 0 0,4 3-1 0,-2 5 1 16,2 7 4-16,-1 8-4 0,0 7 5 15,-3 10 0-15,0 6 0 0,0 7 5 16,-1 8 3-16,-2 6 5 0,2 7 0 0,-2 5-1 16,2 6 5-16,-1 6 4 0,-1 3 2 0,1 2-6 15,3 5 7-15,-1-2-1 0,-1-1 0 16,1-1 0-16,1-2-4 0,0-3 5 15,-2-4-6-15,0 1 1 0,0-4 0 0,-3-3-1 16,0-1 0-16,-1-3-4 0,-1-2-5 16,-3-2-4-16,-1-2-5 0,0-1-12 0,-2-1-11 15,1-5-8-15,-1 0-18 0,-1-3-27 16,-2 2-35-16,0-4-49 0,-1-1-53 0,-2-1-586 16,-2-1 0-16,-3-3 0 0,-1 0 0 15</inkml:trace>
  <inkml:trace contextRef="#ctx0" brushRef="#br0" timeOffset="114326.7">17382 6130 724 0,'-4'0'129'0,"2"-2"14"0,-3-3 13 0,2 0 9 15,-3-2 9-15,4-2 5 0,-3 1 8 0,1-5 1 16,2 1 4-16,3-4 0 0,7 1 5 16,1 0 0-16,6 0-1 0,5 0 0 0,3-1 4 15,5-1 1-15,6 1-1 0,4 0 0 16,-1 0-129-16,4 1-14 0,0 3-12 0,-2-1-10 15,0 3-8-15,-1 1-5 0,-3 2-8 16,-5 2-1-16,-3 2-5 0,-2 2 0 16,-4 1 1-16,-1 4 4 0,-4 3 5 15,-4 6-1-15,-2 2 2 0,-2 4 3 0,0 4 1 16,-4 1 0-16,1 3-1 0,-3 2 4 0,2-3 1 16,0 2-1-16,2-4 0 0,2-1 0 15,-1-4 0-15,4-3 0 0,0-2-1 16,2-3 1-16,2-2-6 0,0-4-4 0,3-1-4 15,-1-3 0-15,3-2-5 0,1-6-5 0,-1 0-3 16,2-5-1-16,-3-1 1 0,0-5-4 16,0-2 0-16,-3-4 0 0,-2 0 0 15,-2-1 1-15,-3 1 0 0,-1 0 0 0,-2 3 0 16,-3 5 1-16,0 2 0 0,-1 5-4 16,-2 2 0-16,0 5 4 0,0 4 1 0,0 6-1 15,0 2 5-15,-2 5 3 0,2 3 1 16,2 2 0-16,-1 1-1 0,2 2 1 15,0 3 3-15,2 0-1 0,4-5 1 0,-2-2-4 16,5-3 4-16,1-1-1 0,0-3 1 16,3-5-1-16,0 0 0 0,1-5 1 0,0-1-1 15,1-2-4-15,-2-5 0 0,3-1-4 16,-3-4-1-16,0 0-3 0,-1-4-6 0,-2-2 1 16,0-5-9-16,0-3-4 0,-4-3-5 15,-2-5 1-15,0-3-6 0,-3-7 1 0,-1-2 0 16,-1-4 4-16,-1 0 0 15,-1 0-5-15,-1 1 5 0,1 6 5 0,0 4 3 0,-2 6 6 16,1 8-1-16,-2 7 9 0,1 6 5 16,-2 6 0-16,0 4 9 0,1 5 9 15,0 6 3-15,0 4 6 0,0 7 3 0,2 3 1 16,1 5 0-16,-2 5 0 0,2 6 4 16,2 2 1-16,-1 2-5 0,2-3 0 15,1 1-4-15,3-5-4 0,-1 2 0 0,2-6-10 16,0-3-4-16,1-5-14 0,1-2-18 0,-1-5-26 15,-3-3-21-15,-2-7-19 0,2-1-21 16,-5-5-14-16,0-3 0 0,-2-7 1 0,-4-3-1 16,-2-3 14-16,-6-7 13 0,1-4 14 15,-3-3 21-15,0-2 13 0,-2-2 10 16,-1 2 13-16,3 2 9 0,1 4 22 0,4 3 14 16,2 5 21-16,4 5 23 0,0 4 22 0,6 3 17 15,4 2 14-15,6 2-1 0,4 0 0 16,3-1 0-16,5 0-13 0,5-2-14 15,1 1-14-15,4-1-22 0,0-2-13 0,-2 1-10 16,0-1-8-16,-6 0-4 0,-2-2-10 16,-3 0 1-16,-5-2-1 0,-2-3 5 0,-6-1-4 15,-1-1-1-15,-4-3 1 0,1-4-5 16,-3-2 1-16,-1-4-5 0,0 0 1 16,0-1 0-16,-1-1 0 0,1 2 1 0,-2 1-1 15,0 3 1-15,0 5 0 0,-1 3 0 16,-3 8 0-16,0 5 0 0,-4 6-1 0,1 9-4 15,-2 8 0-15,0 9 0 0,-1 5 0 16,0 8 3-16,2 4 1 0,3 3-1 0,1 3 0 16,1-2 0-16,3-3 1 0,1-3-1 15,0-6 1-15,2-6-1 0,-1-4 0 16,1-7 0-16,-1-4 0 0,4-7 0 0,-2-2 1 16,2-4 0-16,1-2 5 0,2-6 0 15,1-3-1-15,2-4 2 0,-1-3-1 16,3-4 0-16,-2-1 1 0,2-2 0 0,-1 0 0 15,-1 1-1-15,-2 4-4 0,0 2 0 16,2 4 0-16,-3 7 4 0,-1 9 0 0,0 3 1 16,1 9 0-16,-1 3-1 0,-1 2 0 0,2 2-4 15,0 2 0-15,1-2 4 0,1 1 1 16,1-5-1-16,1-4-5 0,2-3 5 0,1-3-1 16,3-4 1-16,0-4 4 0,-1-3 0 15,4-2-1-15,-2-3-3 0,0-5-1 16,1-1 0-16,-1 0 0 0,-3-2 5 0,-2-2-5 15,-1-3 4-15,-2 0 0 0,-4-1-5 0,-4-2 1 16,2 0-1-16,-4 2 5 0,-4 1-4 16,0 0 0-16,-2 6 0 0,-2 0-4 15,1 3 5-15,-2 4-1 0,-1 4 1 0,-2 5-1 16,1 6 1-16,2 1 0 16,-1 2-5-16,6 2 0 0,-1 1 1 0,3 0 0 15,2 2 0-15,2-1 0 0,4-2 0 0,3-2 0 16,2-1-1-16,1-5 1 0,4 1-1 15,0-4 5-15,4-1-6 0,2 0-8 16,2-3-66-16,5 0-97 0,-1-2-787 16,-1-3 0-16,0-1 0 0</inkml:trace>
  <inkml:trace contextRef="#ctx0" brushRef="#br0" timeOffset="114871.09">19522 5445 488 0,'-2'-3'104'0,"2"-3"22"0,0-5 20 0,-2-2 17 16,1 0 14-16,-2-3 14 0,2-1 9 15,-3-2 13-15,1 1 5 0,2 3 5 16,-3 6 0-16,3 0-1 0,0 5 5 0,1 6 5 16,-2 6 5-16,2 1 4 0,0 9 0 0,0 6 4 15,2 5-99-15,0 5-23 0,2 5-19 16,0 5-13-16,3 2-14 15,-1 2-13-15,1-2-10 0,0 0-13 0,2 0-5 0,-2-3-5 16,-1-2 1-16,0-3-5 0,0-4-10 16,-1-1-13-16,-1-3-18 0,-1-3-27 0,0-2-28 15,0-5-40-15,-1-4-51 0,-1-3-59 16,0-4-651-16,-1-3 0 0,-1-2 0 0,-2-4 0 16</inkml:trace>
  <inkml:trace contextRef="#ctx0" brushRef="#br0" timeOffset="115086.52">19455 5895 592 0,'-2'-1'135'0,"1"-4"22"0,1-2 19 0,-1 1 10 15,-1-2 4-15,2-3 4 0,0-2 4 0,3-4 10 16,2-2 9-16,2 0 5 0,3-1 3 16,4 1 6-16,4 1 3 0,1-1 1 15,3 4 4-15,2 3 0 0,0 5 4 0,2 3 0 16,-1 5-131-16,-1 6-24 16,-2 5-17-16,0 7-10 0,-4 3 1 0,0 4-6 0,-4 4-4 15,-2 0-5-15,-5 3-8 0,2 1-6 16,-5-3-3-16,-1-1-5 0,0-2-5 0,-3-3 0 15,0-2-8-15,0-3-5 0,0-6-18 16,0 0-18-16,0-4-31 0,0-5-63 0,0 0-149 16,0-5-648-16,0-5 0 15,0-4 0-15,0-5 0 0</inkml:trace>
  <inkml:trace contextRef="#ctx0" brushRef="#br0" timeOffset="115220.17">19751 5407 1032 0,'0'0'180'0,"0"-1"6"0,0 1 4 0,0 0 1 15,0 0-1-15,0 0 5 0,0 0 1 16,3 2-2-16,1 2-17 0,1 5-36 0,-1 2-101 16,4 1-622-16,2 0 0 0,1 3 0 15,0 2 0-15</inkml:trace>
  <inkml:trace contextRef="#ctx0" brushRef="#br0" timeOffset="115987.65">20158 5916 876 0,'0'-2'146'0,"-2"-4"13"0,0-5 14 15,1-1 9-15,-3-8 4 0,-3 0 10 0,2-4 8 16,-4 0 5-16,-2-2 5 0,0 2 4 15,-1 3 4-15,0 6 5 0,0 4 0 16,1 6-5-16,0 2 1 0,3 10 5 0,-2 4-1 16,4 5-4-16,2 5-146 0,1 3-8 0,0 4-15 15,1 3-12-15,4 1-5 0,1 2-9 16,3-1-4-16,1-3-5 0,4-2-5 0,1-2-4 16,5-4-5-16,1-5-4 0,4-3-1 15,2-5 5-15,0-3-1 0,1-2-5 16,1-4 4-16,0-2 0 0,0-6 4 0,-3 0-6 15,-1-3 1-15,-2 1 4 0,-3-2-1 16,-4-1 0-16,-3-2-1 0,0-2 1 0,-5 2-4 16,-3-1 3-16,2 0 0 0,-4-2 1 15,-4 3-4-15,0 0 0 0,-4 1 0 16,1 4 1-16,-2 1-4 0,0 5 5 0,-2 0-5 16,-1 4 1-16,-1 4 1 0,3 2-4 15,1 3 4-15,4 1-3 0,0 3-9 0,1-1-5 16,3-1 1-16,2-1-4 0,4 1-1 15,1-5 0-15,3 1 5 0,0-4-1 0,1 1 0 16,0 0 4-16,0 4 0 0,3-2 0 16,-3 4 4-16,-1 2-1 0,-1 3 0 0,-1-1 4 15,0 4 0-15,-2-2 4 0,1 1 4 16,1-2 5-16,-1-3-1 0,1-2 0 16,1-2-5-16,1-3 1 0,1-4-5 0,2-2 0 15,3-5-5-15,-2-3-4 0,1-4 0 16,-1-3 0-16,2-4-5 0,-3-3-4 0,2-2 1 15,-2-6-5-15,0-3-4 0,-5-6-5 16,3-1-4-16,-2-4-4 0,-2-5 4 0,-1-2-4 16,2-4 4-16,-4 1 1 0,0 2 9 15,-1 6 5-15,-1 4 8 0,-1 9 5 0,-1 6 1 16,-2 12 5-16,-2 7 4 0,-2 9 13 16,3 10 4-16,-2 9 9 0,2 9 4 0,-1 6 9 15,1 8 3-15,1 5 6 0,0 4-1 16,3 5 10-16,5 0-4 0,-1 0 0 15,2-2 0-15,1-3-5 0,-1-3-3 0,2-6-5 16,0-2-5-16,1-6-9 0,-2-4-13 16,-1-3-27-16,1-5-26 0,-3-3-49 0,-1-6-110 15,-1-6-722-15,-1-3 0 0,-1-5 0 16,-3-7 0-16</inkml:trace>
  <inkml:trace contextRef="#ctx0" brushRef="#br0" timeOffset="116102.34">20475 5793 956 0,'-3'0'177'16,"1"-2"9"-16,1-1 13 0,-1-1 5 0,2 3 0 15,-1-1 4-15,1 1 0 0,4-2 0 0,5-1 4 16,8 2 0-16,4 0 0 0,4 1-6 16,8-1-16-16,1 0-32 0,4 0-85 15,3-2-835-15,-2 1 0 0,-2 2 0 16,-2-1 0-16</inkml:trace>
  <inkml:trace contextRef="#ctx0" brushRef="#br0" timeOffset="116768.56">20768 5960 1006 0,'-2'2'172'0,"1"-2"1"0,0 1 8 16,1-1 5-16,0 2 4 0,-2-2 6 0,2 0 8 15,3 2 4-15,2-4 5 0,6-1-1 0,0-1 5 16,5-4 0-16,0 0 0 0,5-4 0 15,1 0-1-15,0-2 5 0,0-1 0 0,-3-2-1 16,-3 1-173-16,-2 1 0 16,-6 0-4-16,-1 1-5 0,-5 0-9 0,0 1-5 15,-2 4-9-15,-3 0-5 0,-3 5-3 0,-3 0 0 16,-2 3-5-16,1 6 1 0,-4 6-1 16,-1 4 1-16,-1 6 1 0,3 1-4 0,1 5 0 15,4 0 0-15,2 1 0 0,5 2 1 16,2-3-4-16,7-5 0 0,3-1 4 15,5-4 0-15,3-6 0 0,1-3 0 0,1-3 0 16,5-3-1-16,1-2 0 0,1-4-1 16,0 0 0-16,-2-6-5 0,-5 2-1 0,2-3 0 15,-2-2 0-15,-4-1-1 0,-3-1 0 16,-2 0 0-16,-6 1 4 0,-1 2-4 0,-2-1 4 16,-3 3 0-16,-3 4 0 0,-3 1 1 15,-5 3-1-15,-1 5 6 0,-3 3 0 16,0 6 5-16,-4 1-3 0,2 5 8 0,0 1 1 15,1 1 1-15,4 1-4 0,7 1 0 0,0-5 0 16,5 0 0-16,5-5-5 0,2-6 1 16,6 1-5-16,4-6-5 0,2-5-8 15,0-2-10-15,1-4-8 0,3-3-18 0,-2-3-14 16,-1-6-30-16,-2 0-23 0,-3-6-26 16,-5-3-9-16,1-4-9 0,-7-5-4 0,1-5-1 15,-2-5 0-15,-2-3 5 0,-1 2 26 16,-1 2 35-16,0 2 32 0,-2 7 21 15,-1 6 18-15,0 8 14 0,0 12 17 0,-3 6 26 16,1 10 18-16,-1 10 30 0,-1 6 31 0,3 7 25 16,1 8 13-16,1 3 9 0,1 4 8 15,4 4 1-15,-1 4 1 0,5 1-6 16,-2-1-25-16,3-2-30 0,-1-1-36 0,1 0-34 16,0 0-44-16,1-4-106 0,-2 1-825 15,-3-6 0-15,-1-2 0 0,0-2 0 0</inkml:trace>
  <inkml:trace contextRef="#ctx0" brushRef="#br0" timeOffset="119832.99">17341 7276 230 0,'0'0'50'15,"0"0"18"-15,0 0 26 0,0 0 21 0,0-2 21 16,0-1 13-16,0-2 13 0,0-4 8 16,0-2 4-16,0-3 9 0,0-4 8 15,-1-4 5-15,-1-1 7 0,2-5 5 0,-1 2 4 16,-1-2 5-16,2 2 3 16,-1 3 0-16,-1 5-47 0,2 1-18 0,-1 6-25 0,1 4-12 15,0 9-18-15,0 6-9 0,0 10-12 16,0 6-8-16,0 6 0 0,0 3-9 15,0 6-7-15,0 1-5 0,1 4-9 0,1 0 0 16,1-1-4-16,0-6-5 0,1-1-5 0,1-5 1 16,-1-5-4-16,3-5-5 0,-3-6-4 15,-1-4-12-15,0-4-14 0,-2-5-12 0,1-6-8 16,-2-6-6-16,0-4-4 0,0-4-4 16,-2-5-7-16,2-5-5 0,-1-6-4 15,1-5-7-15,-2-4 0 0,1-3-3 0,0 2 4 16,-1 2 0-16,0 1 9 0,1 3 8 15,0 5 13-15,-1 4 9 0,2 7 16 0,2 7 9 16,-1 5 13-16,4 4 12 0,0 2 4 16,6 1 8-16,-2 8 9 0,3 3 7 0,4 6 9 15,-2 2 4-15,4 3-1 0,-2 4 5 16,-1 0-4-16,-1 9 0 0,-5 3-8 16,-1 3-5-16,-4 0-7 0,-1 2-5 0,-2 1-9 15,-5 1 0-15,-3-1-4 0,-7 2-9 16,-2-4-4-16,-4-4-4 0,-2-1-3 0,-1-6-1 15,-2-5-3-15,-1-5 0 0,2-6-4 16,2-5-1-16,5-3 0 0,2-8-4 0,4-3 0 16,3-5-4-16,4-3 3 0,0-4 0 15,5-3 0-15,5-1-3 0,4-2 0 0,3-2 4 16,6 1 0-16,5 0-4 0,6-1 4 16,4 4-4-16,3-1-1 0,2 2 1 15,5 3 4-15,-4 2 2 0,-1 0 0 0,2 2 5 16,-7 4-3-16,-2-1 4 0,-4 4-2 15,-5 0 0-15,-3 2 1 0,-5 1 4 0,-3 2 1 16,-6 2-4-16,-3 0 0 0,0 1 4 16,-6-1 0-16,-3 3 0 0,-1 2 4 15,-6 6-1-15,-2 0-1 0,0 5-1 0,0 3-2 16,-3 4-1-16,0 2 3 0,2 5 3 0,5-1-1 16,1-1-1-16,4-3-1 0,2-2-1 15,4-3-1-15,2-4 1 0,4-4-1 16,3-5 0-16,1-1 1 0,3-2-1 0,0-2-3 15,0-4 1-15,3 0 0 0,-2-4 6 16,2-1 1-16,-4-4-4 0,0 0 1 0,-3-3-2 16,-3-1 0-16,0-5 1 0,-3 2 1 15,-1 3 0-15,0 1 1 0,-1 2-1 0,-2 5-3 16,1 1 4-16,0 3 0 0,0 6 4 16,-2 3-1-16,4 5 0 0,-1 2-1 15,2 3 0-15,2 1-1 0,0 1 4 0,2 1 0 16,2 1-1-16,0-2-4 0,3-2-5 15,-1-1-13-15,1-4-18 0,-2-1-29 0,1-5-70 16,1-1-761-16,-3-3 0 0,1-4 0 16,-3-5 0-16</inkml:trace>
  <inkml:trace contextRef="#ctx0" brushRef="#br0" timeOffset="120132.71">17790 7029 832 0,'-2'0'138'0,"1"0"4"15,0 0 9-15,-2 0 8 0,0 0 8 16,2 0 4-16,-1 0 5 0,0 0 8 0,0 0 4 16,2 0 0-16,-2 0 4 0,2 0 5 15,0 0 4-15,0 0 0 0,2 0 4 0,2 0 4 16,1 0 1-16,3 0 4 0,1-2-138 16,3 0-4-16,2-1-3 0,3-1-9 0,5-5-3 15,-1 2-4-15,1-3 1 16,1-3-8-16,0-1-5 0,-1 2 2 0,-3-5-1 15,-3 1 0-15,-3-3-3 0,-7 0 0 16,-1 0-4-16,-5 1-4 0,-7 0-1 0,-3 2-8 16,-2-1-2-16,-5 4-8 0,1 2-14 15,-1 4-9-15,-1 4-18 0,3 3-22 16,-1 6-40-16,3 3-66 0,4 3-776 0,1 5 0 16,3 3 0-16,2 2 0 0</inkml:trace>
  <inkml:trace contextRef="#ctx0" brushRef="#br0" timeOffset="120632.12">18662 7233 896 0,'-2'0'158'16,"-2"0"10"-16,-1-1 8 0,-2-2 14 16,-1 3 4-16,-2-1 5 0,-2 1 4 0,-3 0 9 15,-2 3 4-15,-1 2 4 0,1 6 0 16,1 3 0-16,-2 3 4 0,7 3 0 0,0 2-5 16,5 4 0-16,0 2-1 0,4-3 1 0,4-1-160 15,4-4-8-15,1-1-9 16,4-7-13-16,1 0-9 0,3-7-4 0,-1-2-8 15,5-6-9-15,1-4-9 0,2-5-12 0,-2-4-4 16,0-5-4-16,0-2-9 0,-3-5-3 16,-2-2 0-16,-1-5-4 0,-3-2 0 15,-6-2-4-15,0-3-5 0,-2 0-4 0,-2-2-1 16,-1-2 5-16,-1 1 4 0,-4 3 5 16,1 4 7-16,0 4 10 0,-2 6 13 0,-4 7 12 15,2 6 9-15,1 6 9 0,-4 5 9 16,1 8 7-16,4 6 10 0,0 8 4 0,0 4 4 15,3 6 5-15,1 3 9 0,2 7 5 16,0 1 4-16,6 5-4 0,2-1 1 16,0 1-5-16,3-1-5 0,0-4-8 0,-1 1-9 15,3-3-5-15,-1-3-9 0,-2-2-9 0,1-3-14 16,-5-2-26-16,0-5-41 0,-3-3-85 16,-1-6-793-16,-4-3 0 0,-2-6 0 0,-4-4 0 15</inkml:trace>
  <inkml:trace contextRef="#ctx0" brushRef="#br0" timeOffset="121516.3">18475 7163 908 0,'0'0'155'0,"0"-4"1"0,4 1 0 15,5-2 0-15,4 0 4 0,4-4 1 0,6 2 5 16,7-3 4-16,5 0 6 0,6 0 4 16,3 1 1-16,4 3-4 0,-2 3 5 15,-1 0 0-15,-3 1 1 0,-6 4-5 0,-4 3 5 16,-8 2 0-16,-6 2-155 0,-4 2 4 15,-10 0 1-15,-1 3-1 0,-6 3 0 0,-1 1 0 16,-5 2-5-16,-2 1-5 16,-2-1-1-16,-3 3 0 0,3-1-1 0,-4 2 8 15,1-1 0-15,0-1-1 0,4 0-1 16,4-1 4-16,-1-2 1 0,5-2-2 0,0 0 0 16,4-5-4-16,4-1-1 0,0-3 6 15,2-1-10-15,2-1 0 0,1-4 6 0,1-2-1 16,2-1-4-16,0-5-3 0,3-2-1 15,-3-1-3-15,-2-4-5 0,1-2 1 0,-1-4 1 16,-4 0 0-16,0-3-5 0,-2 0 2 16,-1 3-1-16,-3 3 0 0,1 1 5 0,-1 1-5 15,-1 6 4-15,1 3 1 0,0 2-5 16,0 1-1-16,0 2 1 0,0 4-1 16,0 0 0-16,0 1 5 0,0 0-1 0,1 2 0 15,3 0-1-15,0 1 2 0,2 0 3 16,1 0 0-16,3-1 0 0,0-1 1 0,0-1-6 15,3-1 1-15,1 0-1 0,-2-3 1 16,1 3 0-16,0-3-5 0,0-1 1 0,-1 1-5 16,1-1 0-16,-2 0-4 0,-1-1-5 15,2-1 1-15,-3-2-1 0,-1 0 0 16,2-1-4-16,-4 0-5 0,1-1 0 0,-2 0 0 16,-1 2 0-16,-2-1-5 0,-1 2 1 15,0 0-1-15,-1 3 4 0,0 3 6 0,0 1-1 16,-1 1 4-16,1 1 5 0,0 1 0 15,0 0 4-15,1-2 0 0,2 3 0 0,0-3 0 16,1-1 0-16,1-3 4 0,4 0 1 0,1-2 0 16,0-3 0-16,3 0 4 0,0-2 1 15,0 1-1-15,1 0-4 0,-2 1 0 0,-2 1 0 16,3-2 4-16,-1 4-5 0,-2 1 1 16,2 0 0-16,2 1 0 0,1 2 0 0,0 0 0 15,2-1 0-15,1-1-1 16,0-1 0-16,-1 1 0 0,-1 1 0 0,2-2 0 15,-4-3 0-15,-2-1 0 0,-1-2 5 16,-3 0-1-16,-3-4-4 0,0-3 0 0,-1 0-1 16,-3-5 1-16,-1 0-1 0,0-1 1 15,-1 2 0-15,-3 0 0 0,3 3 0 0,-4 3 1 16,2 5-1-16,-1 2 1 0,-1 5-1 16,-1 6 5-16,1 5 0 0,0 6 5 0,3 2 0 15,0 5 0-15,1 4 9 0,-1 4-1 16,4 2 1-16,-1-1 1 0,2 1-1 0,0 1 4 15,0-4 0-15,1-1 0 0,-1-3 0 16,0-2 0-16,-1-1 0 0,0-5 0 0,0-2 1 16,-2 1-10-16,0-6-5 15,0 1-13-15,0-4-14 0,0-3-13 0,-2 0-14 16,2-3-27-16,0-2-36 0,0-1-82 0,0-3-817 16,0-3 0-16,-2-5 0 0,0-5 0 15</inkml:trace>
  <inkml:trace contextRef="#ctx0" brushRef="#br0" timeOffset="121699.81">18807 7074 1122 0,'-2'2'187'15,"2"1"-5"-15,2 2 5 0,3-2 5 16,4 2 4-16,6-1 1 0,2 1 4 0,7-1-3 15,5-2 0-15,6 0-4 0,4-5-13 16,1-1-36-16,1-3-100 0,-2-3-730 16,-3-2 0-16,0-3 0 0</inkml:trace>
  <inkml:trace contextRef="#ctx0" brushRef="#br0" timeOffset="123380.28">20057 7071 758 0,'-1'0'139'0,"0"-2"15"0,-2-2 17 16,-1 0 18-16,2 1 5 0,-1 2 5 15,-2 0 8-15,-2 2 5 0,3 7 9 0,0 1 4 16,-1 9 1-16,3 5 4 0,0 2 0 16,0 3 0-16,1 2 1 0,1 1 3 15,1 0 0-15,1-6 1 0,1-1-141 0,0-6-13 16,1-4-18-16,1-5-18 0,-1-1-5 15,4-7-4-15,-1-6-10 0,2-4-4 16,0-6-9-16,0-4-4 0,0-5-1 0,1-1-4 16,-1-6-5-16,0-4-1 0,1-2 1 0,-1 4-5 15,-2 3 0-15,1 5 1 0,-3 1-2 16,2 10 1-16,-1 3 0 0,0 11 4 0,-1 6 1 16,0 8 0-16,0 6 4 0,2 4 0 15,1 1 4-15,1 3 1 0,2 1-1 16,0-1 5-16,3-5 4 0,2-2 0 0,2-5 0 15,0-5 5-15,2-4-1 0,1-1 0 16,0-6 0-16,2-3 0 0,0-3 3 0,-1-3-3 16,1-4-2-16,-1 0 0 0,-2-4-4 15,-1-1-1-15,-2-3-5 0,-3-3 0 0,0 1 0 16,-4-6-4-16,-3-2-1 0,-3-3-3 0,-1-2 3 16,-1-2-3-16,-1 2-5 0,-1 0 0 15,0 0 1-15,-1 3 0 0,-2 5-4 16,-1 3-5-16,-1 7 1 0,-1 9 1 15,-4 1 0-15,2 10 0 0,-6 8 2 0,-1 9-1 16,0 8 0-16,-2 9 2 0,1 6-5 16,-1 6 6-16,3 2 0 0,5 2 0 0,3-2 5 15,0-2 1-15,6-8 0 0,3-7-1 16,4-5 1-16,3-9 4 0,1-8 4 16,3-5 0-16,1-3-1 0,0-8 0 0,5-4-1 15,-1-4 1-15,0-3-1 0,-1-1-1 16,-1 1 4-16,-2 1 0 0,0 2 0 0,-4 5-1 15,-2 1-1-15,0 7 5 0,-2 8 1 16,-1 2-1-16,-1 4 0 0,2 4 0 16,1 3-4-16,3-2 1 0,1-1-1 0,1 1 0 15,1-2 1-15,5-5 0 0,-1-4-1 16,1-2 1-16,2-4-1 0,-1-4 0 0,2-5-4 16,-1-1 0-16,-2-3 0 0,1-3-5 0,-4-1 0 15,0-1 0-15,-5-2 0 0,-2-1-1 16,-4 1 1-16,-2 2 4 0,-3 0-3 15,-5 0-1-15,-2 5 0 0,-1 3 1 16,-3 1-1-16,-2 3 1 0,1 6 1 0,-4 3-1 0,-1 2 1 16,2 5 0-16,1 1 1 0,4 1-1 15,-1 1 0-15,7 2-3 0,0-1 0 16,2-1 0-16,2-1 0 0,4-3-5 0,2-3 0 16,4-2 0-16,-1-4 4 0,2 0 1 0,2-2-1 15,1-4-4-15,0-2 3 0,0-1 1 16,0-2 0-16,-2 0-2 0,-1-1 1 15,-2 0 0-15,-1-2-1 0,-3 1 4 16,0 5-3-16,-1-1-1 0,-1 5 5 0,0 2-1 16,1 6 5-16,-2 3 0 0,1 2-4 15,1 4 0-15,1 3-1 0,0-1 5 0,2 1-4 16,3 1-1-16,2-1 0 0,1-3 0 16,1-4 1-16,5-3 3 0,-2-2 0 0,2-5-5 15,0-2 5-15,0-3-1 0,-2-4-4 16,-1 0 0-16,1-5 0 0,-5 0 0 0,-2-2 0 15,0-1-1-15,-3-3 2 0,-1 3-1 16,-3 1 0-16,0 1 1 0,-2 4-4 16,-1 3 0-16,2 4 0 0,-2 5 1 0,0 6-1 15,0 10 5-15,0 2 5 0,-2 5 4 16,2 5 0-16,0 4 0 0,0 4 0 0,2 1-1 16,0 0 1-16,0-1-1 0,1-2 1 15,-2-5-1-15,1-1 5 0,-1-4-4 0,1-4 4 16,-1-4 0-16,-1-3 5 0,1-3-9 15,-2-4 0-15,0-2-4 0,-1-1-4 16,-1-2-9-16,0-2-3 0,-4-1-5 0,3-2-4 16,-2-6 0-16,-1-2-5 0,1-6-4 15,-1-7-5-15,3-5-5 0,1-9-4 0,1-8 0 16,4-7-1-16,1-5 1 0,3 0-4 16,2 1 4-16,2 3 4 0,2 3 9 0,1 8 5 15,1 7 8-15,2 7 5 0,-1 10 8 16,0 6 10-16,-1 6 5 0,0 4 3 15,-4 4 10-15,-1 4 5 0,-4 5 4 0,3 1 4 16,-6 2 1-16,0 2 0 0,-1 3 4 0,-2-1 0 16,-2 0-5-16,-3 1-8 0,-2-1-14 15,-3 0-18-15,1-1-22 0,-5 0-34 16,-3-1-85-16,-2-1-817 0,-3 0 0 0,-2-3 0 16,1 0 0-16</inkml:trace>
  <inkml:trace contextRef="#ctx0" brushRef="#br0" timeOffset="123546.84">20749 6828 1042 0,'-2'-1'178'0,"2"-3"9"0,0-3 9 0,0-1 8 15,4-2 6-15,1-1 3 0,3-1 5 16,3 0 1-16,2-1 3 0,6 3 1 0,1 4 0 16,5 2-1-16,-1 4-4 0,2 4-14 15,0 6-22-15,-3 5-35 0,1 8-138 0,-6 7-872 16,-5 5 0-16,-4 6 0 0,-2 5 0 15</inkml:trace>
  <inkml:trace contextRef="#ctx0" brushRef="#br0" timeOffset="123663.53">20794 7691 1122 0,'-2'0'187'0,"2"0"0"0,0 0 1 16,0 0 0-16,0 0-5 0,-1 0-13 15,1 1-21-15,3-1-72 0,0 0-567 0,4-1 0 16,1-1 0-16,4-5 0 0</inkml:trace>
  <inkml:trace contextRef="#ctx0" brushRef="#br0" timeOffset="124082.41">21918 6964 718 0,'-1'0'124'0,"-1"0"13"0,-4 0 22 16,3-1 9-16,-3-3 9 0,0 0 8 15,0-5 8-15,0 1 9 0,0-6 5 0,3-1 3 16,0-3 5-16,2 0 8 0,-1-2 6 16,2 3 3-16,2 0 5 0,-1 5 5 0,3-1-1 15,1 3 5-15,2 5-120 0,-2 3-13 16,4 0-17-16,1 2-9 0,2 4-8 16,-2 1-5-16,0 5-8 0,0 3-9 0,-4 1-4 15,0 1-5-15,-3 6-3 0,0 2-10 16,-3 3-3-16,-3 1-10 0,-3 3-8 0,-3 0-13 15,-4 2-9-15,-1 2-17 0,-4 1-27 16,1 1-38-16,-3-1-132 0,-2-2-757 0,2-2 0 16,0-3 0-16,2-2 0 0</inkml:trace>
  <inkml:trace contextRef="#ctx0" brushRef="#br0" timeOffset="124216.56">21724 7515 1148 0,'0'0'191'0,"0"0"9"0,0-2 9 15,0-1-1-15,0-3 1 0,2 1 0 0,0 0-1 16,1-2-8-16,1 0-17 0,1 0-36 16,-1 1-181-16,1 3-581 0,-1-2 0 0,3 2 0 15,-1-2 0-15</inkml:trace>
  <inkml:trace contextRef="#ctx0" brushRef="#br0" timeOffset="128747.9">15812 6748 570 0,'0'0'103'15,"-1"0"0"-15,1 0 5 0,0 0 9 0,0 0 4 16,0-2 4-16,-3 1 0 0,3-2 5 15,0-1 4-15,0 0 0 0,0 0 0 16,0-1 0-16,0-2 1 0,3 0 4 0,1 1-1 16,-2 0 1-16,1-2 0 0,2 2 5 0,1-2-104 15,-1 0 0-15,2-3-5 16,3 3-4-16,-1-5-4 0,1 1 0 0,3-4 1 16,0 1-6-16,2-2-4 0,-2-2 5 15,3-1 4-15,0-3-1 0,1-2 1 0,-1-1-1 16,3-1 0-16,-3-5-1 0,4 1 4 0,-1-2 0 15,-2 1 4-15,2-2 4 0,-3 1-1 16,0-3 1-16,2 2 4 0,1-2-1 16,-2 2 1-16,1 1 3 0,0-2 5 0,0-1-6 15,1 0 1-15,1-1-1 0,-2 1 4 0,2-1 0 16,-1-2 1-16,2 2-1 0,-3 0 0 16,0-2-4-16,2 3 0 0,-3-1-3 15,0 0 0-15,1 4-4 0,-4-1 0 0,-1 3-4 16,-1 0 0-16,0 4-4 0,-1 0-3 15,-2 3 4-15,0 0-8 0,0 2 0 16,-2-2 1-16,2 3-4 0,0 1-1 0,2-1 1 16,0 1-5-16,1 0 0 0,-1 1-4 15,2 2-1-15,1-1 0 0,-2 1-1 0,0 4-5 16,-1-1 0-16,-1 1-1 0,-2 2 0 16,0 3-1-16,-3 2-4 0,0 0 4 0,-2 2 0 15,0 0 0-15,-3 2-1 0,1 2-4 16,-1-3 0-16,2 2 1 0,-2 1 0 0,0 0-5 15,0 0-3-15,-2 0-4 0,2 0-4 16,0 0 0-16,0 0-2 0,0 0 6 16,0 0-7-16,0 0 4 0,0 0-4 0,0 0 1 15,0 0 0-15,0 0 1 0,0 0-5 16,0 0 5-16,0 0 1 0,0 0 3 0,0 0 1 16,0 0-1-16,0 0 5 0,0 0 8 0,0-2 5 15,0 2 0-15,0 0 2 0,0-1-6 16,0 0 7-16,0 0 1 0,0 0 4 15,0-2-1-15,0 1 1 0,0-4-5 0,0 3 5 16,0-2-1-16,0-2 0 0,3 2 0 16,0-1 0-16,1-3 5 0,1 3-1 0,0-2 1 15,0 2-1-15,-1-1 1 0,3 2 0 16,0 0-1-16,-5-2 1 0,1 3 0 16,0 1-4-16,-2 0 0 0,0 1 4 0,1-2 0 15,0 3-5-15,-2-1 1 0,-2 1 4 0,4 0-5 16,-2-1 1-16,1 0-4 0,-1 1 4 15,0 0-5-15,0-1 1 0,0 1-1 16,0-2 0-16,0 2 1 0,0-1-1 0,0 1-4 16,0-2 1-16,0 2 4 0,0-2-5 15,0-1 1-15,0 3-1 0,0-1 0 16,0 1 1-16,0-2-1 0,0 2-3 0,0-2 8 16,0 2-5-16,0-3 1 0,0 3-1 15,0-2 0-15,0 2 1 0,0-1-1 0,0 1 1 16,0-2-1-16,0 0 5 0,0-1-5 15,0 2 1-15,2 0-1 0,-2-1 5 0,1 0 0 16,2 1-1-16,-2-3-3 0,3 3 3 16,-2-1-4-16,-1 0 5 0,0 1-1 0,1-2 0 15,0 3 1-15,-1-2-1 0,-1 3 0 16,0-1 0-16,0 1 0 0,0 0 0 0,0 0 0 16,0-1-1-16,0 1 1 0,0-1 0 15,0 1-1-15,0-2-3 0,0 2 3 16,0-1 1-16,0 1 0 0,0 0-5 0,0 0 1 15,0 0-1-15,0 0 1 0,0 0 0 16,0 0 0-16,0 0 0 0,0 0 0 0,0 0 0 16,0 0 0-16,0 0 0 0,0 0 0 15,0 0 0-15,0 0 0 0,0 0 0 0,0 0 0 16,0 0 0-16,0 0 0 0,0 0 0 16,0 0 0-16,0 0 0 0,0 0 0 15,0 0 0-15,0 0 0 0,0 0 0 0,0 0 0 16,0 0 0-16,0 0 0 0,0 0 0 15,0 0 0-15,0 0 0 0,0 0 0 0,0 0 0 16,0 0 0-16,0 0 0 0,0 0 0 16,0 0 0-16,0 0 0 0,0 0 1 0,0 0-1 15,0 0 1-15,0 0-1 0,0 0 1 16,0 0-1-16,0 0 1 0,0 0-1 0,0 0 0 16,0 0 1-16,0 0-1 0,0 0 1 15,0 0-1-15,0 0 1 0,0 0-1 16,0 0 1-16,0 0-1 0,0 0 0 0,0 0 0 15,0 0 0-15,0 0 0 0,0 0 0 16,0 0 0-16,0 0 0 0,0 0 0 0,0 0 0 16,0 0 0-16,0 0 0 0,0 0 0 15,0 0 0-15,0 0 0 0,0 0 0 0,0 0 0 16,0 0 0-16,0 0 0 0,0 0 0 16,0 0 0-16,0 0 0 0,0 0 0 0,0 0 0 15,0 0 0-15,0 0 0 0,0 0 0 16,0 0 0-16,0 0 0 0,0 0 0 0,0 0 0 15,0 0 0-15,0 0 0 0,0 0 0 16,0 0 0-16,0 0 0 0,0 0 0 0,0 0 0 16,0 0 0-16,0 0 0 0,0 0 0 15,0 0 0-15,0 0 0 0,2 0 0 16,-1 0 0-16,3 0 0 0,2 0-1 0,0 0 1 16,4 0-1-16,0 0-1 0,6 0 1 15,-2 0-1-15,5 0 5 0,2 0-5 0,-1 0 0 16,1 0 1-16,3 0 0 0,0 0 0 15,1 0 0-15,0-1 0 0,0-1 1 16,-1 1-1-16,0-1 1 0,0-1 0 0,-1 2 1 16,0 0 0-1,-2 0 0-15,0 1 1 0,-2-2-1 0,2 2 2 0,0 0-6 0,-1 2 6 16,4-2-1-16,1 0-1 0,1 0 1 16,3 0-2-16,3 0 1 0,1 0 1 0,3 0-1 15,2 0 1-15,2-2-4 0,2 1 2 16,3 0 0-16,4-3 2 0,1 0 1 15,0 2 0-15,-1-1 2 0,3 1 0 16,-3 0-3-16,7 1 2 0,0 0 0 16,-5 1 3-16,0 0-4 0,-3 0 2 15,0 2 0-15,1-2 2 0,-2 3-4 16,0-2-1-16,-3 2 6 0,0-1 0 16,-1 2 0-16,-2-2-2 0,1 1-1 15,-2 0 0-15,-1-1-5 0,-1 0 0 0,-2 2 8 16,-4-3-6-16,-3 3 0 15,0-1-1-15,-2-1 3 0,-2 2-1 16,1 1 0-16,0-2-2 0,0-1 4 0,0 2 0 16,1-3-2-16,2 0-1 0,4 2 0 0,2-2-1 15,2-1 1-15,7 0-1 0,2 0 4 16,4 0 0-16,3-1-5 0,3-2 3 0,2 1 0 16,2 0 4-16,3-2-2 0,3-2 0 15,0-1 0-15,1 1-2 0,2-3 4 16,0 1 0-16,-1 0-2 0,1 0-1 0,1-2 0 15,-4 4 3-15,-1-2-1 0,0 2-1 16,-1 1 0-16,-1-1-1 0,-1 0-1 0,-1 2 0 16,-2 1-1-16,0 1-3 0,-3-1-1 15,-1 2 0-15,-2-1-1 0,-3 1 1 16,1 1-5-16,-3 0 0 0,-1-1 1 0,-4 1 0 16,-1 0 0-16,-2 0-4 0,-4 0 1 15,-2 0 1-15,-5 1 1 0,-5 0-1 0,-2 1 1 16,-3 1-3-16,-3 0-1 0,-5 0-3 15,-1 1-4-15,-1 2-4 0,-2 0 1 0,-3-2-4 16,-1 1-8-16,-1 2-4 0,-2-2-4 16,2 2-8-16,-2-1-10 0,0 0-11 0,-2 0-19 15,0 1-30-15,-1-1-70 0,1 1-622 16,-1-1 0-16,-3-1 0 0,0-1 0 16</inkml:trace>
  <inkml:trace contextRef="#ctx0" brushRef="#br0" timeOffset="129547.15">21538 4954 804 0,'0'0'134'0,"0"0"0"0,0 0 0 0,0 0 0 16,0 0 0-16,0 0 4 0,0 0 1 15,0 1 4-15,0 1 4 0,0 3 5 0,1 0 4 16,5 1 8-16,0 4 5 0,1 1 5 15,5 3 3-15,3 4 1 0,3 1 4 0,5 2 0 16,1 2-135-16,3 3 1 0,2 2 4 16,3 1 0-16,-2 1-1 0,4 2 1 0,-1 0 5 15,2 4-1-15,1-3 1 0,4 1-5 16,1-1-4-16,1 1-5 0,4 0-4 16,1 1-4-16,4 1-5 0,4-3 0 15,1 5-5-15,-1-1 0 0,3 0 1 0,0 2 0 16,-1 0 0-16,0 3-4 0,-1-3 0 15,-4 2 1-15,-2-1-5 0,-1 3-4 0,-1-1-5 16,-2 2-1-16,1-1 1 0,-1-1-6 16,-1 1 1-16,0-1 0 0,2-1 0 0,-1-1 2 15,0-1 0-15,-1 2 0 0,0-5 0 16,-1 0 0-16,-1-1-4 0,-1 0 3 0,-2-1 0 16,0 0-4-16,-2 0-6 0,-3-1-4 15,-2-1-8-15,0-1-9 0,-2-1-21 0,-2 1-48 16,-2-2-119-16,-3-2-630 0,-2-3 0 15,-3-1 0-15,-4-5 0 0</inkml:trace>
  <inkml:trace contextRef="#ctx0" brushRef="#br0" timeOffset="130644.07">15838 7023 648 0,'0'0'112'16,"0"1"0"-16,0 0 10 0,0 2 4 0,0 2 8 16,0 1 4-16,0 2 10 0,0 4 4 15,0 3 4-15,4 3 5 0,5 1 9 16,0 4 3-16,2 1 6 0,5 2 3 0,5 1 5 15,0-1 4-15,6 3 4 0,2 1 0 0,1 1-113 16,1 2 4-16,2 0-6 0,-1 2-4 16,1 1-5-16,0 0-5 0,2 1-9 0,1 3 0 15,-2-3-5-15,1 2-5 0,-2-1-4 16,0 1-4-16,1 0-5 0,-3-1-4 0,1 2 0 16,0-1-5-16,0 3-5 0,-2-2 0 15,2 1 0-15,0 1 1 0,-2 0-5 16,2 0 1-16,-2-1-8 0,2 0 3 15,0-4 1-15,-2-1-5 0,-2-2-5 0,-1-3 1 16,-3-2-5-16,-2-4 0 0,-5-4 0 0,1-2-1 16,-8-1-7-16,-2-3 0 0,1-2 0 15,-5-2-8-15,1-2-4 0,-4 1-16 16,2-4-25-16,-1 3-39 0,-1-3-67 0,1 0-648 16,-2 2 0-16,0-4 0 0,0 0 0 15</inkml:trace>
  <inkml:trace contextRef="#ctx0" brushRef="#br0" timeOffset="131259.97">16960 8598 746 0,'0'0'124'0,"-2"0"4"15,2 0 9-15,0 0 10 0,0 0 2 16,0 0 0-16,0 0 3 0,0 0 1 0,-1 0 4 16,1 0 1-16,0 0-5 0,0 0 4 15,3 0 1-15,-1 0 0 0,3 0-4 0,1 0 4 16,3-1 1-16,2-1-1 0,1 1-123 16,3 0-9-16,1-2-7 0,4 0-7 0,4 0-5 15,-3 1 0-15,7-2-4 0,-1 1 1 16,4 0-5-16,3-1 0 0,0 0 4 15,2 1-4-15,1-1-1 0,2-1 0 0,0 3 5 16,3 0-4-16,-2-1-1 0,4 2 2 16,-1-1-5-16,3 2 5 0,1-1 1 15,0 2-4-15,4-1 6 0,-2 0-4 0,4 0 0 16,4 2 1-16,6-2-2 16,2 0 1-16,0 1 1 0,2 0-3 0,0 2 2 15,-1-2-4-15,3 1 1 0,-3 3 1 16,2-2 0-16,-6 0 1 0,2-1 0 0,7 3 0 15,2-3-4-15,3 0-1 16,1-1 0-16,1 0 4 0,1 1 4 0,1-1-1 16,-2-1 7-16,1 1 4 0,-10 1 3 15,1-2 7-15,0 1 0 0,-3 1 6 16,1 0 4-16,1 0-3 0,2-2 0 0,-2 1-2 16,2-1 4-16,0 1 2 0,4-1 2 15,-3 0 0-15,6-1 2 0,-2 1 0 0,0-1-7 16,-1-1-1-16,1 0-4 0,-2 0-6 0,-2 1-5 15,1-3-5-15,-5 1 0 0,-1 0-1 16,-2 1-4-16,-3-2-1 0,-1 3 1 16,-3 0 0-16,-2 0 0 0,0-1-4 0,-1 2 0 15,-3-1 1-15,0 0 0 0,-2-1-3 16,-2 2-9-16,2 0-21 0,-6-1-30 16,1 1-54-16,-6-1-651 15,-1 1 0-15,-7 0 0 0,-3 0 0 0</inkml:trace>
  <inkml:trace contextRef="#ctx0" brushRef="#br0" timeOffset="132223.98">23619 7012 436 0,'0'0'80'0,"0"-2"14"0,0 0 22 15,0 0 13-15,0-2 12 0,0 0 14 0,0 0 13 16,0 0 8-16,0 1 5 0,0 0 4 16,0-1 0-16,0 4 4 0,-3 0 0 15,-1 4 0-15,-1 0 1 0,-5 2-1 0,0 6 1 16,-5 0 0-16,-2 5-80 0,-3 1-14 0,-9 8-20 15,-1 4-18 1,-5 2-13-16,-2 6-13 0,-3 0-13 0,-4 5-8 16,-4 2-6-16,-7 4-4 0,-3 4-1 0,1-4-9 15,-3 1 1-15,-3 2 0 0,-2-2 4 16,-2-1 1-16,0 0-6 0,-6-2 5 16,4-2 0-16,-2 0-2 0,-1-1 0 0,3 0 4 15,1 2 0-15,1-3 0 0,4 2 0 16,-1-2 1-16,5 2 0 0,1-5 5 15,3-1 0-15,4-3 4 0,3-2 1 0,3-4-1 16,6-4-8-16,5-1-19 0,3-6-38 0,8-3-126 16,5-5-522-16,3-4 0 0,6-4 0 15,3-3 0-15</inkml:trace>
  <inkml:trace contextRef="#ctx0" brushRef="#br0" timeOffset="140819.72">15905 6569 35 0,'0'-5'1'0,"1"-4"0"0,3-1-8 0,0-3 0 16,2-2 0-16,1-3 0 0</inkml:trace>
  <inkml:trace contextRef="#ctx0" brushRef="#br0" timeOffset="155541.85">19331 8924 142 0,'0'0'37'16,"0"0"13"-16,-1 0 10 0,1 0 5 15,0 0 4-15,-2 0 8 0,2 0 11 0,-2 0 3 16,0 0 10-16,0 0 4 0,2 0 10 15,-1-2 3-15,1 2 6 0,-1-1 4 0,1 1 0 16,0-3 0-16,0 3 1 0,0-1-1 16,-2 0-42-16,2 1-18 0,-1 0-13 0,1-1-14 15,0 2-10-15,0-2-17 0,-2 2-14 16,2-2-14-16,0 2-13 0,-1-1-5 0,1 0-9 16,0-1-4-16,0-2-5 0,0-1-5 15,0-1 5-15,0-1 5 0,0-2 8 0,0-2 5 16,0-2 14-16,0-2 14 0,0 0 12 15,0-1 20-15,0 1 12 0,0 2 15 16,0-2 13-16,0 1 13 0,0 1 15 0,0 4 3 16,0-1 10-16,0 2 4 0,0-1 5 15,0 1 4-15,0 0-4 0,0 1-1 0,0 1-9 16,0-1 1-16,0 1-9 0,0 1-5 16,0-1-9-16,0 2-9 0,0 2-9 0,0 0-4 15,0 0-10-15,0 1-4 0,0 0-5 16,0 0-4-16,0 0-5 0,0 0-4 15,1 3-1-15,-1 4 1 0,0 3 0 0,2 5 0 16,1 6 4-16,1 6 0 0,0 5 5 0,2 10-5 16,-2 6 5-16,2 3 5 0,1 3 0 15,3 4 0-15,-3-1-1 0,2 2 1 16,-1-3-1-16,2-3 0 0,-2-3-4 0,0-3-4 16,-3-4-5-16,2-3 0 0,-2-4 1 15,-1-2-10-15,-1-2 0 0,-2 1-5 16,3-2-4-16,-3 2 0 0,-1-3-5 0,1-1-4 15,1 2-1-15,-2-3 1 0,1 2-1 16,-1-2 1-16,2-5-5 0,0 2-5 0,0-4 1 16,0-2-1-16,0 0 1 0,0-6-6 15,1-1-4-15,-1-3 0 0,0 0-9 0,-1-1-5 16,3-4-4-16,-3-3-5 0,0 1-4 16,2-1-9-16,0-1-10 0,0 0-17 0,-2-4-19 15,0 0-23-15,1-4-26 0,-2 1-41 16,1-1-41-16,-1-1-497 0,0-2 0 0,-1 3 0 15,1-3 0-15</inkml:trace>
  <inkml:trace contextRef="#ctx0" brushRef="#br0" timeOffset="155842.35">19303 9715 528 0,'0'0'106'0,"-1"0"14"0,1 0 14 15,-1 2 13-15,1 3 10 0,0 0 13 16,-2 5 4-16,2 1 10 0,0 6 4 0,0 4 5 16,2 3 9-16,0 5-1 0,3 1 6 15,4 2-1-15,-2 0 5 0,3 1 4 0,0-1 0 16,4-5 5-16,1 1-102 0,-2-4-13 16,4-4-14-16,-1-1-15 0,-3-3-3 0,4-4-14 15,-4-4 0-15,5-2-10 0,-5-2-3 16,1-1-1-16,2-2-9 0,-2-4 0 0,2-2-5 15,-1-6 1-15,0 0-5 0,1-4-5 16,1-2 0-16,-3-4-14 0,2-3-14 0,-2-5-22 16,2-1-51-16,-1-3-131 0,-1-1-668 15,-2-1 0-15,1 0 0 0</inkml:trace>
  <inkml:trace contextRef="#ctx0" brushRef="#br0" timeOffset="158805.57">20120 9371 546 0,'-2'2'82'16,"1"-1"10"-16,-2 1 13 0,0 4 10 15,0 0 8-15,-2 2 9 0,3 0 10 0,-3 2 8 16,1-1 10-16,3 1 8 0,-1-2 9 15,2 0 5-15,-1-2 4 0,1-3 10 0,0 0 4 16,0-1 8-16,0-2 5 0,1 0-78 16,2-2 0-16,-1 0-9 0,2 0-14 0,-1-2-9 15,1 0-4-15,-1-4-10 0,0-2-9 16,-2-1-8-16,1-2-10 0,-2 2-9 16,-3-3-8-16,0 2-6 0,-3 1-4 0,-4 2-9 15,0 4-4-15,-2 2-8 0,-1 4-6 0,-3 7 1 16,1 1-4-16,0 5 0 0,-1 4-1 15,6 2 1-15,0 5-5 0,3-1 1 16,4 3 0-16,0 1 0 0,3 0 0 0,4-3 0 16,5-3 0-16,1-2 1 0,2 1-1 15,3-5 0-15,0 0 5 0,4-2-2 16,4-4 1-16,-3-1 0 0,3 0 4 0,0-3 0 16,-2-1-5-16,2-1 4 0,-3-2-1 15,0 0 1-15,-1-2-6 0,1-2 1 0,-4 0-5 16,1-4-5-16,-1-2-5 0,-1-2-9 15,-1-4 0-15,-1-1 0 0,-1-3-5 0,-3-5 0 16,-1-4 0-16,-1-3 0 0,-1-2-4 0,-3-2 0 16,-2-2 4-16,1-1-4 0,-2 2 0 15,0-5 0-15,0 5 5 0,0 1 0 16,-2 2 5-16,1 4 5 0,-1 1 4 0,1 4 10 16,-2 4 0-16,-2 2 0 0,3 3 1 15,-4 3 0-15,1 2 0 0,0 3 5 16,-1 3 0-16,2 2-4 0,0 5 0 0,-1 6 5 15,1 6 4-15,0 7 1 0,2 7 3 0,1 8 1 16,0 3 0-16,1 8-1 0,-2 4 0 16,4 1 1-16,-2 1-1 0,1-4 0 15,0-3 0-15,2-4-1 0,1-7 1 0,0-4-1 16,1-5 0-16,1-6 0 0,-2-2 0 16,4-7-1-16,-2-2-4 0,0-3-5 0,0-4-4 15,1-2-1-15,-1-3 6 0,3-3-2 16,-3-3 1-16,-1-1 0 0,1-6-1 0,0-3 1 15,2-4-1-15,-3-2 1 0,-1-4-1 16,-1 1-3-16,0-2-1 0,0 5 0 0,0 0 5 16,-3 5-5-16,2 4-4 0,0 7 5 15,-2-1 0-15,1 9-1 0,-1 6 1 16,0 0 0-16,0 6 0 0,3 1 0 0,-1 2 0 16,-1 2 0-16,2-1 1 0,0 4 0 15,2-2-1-15,0-2 0 0,2-1 0 0,0-5 5 16,0 2-5-16,0-4 0 0,1-3 4 15,2-2 0-15,1-2 0 0,-1 1 0 16,1-3-4-16,-1-4 0 0,-1-1 0 0,2 0 0 16,-1-5 0-16,-1-1 0 0,0 0 0 15,-3-5 1-15,-1-5 3 0,0 1 1 0,-1-2 0 16,-1 1 0-16,0 0 1 0,-2 1-1 16,0 2 0-16,-1 6 1 0,2 0-1 0,-2 7 1 15,0 5-1-15,2 2 0 0,-1 6 1 16,-1 1 3-16,2 5 1 0,-1 2-5 15,2 2 5-15,0-1 0 0,-1 3-4 0,1-1-1 16,2-2 0-16,2-2 1 0,-3-3-1 16,4 0 0-16,-1-1-4 0,0-5 0 0,3 0 0 0,-1-3 0 15,1 0 0-15,2-2 0 16,-1-2-5-16,-1-2-4 0,1 0-1 0,0-5 5 16,0 0-5-16,-2-2 0 0,-3-3 0 15,0-2 1-15,0-2-1 0,-2-1 0 0,0 0 1 16,-3 1-1-16,-1 2 5 0,0 1 0 15,0 5 4-15,0 1 0 0,0 2 0 16,0 6 0-16,0 4 9 0,0 6 0 0,0 0 1 16,0 3-5-16,2 3 4 0,0 3 0 0,0 0 1 15,3 2-1-15,0 1 1 0,4-5-1 16,-2 2 0-16,4-2 1 0,-1-1-1 0,4-4 0 16,-1-2-4-16,3-1-1 0,-2-2-4 15,3-3 4-15,1-2-5 0,3-2 0 16,-2-1 0-16,2-2 4 0,2-6-4 15,-3 2-1-15,-1-3 0 0,2-2-1 0,-2 1 0 16,-1-3 4-16,-3 1 5 0,-2-4 0 0,2 3 5 16,-5-2 3-16,-1 0 1 0,-1-1 0 0,-2 2 5 15,-2-1-5-15,-2 1 0 16,-1 1 1-16,1 1 0 0,-2 1 4 0,-2 2 0 16,1 2 1-16,-3 1 0 0,-1 4 0 15,-2-1 0-15,-2 6-3 0,-1 3-5 0,-3 3 0 16,2 5-4-16,-1 3-3 0,-1 0-1 15,3 1 1-15,1 3 0 0,1 0-1 0,5-1 1 16,0-3 0-16,3-2 1 0,2-2-6 16,2-5 1-16,4 0 0 0,2-5-1 0,2 1 1 15,3-3 4-15,2 1 0 0,2 0 4 16,0 1 0-16,0 3 4 0,0 1 0 16,-3 1 0-16,0 1 0 0,-6 0 0 0,0 4-1 15,-4-4-4-15,-2 1-9 0,-2 0-13 16,-2-3-27-16,-3-1-56 0,-3-1-854 0,-3-1 0 15,-1-2 0-15,-1-1 0 0</inkml:trace>
  <inkml:trace contextRef="#ctx0" brushRef="#br0" timeOffset="158972.97">20850 9272 1016 0,'2'0'178'16,"3"0"9"-16,5 1 13 0,2 2 10 15,3 1 7-15,1 3 5 0,0-1 0 0,2 5-1 16,-1 2 5-16,-3 1-5 0,-7 3-8 16,-2 1-14-16,-5 2-35 0,-5 3-140 0,-9 1-768 15,-5 0 0-15,-4-1 0 0</inkml:trace>
  <inkml:trace contextRef="#ctx0" brushRef="#br0" timeOffset="165968.46">16971 10375 442 0,'-1'0'90'15,"1"0"13"-15,0-6 9 0,-2 4 7 16,1-2 16-16,0 0 12 0,-1-1 9 0,0 2 7 16,1-1 5-16,0 2-6 0,-2-2 0 15,1 4 0-15,0 0-1 0,2 4 5 16,-2 5 0-16,2 4 1 0,0 3 2 0,-1 9 7 15,1 5-86-15,1 9-11 0,-1 7-6 16,4 8-9-16,1 3-11 0,-3 4-18 16,6 4-7-16,-2 0-1 0,1 2-9 0,3-2 8 15,0-3 5-15,-1-1 1 0,1-4 0 16,-3-4-4-16,2-4-5 0,-3-3 4 0,2-6-1 16,-2-3-7-16,-2-4-11 0,1-3-2 15,-2-7-3-15,1 0 0 0,0-6-1 0,-1-1 4 16,-2-4-2-16,1-2-9 0,-1-2-2 15,2 0-5-15,-3-2-18 0,2-4-9 0,-1 0-17 16,-1-2-21-16,2 0-25 0,-2 0-52 16,1 0-60-16,-1 0-420 0,2 0 0 15,-1-2 0-15,-1 0 0 0</inkml:trace>
  <inkml:trace contextRef="#ctx0" brushRef="#br0" timeOffset="167434.56">16941 10308 484 0,'0'0'80'0,"0"0"0"16,-1 1 0-16,1-1 0 0,0 2 5 16,0-2 3-16,0 1 9 0,0 2 9 0,0 0 8 15,0-1 4-15,4 1 0 0,2 1 4 16,2 0 0-16,4-1 0 0,1-1 1 15,6 0-1-15,2-1 1 0,4 3 0 0,-1-4-76 16,4 2 0-16,2 0 1 0,1 2 3 16,0-1-3-16,1 4-4 0,1 1-9 0,2-1-9 15,3 4-7-15,-1-2-6 0,1 0 1 16,1 2-5-16,2-1 10 0,3 0 8 0,2-3 0 16,0 0 2-16,3-3 0 0,2-2 0 15,-1 0-2-15,5-1 0 0,1-1 1 0,4 0-3 16,-2 0 0-16,12-3-1 15,1-1 1-15,2 2 2 0,0-4-3 16,1 2-2-16,2 0 0 0,-1-3 2 0,1 2-8 16,-2 0-9-16,-6 1 0 0,5 1 2 15,1 1-6-15,-2 0 0 0,2-1 0 16,-3 0 4-16,1 2-2 0,0-4 1 16,0 3-2-16,-3-2 2 0,-6-1-1 0,0-1-2 15,-3 2 7-15,1-2 3 0,-1-2 3 16,0 4-2-16,-3-2-1 0,2 0 0 0,-1-1-2 15,1 3-2-15,-1-1 8 0,-1 0-1 16,0 1-1-16,1 2-1 0,-2-1-1 16,1-1-1-16,-3 1 0 0,0 1-2 0,1 0 1 15,-3 0-2-15,1-2-3 0,-3 2 4 0,1 0-5 16,-3-2-4-16,1 2 0 0,-1-3 4 16,-2 2 1-16,0-1-1 0,-3-2-4 15,1 2 0-15,-1-2 0 0,-1 2-5 0,-1 0 1 16,-1 0 0-16,-2 3 0 0,-4-2 2 15,1 0-1-15,-3 3 1 0,-2 0-4 0,-3 0-5 16,0 0-4-16,-5 0 5 0,-1 0-1 16,-1 0-3-16,-3 0 0 0,-2 0 1 15,-1 0 0-15,-4 0 0 0,1 0 1 0,-3 2 0 16,-1-1-3-16,-1 0-1 0,-2 1 1 16,1-1-1-16,-2 1-4 0,0 0 1 0,-2 1 4 15,-1-2 0-15,0 3 4 0,1 0 1 16,-1-2 0-16,0 3 4 0,0 0 0 0,-1-1-4 15,2 0-1-15,-1 2 5 0,3 0 1 16,0-2-6-16,-1 2 10 0,0-3-1 0,1 3 1 16,2-1 0-16,-3-2-1 0,3 1 5 15,-2 0 0-15,2 1 0 0,-2-2 0 16,0 1 0-16,-2 0 0 0,3-2-4 0,-3 1-1 16,-1-1 5-16,2 1 0 0,-2-1-4 15,0 2-1-15,0 0 5 0,0 2-4 0,-2 1-1 16,2 4 5-16,0 6 0 0,0 4 8 15,0 9-4-15,-1 7 4 0,1 4 1 0,-2 8 0 16,-1 4 0-16,2 5-1 0,-2 5 1 16,-1 0 0-16,1-1 0 0,0-2 4 15,0-2 0-15,-1 0 0 0,-1-5 0 0,2-2 0 16,-1-4 4-16,-2-1-3 0,4-2-1 16,-3 0-3-16,1 0 4 0,-1 1-5 0,2 2 1 15,1-1-1-15,-2 3 0 0,2-2 0 16,-1 1-4-16,0-1-10 0,2-3-17 0,-1-7-34 15,1-1-79-15,0-5-561 0,-1-3 0 16,-1-7 0-16,-1-7 0 0</inkml:trace>
  <inkml:trace contextRef="#ctx0" brushRef="#br0" timeOffset="168499.85">17129 11923 748 0,'0'0'120'0,"0"0"-4"0,0 0 1 16,-2 0-1-16,2 0 0 0,0 0 0 16,0 2 1-16,0-2-1 0,0 4 1 15,0-3-5-15,0 1 0 0,0 3 1 0,0-5-1 16,0 4 0-16,0-1 0 0,2-3 1 0,1 2 0 16,2 0-5-16,4-2-120 0,1 0 8 15,2 2 1-15,5-2-1 0,3 0-3 0,1 0 3 16,5 0 1-16,1 0-1 0,2 3 1 15,3-3 8-15,2 2 4 0,3 0 4 0,3 1 1 16,0-1 4-16,3 2 1 0,1 2 5 16,4-4 0-16,1 2 2 0,2-4 0 15,2 2-3-15,1 0 1 0,4-1 1 0,1-1 0 16,3-1-2-16,9 1-3 16,3 0 1-16,0-2 2 0,0 2-2 0,3-2-4 15,0 0-2-15,1 0 4 0,0 0 1 16,0-4 0-16,-7 4-4 0,-1-4 0 0,1 3 4 15,1-4 0-15,2 3-1 0,0-3 0 16,9-1-1-16,-2 0 9 16,5-2-2-16,-1 3 2 0,0-2 2 0,0-3-1 15,2 5-2-15,-1-4-2 0,-2 2 2 16,-10-1 0-16,-2 4-2 0,0-2-1 0,-2 2 3 16,-3 0-1-16,0-2 2 0,-1 0-1 15,-3 2-2-15,0-1 0 0,-1-3-1 0,-2 1-6 16,-1 2 0-16,0-3 0 0,-3 2 0 15,0 0-1-15,-3 0 0 0,1 0 1 0,-2 2-5 16,-2 1-5-16,-2-2-4 0,0 0 0 16,-3 3-5-16,-2-1 2 0,-3 0-9 0,-2 1-8 15,-5 2-17-15,-3-2-26 0,-1 2-77 16,-5 0-604-16,-3-2 0 0,-5-2 0 16,-3 2 0-16</inkml:trace>
  <inkml:trace contextRef="#ctx0" brushRef="#br0" timeOffset="172562.91">17767 11031 552 0,'0'-10'103'0,"0"-1"14"15,0-5 17-15,0-3 12 0,0-3 14 0,0 0 8 16,0-3 5-16,0-1 13 0,0 5 3 16,0 3 10-16,0 6 3 0,0 0 5 15,0 6-1-15,0 4 5 0,0-1 0 0,0 3 0 16,0 5 4-16,0 2-81 0,0 6-18 15,0 4-14-15,0 7-12 0,0 2-14 0,0 7-13 16,0 7-9-16,0 4-4 0,0-1-13 16,0-1-1-16,0 5-12 0,0-6-4 15,0-1-4-15,1-5 1 0,1-3-1 0,-1-4-3 16,3-3-1-16,-3-6-3 0,2 0-1 0,0-6-3 16,-2-1-1-16,3-3-3 0,-3 0 1 15,2-5-1-15,-1 0 1 0,0 0 0 0,0-4 0 16,3 2-4-16,-1-2 5 0,1 0-1 15,1 0 1-15,3 0 4 0,0-2-5 16,1 2 0-16,3-2 1 0,0 0-1 0,3-2-3 16,-2 2 4-16,3 0 0 0,1-2 0 15,1 0 1-15,1 0-4 0,-3 2 0 16,5-2 0-16,1-1-4 0,-5 0 0 0,2 1-5 16,-3-1 1-16,2-1-1 0,-4-2-8 15,-1 0 0-15,-1-2 4 0,-4 0 0 0,-3 1 0 16,1-4 0-16,-5 1-5 0,1-2 0 0,-1-1 4 15,-1-1 0-15,-1 5 3 0,-1 0-5 16,1 1 5-16,-2 3 3 0,2 3 0 0,0 2 4 16,0 2 1-16,0 2-1 0,0 5 4 15,0 4 0-15,0 1 0 0,0 4 0 16,3 1 0-16,1 1 1 0,0 1 3 16,4-1 2-16,2-2-4 15,3-2 1-15,-2-2 4 0,5-6 6 16,-3-3-4-16,2-1 0 0,1-4 5 0,-2-3 0 15,-3-4 1-15,0 2 0 0,-3-5 5 16,0 0 0-16,-4-1 0 0,-1-3-1 0,-2-2 1 16,-2-4 3-16,-4 4 0 0,-5-1-2 15,0-1 0-15,-1 0-2 0,-4 4-4 0,1 5-3 16,-3 0 0-16,-1 6 0 0,2 3-3 16,2 4 0-16,-1 1-6 0,7 5-4 0,2 0-10 15,1 6-9-15,4-4-13 0,4 4-17 16,4-1-34-16,3 3-66 0,5-4-99 0,1 2-566 15,4 0 0-15,2-4 0 0,-1 0 0 16</inkml:trace>
  <inkml:trace contextRef="#ctx0" brushRef="#br0" timeOffset="173497.97">18638 11210 502 0,'2'-4'101'16,"2"0"15"-16,1-5 13 0,-1-5 9 0,1 1 10 16,-2-4 4-16,0 1 9 0,-2-3 9 15,3 1 9-15,-6 2 5 0,-4 6 4 16,-3 4 9-16,-3 1 5 0,0 10 7 0,-4 1 1 15,3 8 4-15,-4 5 4 0,-1 3 0 16,3 2-103-16,1 4-13 0,1-1-14 0,6 2-9 16,3-2-10-16,1 0-4 0,1-7-9 15,4-2-9-15,2-4-9 0,4-3-4 0,2-3-4 16,0-4-9-16,0-2-5 0,3-2-8 16,-3-2-3-16,2-2 0 0,0-4-4 0,-2-3 0 15,-1-1-5-15,0-1 2 0,-2-2 4 16,-1 1 0-16,0-2-4 0,1 2 0 0,-3 1 0 15,1 4-1-15,-3 4 1 0,1 3-1 16,3 4 0-16,0 5 1 0,-1 7-1 0,1 4 0 16,2 6 5-16,-1 3-5 0,3 5-1 15,-3 6 6-15,2 1 4 0,-3 3 3 16,2 1-4-16,-4 0 4 0,-1 1 4 0,0-1 1 16,-3 1 3-16,-1-2-4 0,-2-3 0 15,-4 1 1-15,-5-7-1 0,0-1 5 0,-1-7 0 16,1-4-5-16,-4-5 5 0,0-6-1 15,0-6-1-15,2 1-8 0,-1-10 0 16,4-2-4-16,-1-7-1 0,1-4-4 0,0-3-1 16,3-5 1-16,2-4-9 0,0-4 4 0,4-1-5 15,0-5 0-15,4 1 1 0,2-3-5 16,6 5-5-16,3-2 1 0,4-1-4 0,1 4 1 16,3 1 0-16,3 3 4 0,4-1 1 15,-1 3-1-15,-1 2 1 0,2 3 1 16,-3 1 0-16,-3 2 0 0,-3 3 6 15,0 3 0-15,-3 0 4 0,-5 2 0 0,-2 4 4 16,-3 3 1-16,-1 2 4 0,-3-1 4 0,0 5-1 16,-2 1 5-16,0 7 0 0,0-2 4 15,-2 6 0-15,0 3 0 0,2 0 0 16,0 2-1-16,0 3 6 0,0 2-1 0,2-2 0 16,0 1 0-16,2-5 0 15,1 1 0-15,0-5-4 0,4 0 0 0,2-5 4 16,1-2-4-16,4-2 1 15,-3-2-5-15,2-2 0 0,1 0-5 0,0-2 2 16,-1-4-1-16,0 4 0 0,-1-4 0 16,-1-1-4-16,-3 0-5 0,-1-5 0 0,-2 1 4 15,0-1 0-15,-2-2-4 0,0 1 4 16,-3-1 0-16,-1 0-5 0,0 0 4 0,-1 2 0 16,0 2 0-16,0 3-5 0,0 0 0 15,0 7 0-15,-1 3-1 0,1 6 5 16,0 3 1-16,0 4-1 0,0 6 4 0,1 1 1 15,-1 3-5-15,2 0 0 0,-1 2 5 16,3-3-5-16,-1-1 1 0,3-4-1 0,-3-4 1 16,3-3 0-16,-2-3 0 0,1-2 3 15,-1-4 2-15,3 1 0 0,-3-6 0 0,2 1-5 16,0-4 0-16,1-2 0 16,2-3 0-16,-2-1 0 0,0-4 4 0,2 0-5 0,2-3 1 15,-1 1-1-15,1 0 5 0,0 2-4 16,0 2-1-16,0 4 5 0,2 1 0 15,-3 6 4-15,3 1 5 0,-3 4-1 0,1 5 6 16,-2 0-1-16,0 5 0 0,-1 2 0 16,-1 2 0-16,1-2 1 0,-2 2-10 15,-2 1-5-15,-1-1-12 0,-1 0-24 0,-1-2-54 16,0-3-140-16,-2 1-681 0,0-6 0 16,-4 2 0-16,0-4 0 0</inkml:trace>
  <inkml:trace contextRef="#ctx0" brushRef="#br0" timeOffset="173646.59">18941 10924 940 0,'0'0'157'0,"0"1"4"0,0 1 1 16,1 0-5-16,3 3-18 0,0-1-67 0,-1 1-429 15,4 2 0-15,-3 0 0 16,2 2 0-16</inkml:trace>
  <inkml:trace contextRef="#ctx0" brushRef="#br0" timeOffset="174146.26">19796 10966 938 0,'-1'0'161'0,"1"0"5"16,-2 0 9-16,2 2 14 0,0 3 4 0,-1 5 9 15,1 3 5-15,0 6 5 0,-2 6-1 0,2 1 5 16,0 7 0-16,2 1 0 0,1 3-1 16,-2-1 1-16,2-3 0 0,0 2 0 15,0-7 0-15,-1 0-1 0,2-6-161 0,0 2-13 16,0-8-19-16,-1 0-31 0,-2-3-32 16,1-3-50-16,-1-2-57 0,1-4-87 0,1-2-602 15,-3-2 0-15,1-4 0 0,-2 0 0 16</inkml:trace>
  <inkml:trace contextRef="#ctx0" brushRef="#br0" timeOffset="174311.81">19775 11147 416 0,'-2'-5'92'0,"-1"-6"31"0,0-5 23 0,-1-1 19 16,1-4 8-16,0-4 10 0,-1-1 4 0,1-1 9 15,0-4 5-15,5 6 9 0,0 4 4 16,5 3 9-16,2 2 5 0,3 4-1 0,1 0 1 16,2 3 3-16,4 2 0 0,6 0 0 0,0 3-92 15,2-2-33-15,0 2-22 0,2 0-18 16,-1 1-23-16,-1 1-23 0,-1 1-23 15,-4-1-40-15,-2 2-81 0,-4 3-714 16,-4 4 0-16,-5-1 0 0,-3 4 0 0</inkml:trace>
  <inkml:trace contextRef="#ctx0" brushRef="#br0" timeOffset="174997.49">19724 11139 818 0,'-2'0'136'0,"2"0"10"0,0-2 14 15,0 2 13-15,0-4 10 0,0-1 4 0,2 0 4 16,2-1 5-16,2 1 0 0,4-4 4 0,4-1 1 16,4 3-2-16,5-2 6 0,4 0-1 15,5 0-5-15,1 2 0 0,2 2-5 16,-2-2-9-16,0 1-146 0,-2 3-28 0,-4 0-35 16,-2 1-42-16,-6 2-53 0,-3 0-54 15,-5 2-46-15,-1 1-505 0,-6 0 0 0,1 3 0 16,-4 1 2714-16,-2-2-2141 15,-2 7 19-15,0 1 21 0,-1 3 19 0,-2 3 13 16,2 0 10-16,-1 3 13 0,1 2 10 16,3-1 18-16,-3 0 13 0,3 0 19 15,1-4 22-15,3-1 28 0,3-2 35 0,1-4 50 16,3-5 53-16,0-2 45 0,0-3-31 0,3-2-33 16,0-2-17-16,2-5-18 0,-4-2-14 15,1-3-18-15,-1-4-9 0,-5 2-4 16,0-2-10-16,-3-5-14 0,0-1-4 15,-2 2-9-15,-2-3-4 0,-2 2-5 0,-2 0-9 16,1 0-4-16,-2 1-4 0,0-2-4 0,1 4-9 16,-1 0-4-16,0 6-5 0,2-2-8 15,2 5-8-15,1 1-5 0,1 4-4 16,1 2-9-16,5 0 0 0,2 2-4 0,1 0-1 16,2 0 1-16,0 2-1 0,4 2 0 0,0 2 0 15,3 2-1-15,-3 6 4 0,-2 2 0 16,1 3 3-16,0 5 5 0,-4 1 4 15,0 1 5-15,-1-1 7 0,-3 1 1 0,0-2 4 16,-2-4 9-16,-1-2 0 0,0-4 4 16,-1-3 0-16,-1-4 1 0,-1-2-1 15,0-3 1-15,0-2 1 0,0-2-1 0,0-3 1 16,0-4 0-16,-1-3-4 0,1-1 0 16,0-3 0-16,-2-4 0 0,2-2-3 0,0-1 3 15,-2-3 1-15,2-4-3 0,0 5-1 0,0-3 0 16,4 2 1-16,-2 3-1 0,5-3 4 15,2 4 1-15,0 5-5 0,3-1 3 16,2 4-4-16,3 6 0 0,-1 2 0 0,1 2-1 16,-2 4-8-16,0 4-6 0,-3 2-8 15,0 6-18-15,-1 2-22 0,-3 2-40 0,-3-1-98 16,0 5-531-16,0-2 0 16</inkml:trace>
  <inkml:trace contextRef="#ctx0" brushRef="#br0" timeOffset="175527.21">20614 10971 746 0,'0'0'142'0,"0"0"13"15,0 0 18-15,0-3 14 0,0 2 4 0,0 1 8 16,0-1 5-16,0 1 5 0,0 0 3 15,0 0 1-15,0 5 4 0,0 1 5 0,1 4-1 16,0 4 0-16,1 2 1 0,0 1-1 16,1 3 0-16,-1 0-1 0,1 4-141 0,0-3-14 15,-1-1-18-15,0-1-13 0,1-3-5 16,0 0-8-16,-2-4-4 0,2-4-10 0,0 0-8 16,1-3 0-16,1-2-5 0,-2-3-8 15,1-3 0-15,1 0-1 0,0-5 1 16,2-2 0-16,0-2-4 0,-1-1 0 0,1-3-1 15,1-5 2-15,0 0-6 0,0 0 1 16,-3 3 0-16,1-1 0 0,3 2-1 0,-3 4 6 16,-1 3 3-16,0 6 1 0,-1-1-1 15,1 5 5-15,-3 5 0 0,2-1 5 16,0 6-1-16,-2 3 1 0,1-1 3 0,-1 2 1 16,-1 2-1-16,2 1 0 0,0-1 5 15,2-2 0-15,0 0-1 16,-1-5 1-16,4-2-1 0,0-4-4 0,1-1 0 0,4-3-1 15,0-1 1-15,3-7-1 0,0 0 0 0,4-5-4 16,0-2 0-16,0 2-1 0,2 0 5 16,-2 2 5-16,-1 3 3 0,0 5 5 0,-3 1 0 15,-2 10 3-15,-2 7 1 0,-3 4-2 16,-3 7 2-16,-1 3 3 0,-2 1 0 0,-2 1-12 16,-1 2-62-16,-3-2-824 0,-1-5 0 15,-4-6 0-15,0-1 0 0</inkml:trace>
  <inkml:trace contextRef="#ctx0" brushRef="#br0" timeOffset="176892.6">16176 11237 334 0,'-2'2'97'0,"1"1"21"0,-4-1 23 0,1 0 13 15,0 1 18-15,-1 1 8 0,-2-2 9 16,1 3 9-16,1-2-1 0,1-1 6 16,2 0-1-16,1 0 5 0,-1-2 4 0,4 0 4 15,-1 2 1-15,3-2-1 0,6 3 5 16,3-3-71-16,2 0-22 0,7 0-22 0,2 0-27 16,6 1-13-16,5-1-13 0,1 0-9 15,5-1-13-15,0 1-9 0,1-3 5 0,-1 1-5 16,-1 0 1-16,-3 0-6 0,0 0-3 15,-3-1-5-15,-2 1 0 0,-3-1 0 16,-2 1-5-16,-1 0 1 0,0-3-4 0,0 1-1 16,-2 1 4-16,-1-2 1 0,-2 3-5 0,-2-4 0 15,-2 3-1-15,-2 0-8 0,-2-1-18 16,-4 4-22-16,-2 0-35 0,-3 0-74 16,-2 0-628-16,0 0 0 0,0 0 0 0,-2 0 0 15</inkml:trace>
  <inkml:trace contextRef="#ctx0" brushRef="#br0" timeOffset="177275.57">16282 11089 692 0,'-1'0'128'16,"0"0"14"-16,-2 0 5 0,-3 0 4 0,0 0 4 15,-1 0 5-15,-2 0-1 0,-5 2 1 16,-2 3 0-16,-3 2 4 0,-3 2-4 15,1 2 1-15,-4 5 3 0,1 1 1 0,-2 4 0 16,0 2-5-16,6 0 1 0,-1 3 4 0,3-6-128 16,4 2-18-16,6-4-5 0,4 0 1 15,-1 1 0-15,14-1 8 16,4 1 1-16,9-1 4 0,5 1 0 0,8 0-5 16,4 1 0-16,1 1-18 0,8 0-40 15,4 0-131-15,-6-1-548 0,0-5 0 0,-4-1 0 16,-4 0 0-16</inkml:trace>
  <inkml:trace contextRef="#ctx0" brushRef="#br0" timeOffset="178475.42">11752 10556 549 0,'0'0'95'0,"0"-2"13"15,0 0 9-15,0 1 13 0,0-1 8 16,0 0 10-16,0-3 8 0,0 3 4 0,0-1 5 16,0-1 5-16,0 2 3 0,0-2 6 15,0 2-1-15,0 0 0 0,0 2 5 0,0-2 4 16,2 2 4-16,0 2-85 0,-1 2-5 16,3 5-14-16,0 2-8 0,-2 5-13 15,3 10-9-15,1 3-9 0,-1 8-3 16,2 6-5-16,-2 7-4 0,1 8 0 15,-1 5-1-15,2 9-4 0,2 6 1 0,0 1 3 16,2 0-5-16,-2 4-3 0,2 1-6 16,1-3 2-16,1 2-2 0,-1-8 1 15,0-4-1-15,-1-4 0 0,2-4 0 0,-5-3 0 16,1-5-4-16,0-4-1 0,2-4 0 16,-8-1-4-16,5-4-5 0,-2-3 0 0,-1-2 0 15,1-5-4-15,-1-4-1 0,0 1 0 16,-1-7-4-16,1 0-5 0,-1-6-4 15,0 0-9-15,-1-5-8 0,2-2-14 0,-3-4-12 16,0-3-14-16,1 3-13 0,1-5-31 0,-4-5-52 16,2 3-589-16,0-7 0 15,-2-3 0-15,0-4 0 0</inkml:trace>
  <inkml:trace contextRef="#ctx0" brushRef="#br0" timeOffset="179158.61">11808 10639 620 0,'0'0'103'0,"-2"0"1"16,2 0 8-16,0-2 9 0,0 0 9 0,0 2 9 16,-1-2 5-16,2 1 8 0,2-1 4 15,5 0 0-15,1-3 5 0,4 2 4 0,5 0 4 16,5 0 0-16,4 1 4 0,6-4 5 15,4 4 0-15,3-2 4 0,3 4-104 0,1-2 5 16,4 0-5-16,-1-1-8 0,2-1-5 0,0 1-8 16,3-2-1-16,3 1-9 15,3-3-4-15,1 0 0 0,0 0-4 0,5 0-1 16,-1-2-3-16,2 4-5 0,-2-1-4 0,4 0 0 16,-4 4 0-16,2-2-4 0,2-1 0 15,-2 0-6-15,1 1-3 0,-1-1 0 16,2 0-8-16,-2-2-1 0,0-2 1 0,2 1-1 15,-2-1 1-15,1 3 0 0,1-4-1 16,-3 4-3-16,1-3-1 0,0 2 1 0,-2 0-1 16,1 0 1-16,-3 0 0 0,-2 2 0 15,1-1 0-15,-3-1 0 0,1 2-1 16,-3 0 1-16,-2-1 3 0,-1 0 1 0,-6 2-4 16,2 0-1-16,-2 0 1 0,-1 2 0 0,-6-2 1 15,0 0-1-15,-5 3 0 0,4-1 4 16,-5 0 0-16,1 2-5 0,3-5-1 0,-1 2 1 15,0-1 0-15,3 0 0 0,-1 1 0 16,2-4 0-16,-2 3 1 0,5-2-1 0,-7 2 0 16,2 0 0-16,-1-2 0 0,0 3 0 15,-5 0 0-15,1 3 0 0,-3 0 0 16,0-2 0-16,-3 2 0 0,-4 0 0 16,-1 0 0-16,1 2-4 0,-5 0-10 0,-1 1-17 15,-5 2-40-15,-2-1-105 0,-2 1-625 16,-4 2 0-16,1-3 0 0,-2-3 0 0</inkml:trace>
  <inkml:trace contextRef="#ctx0" brushRef="#br0" timeOffset="179758.01">15628 10353 616 0,'-2'1'103'15,"2"4"0"-15,0-1 0 0,-2 4 0 16,2 4 5-16,-1-1 8 0,1 7 9 0,-2 6 13 16,2 4 9-16,0 4 4 0,0 5 0 15,3 2 5-15,4 6-1 0,-1 1 1 16,0 4-1-16,1 2 1 0,0 0 4 0,4 0 0 16,-1 3-99-16,1 0 8 0,-1 2 5 15,-3 5 0-15,0-4-5 0,5 2-8 0,-7 3-9 16,2-1-13-16,-2 1-8 0,-2-3-5 15,2 4 0-15,-4-5-4 0,3-1-1 0,-4-3 0 16,0-2 1-16,0-4-1 0,0 0-4 16,-1-3 0-16,2-2-4 0,-2-7-8 0,1 0-4 15,0-1-1-15,0-4-8 16,0-3-10-16,1 1-17 0,-1-4-32 0,2-3-65 0,-2 3-576 16,3-4 0-16,-1-3 0 15,3 1 0-15</inkml:trace>
  <inkml:trace contextRef="#ctx0" brushRef="#br0" timeOffset="180675.1">12272 12608 714 0,'-2'0'119'0,"-2"0"5"16,-1 0 0-16,-1 0 0 0,1 0 0 0,-4 3 0 15,0-2 0-15,2-1 5 0,-1 1 4 16,0 2 4-16,4-3-4 0,0 2 0 0,2-2 1 16,0 0-1-16,2 2 0 0,8-2 0 15,-1 0 1-15,5 0-1 0,5 0-115 0,6 0-4 16,6-2 0-16,7 2-1 0,7-4 1 16,8 3 3-16,5 0 5 0,5-3 0 0,2 4 0 15,4-2 0-15,1 0 9 0,4 0 9 16,2 0-1-16,2-1 4 0,2-2 5 15,4 1-1-15,1-2 1 0,0-2 0 0,4-2 0 16,1 3 0-16,6-3 4 0,-4 0 0 16,2 0-1-16,-2 3-3 0,0-2-1 15,-4 4-4-15,0-2 0 0,0 3 0 0,-3 0-5 16,-4 1-13-16,-5 0 1 0,0 3-5 0,-2-2 1 16,-2 0-5-16,-7 2 0 0,2 0 0 15,-5 0 0-15,-3 0 0 0,-4 0-5 0,-4 0 1 16,-1 0 0-16,-6 0 0 0,-3 0-5 15,0 2 1-15,-10 0-5 0,-3-2-4 16,0 3 0-16,-5 0 1 0,-2-1-1 0,-6-1 0 16,-1 0-4-16,-3-1 0 0,-1 0-4 15,-1 0-5-15,-1 2-13 0,-1-2-4 0,0 0-9 16,2-2-4-16,-1 2-4 0,0-2-10 16,2-1-8-16,-2-2-8 0,-1 1-6 15,3-1-4-15,2-2-9 0,-3-2-4 0,0-1-22 16,1 0-58-16,2 0-479 0,-1 0 0 15,-3-1 0-15,1-1 0 0</inkml:trace>
  <inkml:trace contextRef="#ctx0" brushRef="#br0" timeOffset="184988.44">12248 10977 745 0,'-2'-4'143'0,"-3"-2"31"0,3 0 14 16,-2-3 8-16,1 2 5 0,1 0 4 16,-2 3 0-16,2-3 8 0,0 4 10 15,1 6 4-15,1 6 4 0,1 2 0 0,1 3 5 16,0 8 4-16,2 1-1 0,0 7 1 16,3 0-1-16,-2 4-125 0,2 3-18 0,-1-2-31 15,-1-1-13-15,3-3-9 0,-3-3-4 16,2-2-4-16,-4-4-5 0,1-7-12 0,-2-1-10 15,0-4-8-15,0-4-9 0,-2-2-9 16,0-2-8-16,0-4-9 0,0-2-5 0,0-4 1 16,0-3 0-16,-2-3 0 0,-2-2 0 15,2-4 0-15,-3-2-1 0,-2-6 1 0,0-1-1 16,-1-2 0-16,1-1 0 0,0-2 9 16,0 3 0-16,5-1 4 0,-2 4 5 15,3 2 8-15,1 5 10 0,5 5 8 0,2 4 10 16,2 4 3-16,2 5 1 0,3-2 5 0,-1 8 4 15,5 1-1-15,-2 5 1 16,4 5 5-16,-3 0-1 0,2 2 1 0,-3 5 4 16,-3 3-5-16,-4 1 4 0,0 1-1 0,-2 1-3 15,-3 1-1-15,-3-3-13 0,-2 1-14 16,-3-3-16-16,-5 0-23 0,0-2-13 16,-2-6-22-16,-6 1-13 0,3-5-4 0,-3-4-5 15,0-3 1-15,-2-1-1 0,2-3 1 16,-1-3 4-16,1-5 5 0,2-2 4 0,4-6 13 15,-1 2 14-15,4-5 12 0,4-1 18 16,1 0 14-16,3 0 16 0,3 0 22 0,5 1 18 16,1 3 22-16,7 2 9 0,-1 0 4 0,6 4 9 15,0 1-4-15,4-2-1 16,4 4 1-16,-1-1-5 0,1 2-4 0,3 4-9 16,-1-1-13-16,-2 0-9 0,0 3-14 0,-1 0-12 15,-1 0-9-15,-2 3-5 0,-3 0-8 16,0-3-10-16,-4 2-3 0,-2 0-1 15,-2 0 0-15,-4-2-5 0,0 0 0 0,-4 2-3 16,-1-2-1-16,-3 0 0 0,-2 0 1 16,2-2-1-16,-4 2 1 0,0-2 0 0,-3 0 5 15,1 2-1-15,-3-2 9 0,0 2 0 16,-1-2 9-16,-1 2 5 0,-3 2 3 16,3 4 1-16,-2 2 4 0,-2 2 0 0,3 3 3 15,2 0 5-15,-2 4 0 0,1 1 0 0,3 3 4 16,0-3-4-16,0 1 5 15,4-2-1-15,2-4-4 0,-2-2 4 0,2-1-3 0,2-1-1 16,2-4-4-16,0-3 0 0,4 1-4 16,-1-3-1-16,2 0-3 0,2-2 4 15,2 1-9-15,1-6 1 0,-3 3-5 16,0-3 1-16,3 0-10 0,-5 0 1 16,-2-3-5-16,2-2 0 0,-5 4 0 0,1-4 0 0,-1 3 0 15,-4-5 0-15,0 4 0 0,0-1 1 16,-2 2-1-16,0-1 4 0,-1 6 5 0,1-1-4 15,0 3 4-15,0 2 4 0,-3 3 9 16,3 5-1-16,0 2 5 0,1 2 9 16,1 1 0-16,0 1-1 0,0 0 1 0,1 0 0 15,5 0 0-15,-1-2 0 0,2-4 1 16,-1 0-1-16,3-1 0 0,3-5-3 0,1 0-10 16,1 0 0-16,-3-4-3 0,2 2-5 0,1-4-5 15,-3-1-3-15,0 0-1 0,0-2-4 16,-2 1 0-16,-2-4 0 0,0 4-4 15,-4-4 3-15,3 3 1 0,-4-2-1 0,2 4 0 16,-4 0-5-16,2 3 1 16,-2 0 3-16,0 6 5 0,0-1 1 0,0 2 3 15,0 3 0-15,0 2 1 0,-2 2 4 0,2-4 0 16,0 0 0-16,0 1 0 0,0-2 0 16,0-2 4-16,0-5-3 0,0 0 0 0,2-3-1 15,-1-4 0-15,3 0 5 0,3-2 0 16,-4-2-4-16,3 3-1 0,3-3 1 0,-1-1-1 15,0 5 0-15,3 0-1 0,-5 3 1 16,6 2-1-16,-3 2 1 0,2 0-1 0,-1 0 1 16,0 2-1-16,1 1 1 0,1-2-1 15,1 0 1-15,-4 1 3 0,5-2 1 16,-3 2 4-16,1 0 0 0,-2-2 0 16,-1-4-1-16,1 4 5 0,-1-4 1 0,-3 1-1 15,1-4 1-15,-1 0-1 0,2 0 0 16,-2-4-4-16,-2-1 0 0,-1-2-4 0,-3-2-1 15,2 1 1-15,0 0 0 0,-2 0-4 16,2 4 0-16,-2-2-4 0,-2 8 0 0,0-3 0 16,2 6 1-16,0 4-1 0,0 3 1 0,0 4-1 15,0 4 0-15,0 3 5 0,0 4-1 16,0 1 5-16,0 2-1 0,0 2 10 16,0 1-1-16,0 2 0 0,0-1 4 0,0-1 0 15,2 2 1-15,0-3 0 0,0 1 3 16,0-1 1-16,-1 1 0 0,2-3-5 0,-1-1 1 15,-2-2-1-15,0-2 1 0,0-2-1 16,0-4 1-16,0-3-4 0,0-1-4 0,-2-4-9 16,-2 0-14-16,2-4-13 0,0-2-38 15,-4-2-72-15,3-4-838 0,-1 0 0 0,-2-4 0 16,1-4 0-16</inkml:trace>
  <inkml:trace contextRef="#ctx0" brushRef="#br0" timeOffset="185187.91">12726 10869 1050 0,'0'3'175'16,"-2"1"5"-16,2 2 18 0,0 2 8 0,0 4 5 16,3-2 4-16,6 2 5 0,0 2 0 15,6 0 0-15,6-5 0 0,5 1 0 0,4-4 0 16,4-3-4-16,1 2-17 15,1-5-36-15,0 0-128 0,-5 0-868 0,1 0 0 0,-3 0 0 16,-4-2 0-16</inkml:trace>
  <inkml:trace contextRef="#ctx0" brushRef="#br0" timeOffset="186502.95">13693 11177 1036 0,'0'0'173'0,"-2"0"0"0,2 0 6 16,0 2 8-16,0 3 6 0,0 1 8 16,0 4 5-16,0 0 1 0,0 3-1 15,0-2 1-15,0 4 4 0,0-4 1 16,0 0-1-16,0-3 0 0,2-4 1 0,0-2 0 16,5 0-1-16,-1-6-3 0,1-4-170 15,0-2 0-15,2-2-6 0,2-2-8 0,-3-2-6 16,2-1-9-16,-3-1-5 0,1-2 0 15,-3 5 0-15,0 2 0 0,-3 4-5 16,4 1 0-16,-3 4 4 0,3 8 1 0,-3 2-2 0,3 5 0 16,2 2 1-16,2 4 4 0,1 1-5 15,5 0 6-15,-1-1-4 0,4-1 0 16,0 0 0-16,0-6 0 0,2-1 1 16,-1-6 0-16,0-1 1 0,-2-2-1 0,-1-2 0 15,-1-6 1-15,-5 2-6 0,1-4 2 0,-3-4-1 16,-4 1 1-16,-1-7 0 0,0 0-1 15,-4-5 1-15,0-11-4 16,0 0 3-16,-6-6 1 0,1-2-1 0,-3-2 0 16,-2-1 1-16,1 6-1 0,0-1-1 0,-2 6 0 15,0 12 1-15,0 10-1 0,1 9 1 16,3 5 4-16,1 14 0 0,2 7-1 16,4 11 1-16,-3 3 4 0,3 9 0 15,-2 1 0-15,5 3-1 0,-1 1 0 0,2-1 0 16,3-4 0-16,2-7-5 0,0-6 6 15,0-7-1-15,2-7-4 0,5-8 0 0,-3-4 0 16,1-7 4-16,-3-5-4 0,3-3 0 0,-3-4 0 16,-1-2 0-16,2-2-4 15,-3 0 0-15,-2 3-4 0,-1 1 4 0,2 2 0 16,-2 6 1-16,0 2-1 0,-1 4 5 0,3 4-5 16,-2 5 0-16,3 0 4 0,2 1 0 15,2-1-4-15,1-2-9 0,4 2 0 16,0-4-5-16,2-3 0 0,3 1 0 0,4-6 0 15,-3 1 0-15,3-8 4 0,0 1-5 0,0-2 0 16,0-3 1-16,-4-2 0 0,0-2 0 16,-6-1 0-16,-4 0 0 0,-1 0 1 15,-6 1 0-15,-3 1 4 0,-3 1 9 0,-3 4 1 16,-3 4 4-16,-6 3 4 0,-1 2 0 16,0 6 5-16,-3 2 0 0,-5 9 0 15,2 2 5-15,-2 2-1 0,3 3 1 0,0 3-2 16,4-1 1-16,5 2 0 0,1-4-1 15,4-1-5-15,6-3 1 0,2-6 4 0,5-4-5 16,5-2-5-16,-1-2 1 0,3-9-6 0,-1 0 1 16,4-1-9-16,0-7 0 0,0 0 1 15,-3 2-5-15,-3-6 1 0,0 2 0 0,-1-3 0 16,-4 5 1-16,-1 0-1 0,2 2 1 16,-6 4 5-16,1 3-1 0,0 5 1 15,-1 2 0-15,1 3 4 0,0 4 0 0,0 0 1 16,2 3 0-16,0 0 5 0,3 1-2 15,-2-3 1-15,6 1-1 0,-2-2-1 16,-1-3 1-16,6 0 0 0,-3-4-1 0,2 0 1 16,-1-4-5-16,2 0 0 0,-3-2 0 15,1-4-5-15,-1-1 1 0,-2 0-5 0,1-3 0 16,-1 1 1-16,0-1 0 0,-4 0-1 0,-2 4 1 16,-1 2 0-16,2 4 0 15,-3 4 0-15,0 6 0 0,-3 6 5 0,2 4-1 16,-2 10 0-16,0 0 4 0,0 6 0 0,2 2 0 15,-4 3 0-15,2 1 1 0,0-2 4 16,0-3 4-16,0-5 0 0,2-7 0 16,-2-3-4-16,0-4 0 0,0-8 0 0,0-3-5 15,0-2-4-15,0-6 0 0,0-2-9 0,0-6 1 16,-2 0-5-16,0-6 0 0,2-4 0 16,-2-4 0-16,1-8 0 0,1-6-5 15,-1-8 0-15,2-4-4 0,2 0 0 0,5 1-1 16,1-1 5-16,2 5 4 0,5 6 5 0,-1 8 8 15,2 6 5-15,3 8 9 0,-4 13 8 16,0 0 5-16,-1 5 3 0,-1 7 1 16,-7 2 4-16,-3 3 0 0,0 4-4 0,0-1 0 15,-8 3-10-15,2-2-16 0,-5 2-41 16,-9-2-149-16,0-1-751 0,-4 1 0 16,-5-4 0-16</inkml:trace>
  <inkml:trace contextRef="#ctx0" brushRef="#br0" timeOffset="186673.5">14646 10681 1014 0,'0'-4'177'0,"0"-4"5"16,0-2 18-16,0 0 13 0,3-5 8 15,0-1 5-15,5 0 4 0,-1-4 1 16,3 3-1-16,3 4 5 0,0 6-5 16,1 2-13-16,1 7-17 0,-3 5-54 0,-1 7-936 15,-5 7 0-15,-2 7 0 0,-3 4 0 16</inkml:trace>
  <inkml:trace contextRef="#ctx0" brushRef="#br0" timeOffset="186786.2">14587 11370 1184 0,'-1'0'197'0,"1"0"14"16,0 0 18-16,0 0 5 0,0 0-5 16,0 0 0-16,-2 0 1 0,2 0-5 0,0 0-18 15,-1 0-17-15,1 0-71 0,0 0-815 16,-4-3 0-16,2 2 0 0,0-1 0 0</inkml:trace>
  <inkml:trace contextRef="#ctx0" brushRef="#br0" timeOffset="187735.78">12228 11913 1058 0,'0'-2'180'16,"0"0"18"-16,0 0 13 0,0 0 4 0,-2 1 9 16,2-2 4-16,0 1 5 0,0 10 4 15,0 1 1-15,2 7-1 16,2 5 0-16,-2-2 1 0,3 6 4 0,2 1 1 16,-2 3-6-16,3-1 1 15,1-3 4-15,0-6-162 0,0 1-22 0,2-6-18 16,-1-4-13-16,1-1-4 0,0-4-14 15,3-5-9-15,-3-2-8 0,3-5-9 0,-1-2-5 16,0-5-8-16,3 0-5 0,-5-4 0 16,-1-4-9-16,1-1 0 0,-3-3 5 0,-4-1-1 15,-2-5-4-15,2 2-1 0,-2 2 10 16,-4 3 3-16,-2 1 5 0,2 8 9 0,-2 1 4 16,2 7 9-16,0 2 13 0,-1 10 9 15,1 2 9-15,0 8 13 0,0 5 9 16,2-1 4-16,0 3 5 0,0 5 5 0,5-1-1 15,-1 2 0-15,0 1 1 0,6-1 0 16,-4-5-5-16,3-1-8 0,-2 0-13 0,4-2-23 16,-2-3-18-16,0-2-34 0,-3-1-88 0,2-1-908 15,1-3 0-15,-3-6 0 0,1-1 0 16</inkml:trace>
  <inkml:trace contextRef="#ctx0" brushRef="#br0" timeOffset="188068.87">12670 12041 852 0,'0'0'155'0,"2"-4"18"0,1-2 17 15,-1 0 14-15,1 1 9 0,-1-7 8 16,0 1 5-16,0 0 0 0,0-1 4 0,-1 0 5 16,-2 3-1-16,-3 0 1 0,2 2-1 0,-3 0 4 15,-2 4 1-15,-1 1-1 0,1 2 1 16,-2 2-1-16,0 3-155 0,0 2-18 15,4 4-16-15,-3 1-14 0,2 4-9 16,4 2-4-16,2 1 0 0,2 0 0 0,4 2-1 16,2-3 1-16,3 1 0 0,3-3 0 15,2 0 5-15,2 0 0 0,-1-2 4 0,2 0 5 16,-1-5 5-16,-5 3-1 0,-2-2 5 16,-1 0 0-16,-6-2 0 0,0-1-1 0,-4 0 0 15,-2-1-4-15,-6-1-10 0,-2 0-4 16,1-1-12-16,-2-1-19 0,-1-3-12 0,-1 2-19 15,1-4-31-15,1 2-57 0,1-4-979 16,5-1 0-16,0-1 0 0,3-2 0 16</inkml:trace>
  <inkml:trace contextRef="#ctx0" brushRef="#br0" timeOffset="188604.44">12807 12085 1052 0,'0'0'188'0,"3"2"14"0,-3 1 14 0,4-1 12 16,0 0 10-16,1 0 4 0,2 1 4 16,2-3 5-16,2 2 4 0,-1-4 5 0,3-1 4 15,-2-1 1-15,1-1-1 0,0-2 5 16,0 0-1-16,-1-2 1 0,-2 0 0 16,-1-3 0-16,0 0-189 0,-4 1-13 0,1-1-13 15,-3 1-14-15,-2 2-9 0,2 1-6 0,-4 0-6 16,-2-2-6-16,1 5-9 0,-3-2-4 15,-4 3-4-15,4 2 0 0,-3 2 0 16,0 0-5-16,-3 4 0 0,4 6-1 0,1 1-3 16,0 2-1-16,2 2 5 0,3 3-4 15,0 1 0-15,0 0 0 0,4 1 0 16,0-2 1-16,2-1-1 0,1-1-5 0,2-2 5 16,0-4-4-16,1-1-5 0,4-2-8 15,-3-3-5-15,4 1-9 0,-1-5-5 0,1 2-12 16,-2-2-5-16,5-2-9 0,-3-1-8 15,3-1-1-15,-3-1 0 0,1-2 0 0,-1 3 0 16,0-2 4-16,-1 2 5 0,1 0 13 16,-1 2 4-16,-3 4 9 0,-3 2 13 0,-3 1 14 15,0 4 8-15,-1 1 13 0,0-2 5 0,-4 0 13 16,-3-1 9-16,0-3 13 16,-3 2 5-16,5-6 4 0,-1-6 4 0,-2-3 5 15,2-1 4-15,-2-8 1 0,4 2-1 0,0-7-4 16,2 2 1-16,4-4-1 0,-2 1-8 15,6 1-5-15,-2 3-4 0,3 0-5 16,2 2 0-16,1 7 0 0,-1 1-1 0,5 4-8 16,-1-1-13-16,1 4-19 0,1 1-30 15,0 2-84-15,2 0-928 0,2 2 0 0,1-2 0 16,1-2 0-16</inkml:trace>
  <inkml:trace contextRef="#ctx0" brushRef="#br0" timeOffset="188884.69">13578 11617 1102 0,'-2'0'202'0,"0"0"5"15,0 0 14-15,-1 0 13 0,-2 2 13 0,1 0 9 16,-3 3 4-16,0 5 10 0,-1 6 4 15,0 2 4-15,-2 3 0 0,3 5 1 0,-3 4 3 16,2 0 1-16,1 5 0 16,3-3-1-16,-1 3-3 0,1-3-5 0,1 3-215 15,1-3-18-15,2-2-27 0,0 1-31 0,0-3-35 16,2-1-57-16,1-1-128 0,-1-2-861 16,0 0 0-16,1-5 0 0</inkml:trace>
  <inkml:trace contextRef="#ctx0" brushRef="#br0" timeOffset="189517.51">13702 11971 776 0,'-1'-2'142'0,"1"-3"14"0,-2-1 22 15,2 1 13-15,0-2 9 0,0 2 5 0,-2 1 7 16,2-1 10-16,0 3 4 0,-2 6 5 16,4 6 9-16,2 6 4 0,1 6 0 15,1 4 4-15,-1 4 1 0,4 1-1 0,-2 6 4 16,2 1-4-16,-1 0-143 0,2-3-9 0,-4-2-22 15,-3-3-14-15,1-3-9 0,-4-1-5 16,2-8-8-16,-2-2-13 0,0-2-10 16,0-2-12-16,0-7-14 0,0-1-8 15,-2-4-10-15,2 0-8 0,0-2-4 0,-2-5-5 16,2-3-8-16,-2-4 4 0,0-6-4 16,2-3 2-16,-1-7-1 0,-1-5-4 0,2-9 1 15,0-1 5-15,0-3 8 0,2 2 9 0,1 2 9 16,3 4 17-16,2 4 14 15,0 8 7-15,3 7 15 0,-2 9 7 0,5 6 9 16,-5 5 13-16,1 4 5 0,-4 9 4 0,-2 1 5 16,0 3-6-16,-1 3 1 0,-5 2 4 15,2-3-1-15,-3 5-8 0,-3 0-22 0,0-2-22 16,0 0-26-16,0-2-52 0,-1-3-180 16,-2-3-751-16,2-3 0 0,0-3 0 0,3-2 0 15</inkml:trace>
  <inkml:trace contextRef="#ctx0" brushRef="#br0" timeOffset="189851.23">14034 11916 1012 0,'0'0'177'0,"-2"-3"5"16,0-1 13-16,-1 2 9 0,-2-6 9 16,-1 4 4-16,-1 0 4 0,-3 1 5 0,-1 0 4 15,-1 1 4-15,-2 4 4 0,3 8 1 0,2 2 3 16,-1 4 1-16,4-2 0 0,3 2 0 15,-1 3 0-15,2-3 0 0,6 2-178 16,1-6-3-16,1-3-14 0,4-5-9 0,3 1-8 16,-2-3-9-16,1-2-4 0,3-4-4 0,-1-3-5 15,-1 0-3-15,-1-2-5 0,-3-3-1 16,0 1-3-16,-3-3-1 0,-1-2 1 16,-2 1-1-16,-1 1 1 0,2 3-1 15,-2 4 1-15,0 3 3 0,1 2 0 16,-1 4 5-16,2 6 1 0,0 4 3 15,2 4 5-15,0 1 0 0,0 1-5 0,1 1 0 16,3-1-4-16,-1-2-8 0,-1 0-14 16,1-6-14-16,1-3-21 0,-1-2-35 0,1-3-70 15,0-4-855-15,-1 0 0 0,-1-6 0 16</inkml:trace>
  <inkml:trace contextRef="#ctx0" brushRef="#br0" timeOffset="190156.45">14265 11872 800 0,'0'-3'155'0,"0"1"18"16,0-2 17-16,0 1 13 0,0-4 9 15,0 0 4-15,0 3 9 0,0-6 9 0,0 4 8 16,0 0 4-16,0-2 5 0,0 6 4 16,0-4 0-16,0 4 0 0,0 2 0 0,0-2 0 15,-2 2 4-15,2 4 0 0,0-1-155 16,0 6-22-16,0 1-12 0,0 1-14 0,0 2-8 16,0 2-4-16,2 1-9 15,0 2-4-15,3-1-9 0,0-1-4 0,3-2 0 16,-3-2-4-16,5-4 4 0,0 0 5 15,-3 0-1-15,2-2 1 0,2-2-1 0,-6 0 1 16,-1-3 0-16,0 4 3 0,-1-5-4 0,-1 2 1 16,-2 0-6-16,0-2-4 0,-3 2-4 15,-3-2-9-15,2 0-9 0,-3 0-8 16,-2 0-9-16,0 0-9 0,0 0-13 0,-1 0-18 16,2 0-17-16,2 0-31 0,-1 0-88 15,5 0-827-15,-1 3 0 0,1-6 0 16,3 1 0-16</inkml:trace>
  <inkml:trace contextRef="#ctx0" brushRef="#br0" timeOffset="190399.89">14463 11783 932 0,'0'-2'168'0,"0"0"17"0,3-5 18 16,-1 2 9-16,-2-3 8 0,2 2 5 16,-2-2 3-16,2 0 5 0,-2 1-1 0,0 3 1 15,-4 1 4-15,3 3 0 0,-8 5 0 16,4 0 5-16,-3 5 0 0,-1 3-1 0,0 3 1 15,2 0 1-15,4 3-169 0,-3 0-17 16,2 1-13-16,4-3-9 0,4-1-4 0,2-2-4 16,3 0 5-16,1-5 0 0,-1 0 0 15,-1-2 4-15,2 0 0 0,-1-2 1 16,-1 1 4-16,-1 2-9 0,-5 0 0 0,2 0 0 16,-5 1-10-16,-6 0-17 0,-2 1-22 0,-1-1-27 15,-3 0-69-15,1-4-978 16,0 1 0-16,1-3 0 0</inkml:trace>
  <inkml:trace contextRef="#ctx0" brushRef="#br0" timeOffset="191050.15">14505 11840 846 0,'-2'0'158'16,"2"-3"18"-16,-2 2 13 0,2 1 9 0,0 0 9 15,0 0 8-15,-2 0 5 0,2 4 9 16,-2 2 8-16,2 4 4 0,0-1 1 0,0 5 5 16,2 2 4-16,0-2 1 0,-2 4-1 15,5-1 1-15,-1-1 0 0,4-2 5 0,0-2-164 16,1-1-17-16,-2-2-12 0,1-4-5 15,2-1-13-15,-2-4-9 0,-1 3-8 16,2-1-9-16,-6-2-13 0,5-5-9 0,-3 3 0 16,1-3-9-16,0-1-5 0,2-2 0 15,-1 0 0-15,-3-4 0 0,3-2 0 16,1-2-5-16,-2 2 4 0,0-1-1 0,-3 1 1 16,1 4-5-16,-2 0 5 0,2 3 4 15,2 2 9-15,-5 3-1 0,0 7 10 0,1 2 4 16,0 4 4-16,5 3 13 15,-3 0 5-15,2 5 0 0,-1-3 9 0,1-3 4 16,0 4 5-16,3-6 9 16,-1-3 5-16,0-2 4 0,-4-6-1 0,2-2 1 15,-3-7 0-15,4 0-5 0,-3-3-4 0,1-2 0 16,-3-2-5-16,0 0-4 0,-1-3-5 16,1 1-18-16,-2 1-9 0,1-1-9 0,1 2-23 15,-1 0-21-15,-1 6-22 16,2 4-31-16,2-2-49 0,0 4-179 0,-1 4-779 15,5 0 0-15,-2 0 0 0</inkml:trace>
  <inkml:trace contextRef="#ctx0" brushRef="#br0" timeOffset="191366.69">14939 11856 986 0,'-2'2'173'0,"2"3"10"0,0 1 13 0,0 2 13 16,0 0 9-16,0 4 5 0,0 0 4 15,0 2 5-15,2-3 4 0,0-1 5 0,-2-1 8 16,6-4 5-16,-3-1 0 0,5-2 8 16,-4 0 5-16,4-2 5 0,-2-4 3 15,-3 0 0-15,6-1-168 0,-1-2-10 16,-2 0-13-16,-6-2-14 0,2 2-9 0,0-3-4 15,-2-2-5-15,0 4-4 0,0-4-5 16,-6 5-5-16,-3 0-7 0,0 0-15 0,1 3-3 16,0-1-22-16,-3 5-14 0,0-1-22 15,0 1-21-15,3 0-26 0,1 1-75 0,1-1-942 16,3 0 0-16,2 0 0 0,-1 0 0 16</inkml:trace>
  <inkml:trace contextRef="#ctx0" brushRef="#br0" timeOffset="191632.51">15143 11865 886 0,'0'2'170'0,"0"0"14"16,0 3 12-16,0 0 18 0,0 1 14 0,-1 0 8 16,-1 0 5-16,0 2 4 0,2-2 4 0,-6-1 10 15,4-3-1-15,-1 3 4 0,-1-5 1 16,-1 0-1-16,3-2 0 0,-1-3 1 15,-2 0-1-15,1-1 0 0,4-4-171 0,-1 0-13 16,-1-1-13-16,4-5-18 0,2 2-14 16,-1-2-12-16,0 0-9 0,3 2-9 15,1 0-8-15,-1 2-14 0,4 3-9 0,0 2-16 16,-3 4-9-16,5 1-22 0,-2 0-45 0,0 6-103 16,-4-1-774-16,5 4 0 15,-1 0 0-15</inkml:trace>
  <inkml:trace contextRef="#ctx0" brushRef="#br0" timeOffset="191848.93">15374 11830 916 0,'0'0'170'16,"0"0"13"-16,0-2 18 0,0 0 8 0,-1 2 9 15,-1 0 5-15,1 0 3 0,-3 0 6 16,-2 0 8-16,0 2 4 0,-3 2 0 0,1 4 5 16,-1 2 4-16,-1 0 4 0,1-1 1 0,1 5-5 15,4-2 1-15,0 2 3 0,0 0-169 16,1-5-18-16,3-2-22 0,0-2-8 0,2-1-13 15,2-2-14-15,-1 1-8 0,1-6-13 16,0 1-18-16,4-2-17 0,1-1-18 16,-1-4-22-16,1 2-40 0,-2-5-79 15,3 0-764-15,-6-2 0 0,2-2 0 0,-4-2 0 0</inkml:trace>
  <inkml:trace contextRef="#ctx0" brushRef="#br0" timeOffset="191984.57">15402 11538 840 0,'0'0'170'15,"1"-2"23"-15,-1 0 18 0,0 2 17 16,2-2 13-16,-1 2 13 0,2 2 14 15,0 2 8-15,1 6 5 0,-3 6 4 0,1 3 4 16,1 5-1-16,0 5 1 0,3 5-1 0,-1 6 1 16,0 3-5-16,-2-1-22 0,5-3-27 15,0 1-214-15,-4-5-211 0,0-5-870 0,-1 0 0 16,0-11 0-16,-3-3 0 0</inkml:trace>
  <inkml:trace contextRef="#ctx0" brushRef="#br0" timeOffset="196849.54">13385 7367 960 0,'0'-2'154'0,"-2"1"9"0,-1 0 4 0,1-1 5 15,-1 2 4-15,1-1 4 0,-2 0 0 16,2 0 5-16,-1-2-1 0,1 3 1 0,0-1 4 15,2 1 0-15,0 0-1 0,0 0 1 16,0 0 5-16,0 0-1 0,0 0 0 0,0 0-140 16,0 0-9-16,0 0-4 15,0 1-5-15,0 3-4 0,0 0-1 0,0 1-4 0,0 3-1 16,0 2-3-16,0 3 0 0,0 2 0 16,0 4-5-16,0 4 0 0,4 1 5 15,-1 5 0-15,-1 2 0 0,2 2 0 16,3 1 0-16,0 0-4 0,-2 1 1 0,3 0-6 15,-3 1 1-15,-1-4 0 0,3-3 0 0,-4 1 0 16,3-2-4-16,-4 1 4 0,1-3 1 16,-1 0-1-16,2 1 0 0,-2-2 0 0,2 2-5 15,0 0 0-15,-2-2-4 0,2 3 0 16,-2-3-1-16,1 3 1 0,1-2-1 0,-2 1 1 16,0-1-1-16,1 2 0 0,-1-4-3 15,-2 2-1-15,2-2 5 0,1-1-4 0,-1-1-1 16,2-1 1-16,-1-1-5 0,-1-1 4 15,2-2 1-15,-2 0 0 0,1 0 0 16,-1-1 0-16,0 1 0 0,2-1-1 0,-1 2 0 16,-1-1 0-16,-2 2 0 0,1-1 0 15,1 0-1-15,-2 0 1 0,0 0-1 0,0-1 0 16,0 1 0-16,0-2 0 0,2-1 5 16,-2 1-5-16,0-1 0 0,0 0 0 0,0-3-4 15,0 2 1-15,0 0 3 0,2 0-4 16,-2 1 1-16,2 1-1 0,-2 1 1 15,0-1 0-15,3 0 1 0,-3 2-1 0,0-1 1 16,0 1-1-16,0 0 1 0,0-2-1 16,0 0 0-16,2 1 1 0,-2-2-1 0,0-2 0 15,2 0 5-15,0 1-1 0,-2-4-4 16,2 4 5-16,0-2-1 0,1 2 1 0,0 0-1 16,-3 2-1-16,0 1 1 0,0 0-1 15,0 2 0-15,0 2 0 0,0-1 1 0,0-2-1 16,0 2 0-16,0-1 0 0,0 0 0 15,0-2 0-15,0 0 0 0,0-1 0 16,0-1 0-16,0 1 1 0,2-2-1 0,-2 1 0 16,2-2 0-16,0 1 1 0,-2-2 0 15,2 2 0-15,0-2 1 0,-2 1-1 0,1-1 1 16,-1 1-1-16,0-2 1 0,0 2-1 16,0-1 0-16,0 0 1 0,2-1-1 0,-2 2 1 15,0-1-1-15,0-1 1 0,0 1-1 16,0 0 1-16,0-2-1 0,0 2-5 15,0-1 1-15,0-1-1 0,2 2-4 0,0-3 0 16,0 0 1-16,0 3-6 0,0-6 5 16,-1 3 0-16,1-1-4 0,0 0 0 0,-2 0-1 15,3 0 5-15,-1 1-4 0,-2 1-1 16,0 1 0-16,0-2 5 0,0 3 0 0,0-1-1 16,0 0 5-16,0 1 0 0,0 0 4 15,0-4 0-15,0 4-5 0,0 1 6 0,0-2-1 16,3 1-4-16,-3 1 5 0,0 1-1 15,2 1 5-15,0 0-4 0,0 4 0 16,-2-5 1-16,2 0-1 0,0 2 1 0,-2-2-1 16,0-1 1-16,3-1-1 0,-3 0 1 15,0 0 0-15,0-3-4 0,0 2 4 0,0 1 5 16,0-1-5-16,0-3 4 0,0 2-4 16,0 0 0-16,2-2 0 0,0 0-4 0,0 2 3 15,-2-5 0-15,0 1-4 0,2-1-4 0,0-1-5 16,1-1 0-16,-3 1-13 15,0-2-9-15,0 0-13 0,0 1-9 0,0-2-9 16,0-1-22-16,0 2-18 0,0-2-30 0,0 2-72 16,0-2-532-16,-3 0 0 0,3 0 0 15</inkml:trace>
  <inkml:trace contextRef="#ctx0" brushRef="#br0" timeOffset="197528.24">13348 7312 502 0,'0'0'105'0,"0"-1"19"0,0-1 17 15,0-2 9-15,0 1 13 0,0 1 13 0,0-2 9 16,0 1 5-16,0-1 4 0,0 0 4 16,0 1 5-16,0 2 4 0,-2-2 4 0,2 2 4 15,0 1 6-15,0 0-1 0,-2 0 4 16,2 1 5-16,-4 4-102 0,1 5-17 15,-3 6-14-15,0 1-9 0,-4 6-9 0,3 4-13 16,-4 7-9-16,-1 3-5 0,-1 3-4 16,2-1-4-16,-2-1-5 0,2 1-8 0,-3-4-4 15,5-2-5-15,0-3-4 0,-1-5-4 16,6-4-13-16,-2 0-14 0,3-6-16 0,1-3-27 16,0-3-44-16,2-1-88 0,0-6-685 15,2 0 0-15,0-2 0 0,1-4 0 16</inkml:trace>
  <inkml:trace contextRef="#ctx0" brushRef="#br0" timeOffset="197744.66">13371 7297 854 0,'0'0'151'16,"2"-1"5"-16,-2 0 14 0,5-4 13 0,2 2 8 15,2 1 5-15,2-1 9 0,3 1 5 16,3 0 4-16,2 1 0 0,5 4 5 15,0 3 4-15,5 4 1 0,-1 4 3 0,1 3 0 16,0 3 5-16,0 4-1 0,1 2 0 16,-1 4-152-16,0-1-4 0,-2-1-15 15,-2 1-12-15,-1-2-14 16,-1-3-17-16,1 0-36 0,-3-3-92 0,-3-3-837 0,0-3 0 0,-3-2 0 16,-3-4 0-16</inkml:trace>
  <inkml:trace contextRef="#ctx0" brushRef="#br0" timeOffset="-209211.84">23820 6912 565 0,'0'0'113'15,"0"0"18"-15,0 0 8 0,0 0 9 0,0 0 4 16,0 0 5-16,0 0 4 0,0 0 0 15,0 0 4-15,0 0 4 0,0 0 0 16,0 0 5-16,0 0 0 0,0 0 5 0,0 0 3 16,0 0 0-16,0 0 5 0,0 0-96 15,0 0-17-15,0 0-13 0,0 0-9 0,0 0-9 16,0 0-4-16,0 0-4 0,0 0-5 16,1 0 0-16,1 0-4 0,3 0-4 0,-1 0 0 15,2 0-5-15,1 0 1 0,3 0-6 16,0 0-2-16,1 0 3 0,0 0-4 15,1 0 0-15,-1 0 5 0,2 0-5 0,-1 0 0 16,2 0 5-16,-2-1-1 0,1 0 5 16,1-1 0-16,1-1-1 0,1-1 1 0,0 0 0 15,1 2-1-15,0-2 1 0,2 3-1 16,1-2 4-16,1-1 0 0,1 3-4 16,2 0-1-16,1 1 0 0,1-1-4 0,0 1 0 15,7-1-4-15,-6 1-5 0,3-2 5 0,2 1-4 16,0 0-5-16,0-1 1 0,-1 0 4 15,1-2 0-15,-4 2 1 0,0-1 0 16,1 1 0-16,-1-1-4 0,-2 2 0 0,0-3 0 16,-2 3 0-16,-1 0 4 0,-1-1 1 15,-1 1-6-15,2 0 5 0,-1 0 4 0,-2-1-4 16,3 1-5-16,-1 0 5 16,2-3 3-16,0 1-8 0,1 2 0 15,-4 0 0-15,4-1 0 0,-4 2 1 0,1-2-1 16,-2 1 1-16,-2 1-1 0,-3 1 5 0,4-1-8 15,-3 0 0-15,2 0 4 0,0 0 1 16,0 0-1-16,4-1-3 0,0 1 3 16,1-3 0-16,5 2 0 0,-2-3 0 0,3 2 0 15,0 0-1-15,-1-1 4 0,1 0 0 16,2 1-4-16,-4-2 0 0,2 3 0 0,-2-2-4 16,0 3 4-16,-2 0 0 0,3-1 0 15,-1 1 4-15,0 0-4 0,1 0 1 0,-3 1 0 16,0-1 4-16,3 0-4 0,-3 0 1 15,2 0-1-15,2 0 5 0,-2 0-5 16,2 0 0-16,-1 0 4 0,3 0 0 0,-4 0 0 16,2 0-1-16,1 0 0 0,-4 0 0 15,1 0 0-15,0 0-4 0,-2 0 0 0,-2 0 4 16,-2 0 0-16,0 0-5 0,1 0 1 16,-4 0 5-16,2 0-1 0,-1 0-4 0,-2 0 1 15,1 0 0-15,2 0 0 0,-2 0 1 16,3-2-1-16,-3 1 1 0,2-1 0 0,0 0-1 15,-4-2 1-15,2 1-1 0,-3 0 1 16,1 0-1-16,-3 1 0 0,-4 0 0 0,3 1 0 16,-3-2-1-16,-1 2 1 0,2 0-1 15,1 0 0-15,-2 0-1 0,1 0 1 16,2-1-1-16,3 1 0 0,-2 0 0 0,-2-1 0 16,5-2-1-16,-3 3 2 0,-1-1-1 15,3 1 0-15,-6-1 1 0,2 1-1 16,-2 0 1-16,-2 1-1 0,2-2 1 0,-2 2 0 15,-1 0 0-15,1 0 1 0,-3 0-1 16,4 0 1-16,-2 0-1 0,1 2 1 0,1-2 0 16,2 0 1-16,-3 0 0 0,5 0-1 0,1 0 0 15,-3 0 0-15,3 0 0 0,4 0 0 16,-6 0 0-16,5 0-4 16,-5 0-5-16,3 0-9 0,-6 0-17 0,1-2-26 15,-2 2-45-15,-2 0-105 0,1-1-589 16,-3 0 0-16,-3-1 0 0,0-2 0 0</inkml:trace>
  <inkml:trace contextRef="#ctx0" brushRef="#br0" timeOffset="-208884.65">26933 6506 896 0,'-3'0'158'0,"3"0"4"0,-2 0 10 0,0 0 8 16,0 0 0-16,1 0 4 0,-1 0 1 16,2 0-1-16,0 0 1 0,-2 0-1 15,2 0 1-15,2 0-1 0,0 0 1 0,3 2-1 16,4-1 5-16,-2 0 0 0,0 4 0 0,4-1 0 16,3 0-159-16,-4 2-4 0,4 3-8 15,-5 2-8-15,2-1-1 0,-4 3 0 16,-2 2 0-16,-1 0 4 0,-2 1 0 0,1 3 5 15,-3-1 4-15,-3 1 1 0,1 0 3 16,-6 2 0-16,-2-2-4 0,1 1 4 0,-7-2-5 16,-1 4 0-16,-2-3-13 0,-1 0-27 15,-4 0-79-15,1-2-781 0,0-2 0 16,4-1 0-16,0-1 0 0</inkml:trace>
  <inkml:trace contextRef="#ctx0" brushRef="#br0" timeOffset="-201189.37">24700 5701 855 0,'-2'-2'148'0,"-2"-2"16"0,1 0 19 0,-1-2 7 15,-2 2 6-15,4-1-1 0,-3 0 0 16,1 3 0-16,3-1 0 0,-1 10 5 16,1 5 0-16,1 6 4 0,0 3 0 15,0 3 1-15,0 5-1 0,0 4 1 0,1 1-1 16,1 3-129-16,-1-2-17 0,2-4-13 16,-2-1-19-16,-1-1-12 0,2-3-4 0,-1-3 4 15,-1-3 0-15,0-1 0 0,0-5-1 16,-1-1-3-16,-2-1-1 0,1-5-4 0,0 0 0 15,-1-4-1-15,-1 0 0 0,0-3 0 16,-2-3-4-16,3-4-1 0,2-6 1 0,-1-9-4 16,0-7 1-16,0-7 3 15,2-5 1-15,0-7-5 0,2-6 0 0,2-4 0 16,-2 0-1-16,5 3 1 0,-2 7-1 16,3 4 1-16,3 6 4 0,1 6 0 15,1 6 5-15,0 7 0 0,3 5 3 16,1 6 5-16,-2 4 4 0,3 3-1 0,1 5 0 15,-2 4 4-15,2 4 0 0,-2 7 0 0,-4 6 0 16,-1 2 1-16,-8 6-1 0,3 6 1 16,-7 3 0-16,-7 3-1 0,-3 1-3 0,-4-1-1 15,-3-5-4-15,-3 0 1 0,-1-5 0 16,1-4-4-16,-3-8-5 0,0-1 1 0,4-6 0 16,0-5-4-16,6-2 0 15,-1-5-5-15,3-1 2 0,4-3-1 0,1-3-4 16,3-2 1-16,1-4-1 0,4-1 0 0,1-2 1 15,0-1-1-15,7 0 0 0,-1-2 0 16,7 4 4-16,-3 1 0 0,3 2 0 0,2 2 3 16,3 4 0-16,-2 0 0 0,3 5 0 15,-1 2 4-15,-2 4 5 0,2 2-1 0,0 0 5 16,-4 2-1-16,2 2 0 0,-1 0 0 16,-1 1 0-16,0 1 0 0,0-3 0 15,0-2 0-15,1-2-3 0,1 0-5 0,1-3-9 16,0-1-9-16,0-2-7 0,0-2-4 15,1-1-5-15,1-1-8 0,-1-2-9 0,-5-1-5 16,4-4 1-16,-7 1-1 0,3-4 1 16,-5-2 0-16,3-1 5 0,-7-5 3 0,-1-1 6 15,-2-1 3-15,1 0 4 0,-3 1 14 16,-2 3 12-16,0 0 10 0,0 4 12 0,0 4 5 16,0 2 4-16,-2 5 9 0,0 3 4 15,1 6 9-15,-1 3 0 0,0 2-1 0,2 2 0 16,-2 1 1-16,0 4-5 0,2-2-5 15,0 1-4-15,4-3-4 0,1-1-5 16,1-2-9-16,2-3 0 0,1-3 0 16,1-3 0-16,5-1 3 0,-1-1 5 0,0-3 5 15,-1-3 3-15,2-1-4 0,-4-4 4 16,-1-2 1-16,0 1 3 0,-5-4 0 0,-2-2 1 16,-2-2-1-16,-1-1 2 0,-6-2-1 0,1 2 0 15,-7 0-4-15,1 3-4 0,-1 2-4 16,-1 1-4-16,1 6-4 0,-1 0-4 0,2 5-5 15,1 2-3-15,2 5 0 0,6 0-9 16,-1 0-5-16,3 3-3 0,3-2-5 16,1 0 0-16,6 1-5 0,1-1 0 0,4 0 0 15,1-1 1-15,1-2 3 0,2-1-1 16,4-1 1-16,0 2-1 0,-2 2 0 16,0-1 1-16,-1-1-1 0,-2 5 1 0,0-2-1 15,-3 3 4-15,-1 0 6 0,-5 2 4 0,0-1 4 16,-1 1 0-16,-2 1 10 0,-2 1 3 15,1-5 0-15,-1 3 5 0,0-4 0 16,-2 1 10-16,3-4 4 0,0 2-1 0,3-4 5 16,-1-1-1-16,3 1 5 0,1-4 0 15,2 1 0-15,1-4 0 0,-1 0 0 0,5-1-9 16,-7-3-9-16,3 0-9 0,-3-1-12 16,-2-4-14-16,-2 1-8 0,0-2-18 15,-1-1-12-15,-5 0-23 0,1-2-17 0,-1 2-27 16,-1-2-40-16,0 1-74 0,0 1-738 15,3-1 0-15,-6 1 0 0,0 3 0 0</inkml:trace>
  <inkml:trace contextRef="#ctx0" brushRef="#br0" timeOffset="-200989.91">25311 5768 964 0,'0'-2'174'0,"0"-2"8"0,0-4 14 15,3-3 9-15,3-1 8 0,0-2 9 16,4-2 4-16,1 1 4 0,2-1 4 0,3 4 1 16,3 4 3-16,-2 3-4 0,-1 1 0 15,0 4 4-15,0 1-9 0,-3 2-17 0,0 2-31 16,-5 2-70-16,0 2-1062 0,-4-2 0 16,-3-1 0-16,2 1 0 0</inkml:trace>
  <inkml:trace contextRef="#ctx0" brushRef="#br0" timeOffset="-200839.31">25562 5368 1154 0,'0'0'197'0,"3"-1"4"0,3 0 10 0,2-3 9 0,3 0 5 16,6 0 5-16,6-2 0 0,4-1 0 0,8 0 1 16,3-1-1-16,4 2-13 0,-2 3-17 15,0-1-31-15,-1 1-70 0,-7 3-907 0,-3 3 0 16,-8 4 0-16,-6 4 0 0</inkml:trace>
  <inkml:trace contextRef="#ctx0" brushRef="#br0" timeOffset="-200690.17">25755 5610 1232 0,'0'0'205'0,"0"0"2"15,0 0 3-15,0 0 5 0,0 0-4 16,0 0 1-16,0 0-10 0,1 0-21 0,0 2-83 15,2-1-692-15,2 2 0 0,-3 0 0 16,1 1 0-16</inkml:trace>
  <inkml:trace contextRef="#ctx0" brushRef="#br0" timeOffset="-189179.8">28532 5762 355 0,'5'-7'95'0,"-3"-4"17"0,3-5 18 15,1-5 8-15,3-5 14 0,0-5 8 16,3-6 9-16,1-5 9 0,6-13 23 16,1-1 8-16,-1 3 9 0,2 0 14 15,-2 3 3-15,-2 4 6 0,1 8-1 16,-5 2 4-16,0 11 1 0,-8 15-70 0,-1 10-21 16,-4 12-13-16,-5 9-17 0,-3 12-4 15,-5 9-14-15,-3 10-8 0,-3 11-10 0,-3 6-9 16,-3 8-22-16,3 2-9 0,-3-3-10 15,2-3-12-15,3-7-6 0,2-4-3 0,4-11-1 16,3-7-3-16,1-9-1 0,2-11-8 16,4-3-5-16,-1-8-4 0,4-5-1 15,0-4-9-15,-1-4-4 0,2-4 1 0,2-6-1 16,0-4 1-16,1-8-4 0,2-1-4 0,3-10-5 16,1-7-4-16,1-8 0 0,6-6-5 15,0-5 1-15,4-2-1 0,2-2 1 16,0 3 9-16,0 2 5 0,-1 10 4 0,2 4 4 15,-5 10 10-15,0 9 4 0,-4 10 9 16,-1 8 5-16,-4 8 8 0,-2 8 4 0,-2 7 10 16,-2 8 8-16,1 6 4 0,-1 6 5 15,1 6 3-15,0 5 6 0,1 5-1 0,4 0 0 16,0 0-5-16,3-3 1 0,0-3-5 16,2-2-5-16,0-6-4 0,1-4 0 0,-2-4-10 15,1-5-8-15,-3-1-18 0,-3-6-8 16,2-2-23-16,-4-2-26 0,-2-5-35 15,-1 0-70-15,-2-4-810 0,-1-3 0 0,0-2 0 16,-4-2 0-16</inkml:trace>
  <inkml:trace contextRef="#ctx0" brushRef="#br0" timeOffset="-188413.81">28485 5806 854 0,'0'0'155'15,"-2"-3"13"-15,-1-2 14 0,2 2 8 0,1-3 5 16,-2-1 4-16,4-2 4 0,4-2 4 15,4-3 5-15,7 0 3 0,8 0 6 16,9 0-1-16,5-1 0 0,4 0 0 0,8 3 1 16,2 2-1-16,-2 2 1 0,1 4 0 15,-4 1-152-15,-4 0-13 0,-4 4-13 0,-5 4-9 16,-4 0-5-16,-6 3-4 0,-4 2-5 16,-4 4-4-16,-3 1-3 0,-4 4 0 0,-2 4-4 15,-5 3 0-15,-2 0 4 0,1 1 0 16,-2 0 1-16,2 1-1 0,-1-4 0 0,2-2 1 15,1-1-5-15,2-5 1 0,2-2-5 16,3-4 2-16,1-1 4 0,2-5 0 0,0 0 0 16,5-1 1-16,-1-7-1 0,0 0-5 15,1-3 1-15,-2-4-1 0,0-2-4 16,-2-3 0-16,-1-4 0 0,-2-5 0 16,-5 2 0-16,1-4 3 0,-3 3 0 0,-2 0-4 15,0 6 4-15,-2 0 4 0,-1 5-4 0,0 7-1 16,0 3 1-16,0 6-1 0,0 3 5 15,0 8-1-15,0 2 1 0,0 3 0 16,0 4 4-16,2 1 0 0,2 1 0 0,1 0 0 16,0 1 1-16,4-3-5 0,1-1 0 15,3-5 5-15,1-2 0 0,4-1-4 0,-4-4-1 16,5-1 1-16,-1-4-5 0,2-1-5 16,-3-3-8-16,2 0-6 0,-1-3-4 0,0-3-4 15,0-4-5-15,-2-1-4 0,2-5-6 16,-5-4 1-16,1-6-1 0,-2-4 1 0,-2-6-1 15,1-7 0-15,-3-4 0 0,-1-8-1 16,1-2 1-16,-2 2 1 0,-2 0 8 16,1 7 5-16,-3 5 9 0,-1 4 8 0,0 13 5 15,-1 6 9-15,0 9 5 0,0 9 9 16,-1 7 4-16,0 7 5 0,1 3-1 16,0 9 5-16,0 5 4 0,0 4 0 0,0 5 1 15,0 6-1-15,2 3 1 0,0 0-1 0,1 0-4 16,2 0 0-16,0-6-4 0,-1 0-13 15,0-6-10-15,2-4-12 0,-1-2-13 0,-4-7-22 16,1-3-18-16,-1-5-22 0,0-5-17 16,-3-4-17-16,-1-2-5 0,-3-4 0 0,-2-4 5 15,-1-6 8-15,-3-3 10 0,0-4 8 16,-2-6 8-16,1-3 14 0,4-4 12 0,-2-4 18 16,5 0 22-16,1 3 17 0,2 0 13 15,6 6 21-15,3 1 23 0,4 7 21 16,8 3 18-16,-1 7 14 0,8 0-1 0,5 3 0 15,5 0-12-15,6 0-27 0,0 0-39 16,3-1-132-16,0-1-850 0,-2-1 0 16,0-2 0-16,-5-3 0 0</inkml:trace>
  <inkml:trace contextRef="#ctx0" brushRef="#br0" timeOffset="-187366.04">30035 5325 642 0,'0'-1'124'0,"-4"-3"18"16,3-2 18-16,-2-1 14 0,-2 2 7 0,1-5 10 15,0 1 8-15,-1 1 5 0,0-1 4 16,-1 4 1-16,2 1 3 0,1 3 0 0,0 3 1 16,1 5 4-16,1 4-1 0,1 5 1 15,-2 6 4-15,2 5 1 0,2 6-122 0,-2 8-12 16,3 4-18-16,-1 4-13 0,-1 3-5 16,2 1-8-16,-2-1-10 0,2-1-3 0,-1-4-6 15,-2-3 2-15,1-6-5 0,-1-5 0 16,0-7 0-16,0-5-4 0,0-3 0 0,0-5 0 15,3-5-5-15,0-2 0 0,4-5-4 16,-1-4 0-16,1-4-4 0,3-5 0 16,1-4-5-16,0-6 5 0,-1-3 0 0,1-3 0 15,1-5-1-15,-3-1 0 0,-1 3 0 0,-1 2-1 16,-2 6 1-16,1 4 8 0,-2 6 4 16,-1 9 5-16,0 8 0 0,-2 9 5 0,-1 6 3 15,3 3-3-15,-2 3 4 16,2 4 0-16,-1 3 5 0,1-1-5 0,3 1 0 15,-2-3 0-15,3-1 1 0,0-5 0 16,2-1 0-16,0-5 0 0,2-2 1 0,-1-3-10 16,3-2-4-16,0-5-4 0,0 0-1 15,2-2-4-15,-3-2-9 0,3-2 0 0,-3-5-5 16,-1 1 0-16,1-2-9 0,-4-4-1 0,0-2-3 16,0-2-5-16,-2-3 1 0,-2-3-1 15,-1 2 0-15,0-1-4 0,0 6 0 16,0 1 0-16,-1 5 0 0,-1 5 0 15,-1 7 0-15,0 6 1 0,0 7 3 0,2 1 1 16,0 2 4-16,1 2 1 0,2-2 4 16,2 0 5-16,2-3 3 0,3-2 5 0,1-3 5 15,3-6 4-15,0-1 5 0,1-3 9 16,1-4 0-16,-3-4 4 0,-1 0 0 16,-1-6 1-16,-3-2-1 0,-3-1 1 0,-3-2-1 15,0-3 1-15,-2-3 0 0,-4-2-1 16,-2-3 1-16,0 0-5 0,0 1-1 0,-4 1 1 15,1 3-5-15,-1 0-10 0,-2 4-8 16,-1 5-14-16,-2 7-4 0,0 2-9 16,-3 6-10-16,2 3-12 0,-3 3-10 0,1 6-13 15,-2 4-17-15,4 0-31 0,0 3-40 0,1-2-92 16,4 2-662-16,2-1 0 0,3-3 0 16,2-1 0-16</inkml:trace>
  <inkml:trace contextRef="#ctx0" brushRef="#br0" timeOffset="-187083.26">30563 5891 644 0,'2'0'129'0,"1"-1"22"0,3 1 18 16,0-1 13-16,3 1 9 0,0 0 9 16,2 0 4-16,-1 2 9 0,2 3 9 0,-2 4 4 15,-3 2 5-15,0 1 3 0,0 3 6 16,-2 0-1-16,-2 1 5 0,-2 2 0 0,0-2-1 16,-1-1 6-16,0-2-135 0,0-2-17 15,0-2-18-15,0-1-13 0,0-3-9 16,-1-2-9-16,1 0 0 0,0-2-9 0,0-1-9 15,-1-4-4-15,1-1-4 0,-2-5 0 0,2-1-5 16,0-7 0-16,-1-1-4 0,2-3 1 16,1-5-2-16,-1 1 1 0,4-1 5 15,-1-1-5-15,0 4 0 0,4 1 0 0,-2 4 0 16,3 3 0-16,-1 3-5 0,2 5 1 16,-2 0-10-16,-2 6-8 0,1-1-14 0,2 6-25 15,-2 2-32-15,-1 4-70 0,3 0-845 0,-1 5 0 16,-1 2 0-16,1 2 0 15</inkml:trace>
  <inkml:trace contextRef="#ctx0" brushRef="#br0" timeOffset="-184731.9">19328 5901 279 0,'0'-1'82'0,"0"1"18"0,0-3 19 0,0 1 12 16,0 1 15-16,0-2 13 0,0 1 13 15,0-2 10-15,0 1 13 0,0 0 5 0,-2 0 9 16,2 2 4-16,0-2 5 0,0 2 5 16,0 0 4-16,-2-1 4 0,0 0 5 15,2 1-60-15,-1-1-17 0,1 0-19 0,-1 2-13 16,-1-1-14-16,1 1-9 0,-1-1-13 0,1 1-14 16,-1 0-9-16,1 0-14 0,-2 2-4 15,1 3-9-15,1 4-5 0,-1 2 0 16,1 4-5-16,1 3-4 0,-1 1-4 0,1 3-5 15,0 4 1-15,0-1-6 0,0-1 0 16,1-2-4-16,-1 0 0 0,0-3-5 0,0-4 1 16,1-4-1-16,1-1 1 0,-2-4-1 15,0 1 1-15,0-5-5 0,1-2 0 16,-1-1 0-16,0-3-5 0,0-4 1 0,-1 0-1 16,1-5 5-16,0-2 0 0,0-2 0 0,0-4 0 15,0-3 0-15,1 3 5 0,1 1 0 16,1 0 0-16,0 3 4 0,3 6 5 0,-2 1 0 15,4 5 0-15,1 4 8 0,0 3 1 16,2 3-5-16,-1 5 9 0,-1 2-4 16,2 1 4-16,-2 2-4 0,2 2-1 0,-3-1 1 15,-1 3 0-15,-1-1-1 0,0 2-4 16,-2-4 0-16,-1-1-9 0,1-1-14 0,-2 0-31 16,0-2-69-16,-2 1-892 0,0-1 0 15,0-4 0-15,0 1 0 0</inkml:trace>
  <inkml:trace contextRef="#ctx0" brushRef="#br0" timeOffset="-182015.26">30940 5876 841 0,'0'-2'161'0,"0"-1"17"15,0-2 18-15,0 1 9 0,0-1 8 0,0 1 5 16,0-1 4-16,0 3 0 0,0 0 4 16,0 3 5-16,-2 5 4 0,1 3 5 0,1 5 0 15,0 2-1-15,0 3 1 0,0 2 0 16,-3 3 4-16,3 1-139 0,0 3-27 15,0-4-12-15,0-3-19 0,0-1-8 0,3-3-9 16,-2-2-4-16,1-3-9 0,0-3-5 16,3-1-13-16,-2-3-22 0,3-3-26 0,-1 1-40 15,4-6-79-15,-3 1-768 0,1-3 0 16,-1-4 0-16,-1-2 0 0</inkml:trace>
  <inkml:trace contextRef="#ctx0" brushRef="#br0" timeOffset="-181868.64">30989 5709 914 0,'0'0'160'0,"0"-2"6"0,-2-1 7 0,2 2 5 16,0-1 0-16,0 0 5 0,2 1-5 16,1-1 0-16,3 1 0 0,3 2 0 0,2 1-17 15,4 1-40-15,0 5-65 0,2-2-656 16,2 3 0-16,0 0 0 0,-2 1 0 16</inkml:trace>
  <inkml:trace contextRef="#ctx0" brushRef="#br0" timeOffset="-181070.28">31200 5847 882 0,'0'-1'160'0,"0"-1"9"0,0-1 13 0,1-1 14 16,0-3 8-16,3 2 4 0,0-1 9 0,1-1 5 15,4 2 3-15,-2 1 6 0,4 0 3 0,2 3 1 16,-1 1-1-16,3 3 5 0,-1 4 0 16,1 1 0-16,-2 4 0 0,-3 2 1 15,0 4-157-15,-4 1-9 0,-3 6-12 0,-2-1-13 16,-5 3-9-16,-2 0-5 15,-4-1-8-15,0 1-5 0,-3-4-4 0,-2 2-5 16,5-6-4-16,-2-1 0 0,0-3 0 0,5-2-5 16,3-4 0-16,1-2 0 0,3-2-5 0,5-1 1 15,2-1-5-15,5-2-1 0,2-1 1 16,2 1 0-16,6-1-1 0,-2 0 1 0,6 0-5 16,-2 0 0-16,1-1 0 15,4 1 0-15,-1-4 1 0,-3 1-2 0,1-1-3 0,0 0 0 16,-4-4 1-16,1-1-6 0,-6-2 6 15,-2-2-1-15,-6 0 1 0,-1-1 0 16,-4-4-1-16,0 2 1 0,-6 2 0 0,-3-1 0 16,-1 1 4-16,-3 3 0 0,2-1 5 15,-2 6 0-15,-1 2 0 0,-2 2 1 0,0 3 3 16,1 2 1-16,2 3-1 0,2 3 5 16,4 1 0-16,-2 3-1 0,5 4 1 15,5-1-1-15,1 2 0 0,3 2-1 0,4-2-3 16,6-2-1-16,-1-1-4 0,1-2 0 15,8-2-4-15,-5-2 0 0,9-3 0 0,-3-2 0 16,0-3-4-16,-1 3-4 0,-1-5-5 16,3-3-4-16,-1-1-1 0,-4-1 2 0,1-5-1 15,-6 0 1-15,1 0-1 0,-5-4 2 16,-1-3 3-16,-5-1 5 0,-3 2 9 16,-3 0 5-16,-1 2 3 0,-2 4 1 0,-5 2-1 15,-3 4 5-15,0 4 8 0,-6 5 5 0,-1 2 4 16,0 5 5-16,-1 2-1 15,2 3 5-15,-1 1-5 0,5-1 0 0,4 3-1 16,1-2 1-16,5-2-1 0,5 0-9 0,2-3-4 16,5-4-5-16,1-1-8 0,3-3-5 15,1-2-4-15,1-2-9 0,0-5-10 16,2-3-3-16,-2 0-5 0,-1-6-5 0,-2-1 1 16,-3-5-9-16,-1-6-1 0,-3-5-7 15,0-5-9-15,1-5-9 0,0-3-5 0,-6-3 1 16,3-3 3-16,-5 3 9 0,3 3 18 15,0 4 13-15,-4 8 13 0,-2 3 13 16,-2 10 14-16,0 8 4 0,1 7 13 0,-4 7 13 16,0 6 5-16,2 4 4 0,-2 6 5 0,2 6 13 15,3 4 9-15,0 2 9 0,-1 6 4 16,3 7 19-16,0 1-1 0,3 2-3 16,0 2-14-16,3-1-9 0,2 0-8 15,-4-1-14-15,4 0-22 0,-2-2-14 0,-2-6-30 16,1-2-49-16,-1-5-113 0,-2-2-812 0,-2-6 0 15,-1-5 0-15,1-4 0 0</inkml:trace>
  <inkml:trace contextRef="#ctx0" brushRef="#br0" timeOffset="-178971.02">28694 6921 385 0,'0'0'108'0,"0"-1"17"16,0-3 18-16,0-1 17 0,0-3 14 16,0-4 12-16,0-2 5 0,0-3 8 15,0-2 10-15,0-5 8 0,0 1 5 0,0-2 4 16,0 5 9-16,0 1 5 0,0 4 4 16,0 3 0-16,0 5 0 0,0 2-77 0,0 10-22 15,0 5-18-15,0 10-13 0,0 4-17 16,0 7-14-16,0 5-12 0,0 3-5 0,0 2-9 15,0 6-8-15,0-3-10 0,2-1-4 16,-1-4-4-16,2-4-8 0,0-3-6 0,1-3-3 16,1-6-5-16,0 0-5 0,1-7-12 15,1-1-14-15,-1-6-13 0,0 1-17 16,0-6-14-16,1-2-21 0,0 0-26 0,0-4-36 16,1-3-44-16,-1-3-70 0,1-4-519 0,0-4 0 15,-2-5 0-15,2-3 0 0</inkml:trace>
  <inkml:trace contextRef="#ctx0" brushRef="#br0" timeOffset="-178588.03">28862 6925 346 0,'3'-2'93'15,"-2"-5"31"-15,2 2 21 0,1-3 18 0,0 0 13 16,-1 1 9-16,2-1 8 0,-3 0 9 0,2 1 9 16,-3 4 0-16,-1 1 4 0,-3 3 0 15,-3 1 4-15,-1 3 1 0,-4 3 4 16,1-1 0-16,-5 5-1 0,2-1 1 16,-4 0-93-16,4 5-31 0,0-3-22 0,4 2-17 15,2-2-13-15,2 0-4 0,3-2-9 0,2 0-9 16,4 1-8-16,3-2 4 0,4 1-3 15,3-1-1-15,6 0-4 0,0 1-1 16,2 1 1-16,4-2 0 0,1 1-5 0,0-1 5 16,2-2 0-16,-1 1-1 0,-5-3-4 15,1-1 0-15,-2 0 0 0,-1-4-5 16,-4 0 0-16,-3 1 0 0,1-4-1 0,-5 0-3 16,0-4-1-16,-5-2 0 0,0-1 0 15,-1-1 0-15,-2-2-4 0,-1-4-1 0,1 1 10 16,-2 0-1-16,0 0 5 0,0 3 4 15,0 3 5-15,0 0 4 0,-2 4 0 0,2 1 0 16,0 6 0-16,0 1 1 0,0 5-1 16,0 3 5-16,0 4 0 0,0 1-1 0,0 4 2 15,0 0-1-15,0 1 0 0,0 0 0 0,2-2-4 16,1 0-9-16,-2-6-8 0,1 1-18 16,2-5-22-16,0-1-35 0,-1-3-78 15,0-2-786-15,0-3 0 0,0-3 0 0,0-4 0 16</inkml:trace>
  <inkml:trace contextRef="#ctx0" brushRef="#br0" timeOffset="-178453.39">29230 6738 798 0,'-2'-2'154'0,"1"1"19"0,0-1 17 15,-3 0 9-15,2 0-1 0,-1 2 1 16,0-2 4-16,-1 2 0 0,1 3 0 0,2 3-5 0,-1 4-13 16,2 3-22-16,3 2-57 15,0 1-740-15,4 3 0 0,0 3 0 0,0 3 0 16</inkml:trace>
  <inkml:trace contextRef="#ctx0" brushRef="#br0" timeOffset="-177688.9">29321 7171 780 0,'-1'2'134'0,"-1"-1"0"0,2-1 10 0,0 1 12 15,0 1 10-15,0-2 12 0,2 2 10 0,2-2 8 16,3 0 5-16,3-4 4 0,2-2 4 0,2 0 1 15,2-4-1-15,1-2 5 0,1 1 0 16,0-3 5-16,-3-2-1 0,-1 1 1 16,-4 0-131-16,-1-2 0 0,-2 3-9 15,-4-1-13-15,0 0-5 0,-4 0-13 0,-3 3-9 16,-2 2-9-16,-3-1-4 0,-1 5-5 16,-5 1-4-16,2 4 0 0,-2 5 0 0,-2 1-5 15,0 6 1-15,1 0-5 0,2 6 0 16,2 0 0-16,5 4-4 0,-2-1 0 0,7 1 0 15,-1-1 1-15,3 2-5 0,4-5 1 16,3-1-1-16,0-1 1 0,4-2-1 0,1-4 1 16,3-1 0-16,2-3 0 0,2-2 0 15,3-1 0-15,-1-1-1 0,1-2 1 16,1-2 0-16,0-1 0 0,-1-2-1 0,-2-1 0 16,0 0 0-16,0-4 0 0,-2-3 0 0,0-3-1 15,-3 2 1-15,-1-2-1 0,-3 0 0 16,-3 1 0-16,1 1-1 0,-3 1 5 15,-5 4-1-15,0 1 5 0,1 3 0 16,-4 2-1-16,2 2 1 0,-2 3 0 0,-1 4 1 16,0 2 0-16,-1 4-1 0,-1 0 1 15,4 3 0-15,-2 2 1 0,0 1-1 0,0 0 1 16,3 2 0-16,-1-6 0 0,2 0 0 16,-1 0-4-16,2-3 4 0,1-4-3 0,0 0-6 15,1-4 1-15,-1 1 4 0,4-3 0 16,0-3-1-16,2-1 1 0,-2-2-1 0,3-3 5 15,-3-1-1-15,1-4-4 0,-1-2 0 16,3-4 5-16,-3-2-1 0,-1 0 1 0,2-1-5 16,0 1 4-16,-3 3-4 0,1 3 0 0,0 3 4 15,-1 6 0-15,0 2 0 16,-2 9 1-16,-2 5-1 0,1 5 1 0,-2 4 0 16,1 5-4-16,-1 1-1 0,0 4 5 15,-1-2 1-15,1 3-5 0,0-3 0 0,0-3-1 16,1-4 6-16,1-2-5 0,1-5 0 15,-1-3 0-15,5-6 0 0,3-1 1 0,-2-4-5 16,4-4 0-16,2-4 0 0,1-4 4 16,1-2 1-16,0-3 4 0,2 0 0 15,0-2 0-15,0 1 3 0,-2 2 2 0,0 6 3 16,-3 4 4-16,-2 6 2 0,-3 3 3 16,-4 6 1-16,-1 7-1 0,-2 2 1 0,1 3-1 15,-4 4 0-15,1-4-13 0,0 1-18 16,1 0-26-16,0 0-31 0,-2-6-75 0,1-1-929 15,-2-5 0-15,-1-3 0 0,-3-1 0 16</inkml:trace>
  <inkml:trace contextRef="#ctx0" brushRef="#br0" timeOffset="-177289.46">29409 6707 934 0,'1'0'173'0,"4"-2"14"0,4 0 13 15,2-1 13-15,4 0 5 0,2-1 5 0,2 2-1 16,2 0 0-16,0-1 1 0,-1 2-1 15,-3 1-4-15,-5 0-13 0,-3 0-27 0,-3 1-65 16,-4 2-863-16,-4-3 0 0,-2 1 0 16,-2 0 0-16</inkml:trace>
  <inkml:trace contextRef="#ctx0" brushRef="#br0" timeOffset="-177172.26">29669 6602 1038 0,'2'0'185'0,"4"0"19"0,2 1 13 0,1 2 8 15,3 3 9-15,2 0 9 16,-2 4 4-16,3 3-1 0,-3 1 1 0,-3 3 0 15,-4 1-9-15,-5 4-23 0,-6-3-34 16,-8 2-107-16,-1-3-882 0,-7 0 0 0,0-3 0 16,-5-1 0-16</inkml:trace>
  <inkml:trace contextRef="#ctx0" brushRef="#br0" timeOffset="-176506.02">30652 6819 486 0,'-1'-4'98'0,"1"-8"18"15,0-4 22-15,-1-3 22 0,-1-5 27 16,-1-5 4-16,1 0 18 0,-2-2 18 0,-2 2 4 16,-2 8 4-16,1 4 9 0,-4 7 4 15,2 9 5-15,-2 9 4 0,2 7 5 16,1 8 4-16,-1 6-1 0,5 4 1 15,1 4-95-15,2 5-18 0,1 3-22 0,3-1-26 16,1 1-27-16,3 0-3 0,-1-4-23 0,-1-2-27 16,2-3-12-16,0-3-22 0,1-3-27 15,-2-2-30-15,0-5-49 0,-2-3-79 16,-1-1-750-16,-1-4 0 0,-1-6 0 0,1 0 0 16</inkml:trace>
  <inkml:trace contextRef="#ctx0" brushRef="#br0" timeOffset="-175906.12">30451 6974 782 0,'-1'-2'152'0,"1"-1"22"0,0-3 13 0,0-2 8 16,0-2 5-16,5-2 4 0,-1-1 4 15,6-4 1-15,3-1 4 0,5 0 4 16,3 2 5-16,3 2 0 0,5 4 4 16,2 2 5-16,-1 5 4 0,2 5 1 0,-3 7 3 15,-4 6 0-15,-1 5-151 0,-1 5-23 16,-6 3-12-16,-2 2-9 0,-4 2 0 0,-2 1-4 15,-5 1-8-15,-1-2 0 0,-1-3-5 16,-2-1 0-16,-3-6-9 0,-2-2 1 0,-1-3-5 16,1-3 0-16,-1-5-4 0,2-5 0 15,-1 0-5-15,2-2 1 0,1-5-1 0,-2-4 1 16,4-2-1-16,2-6 0 0,1-2-4 16,3-3 0-16,1-1 4 0,4-5-1 0,1 4 1 15,0-4-6-15,4 5 5 0,1 0 0 16,2 2-1-16,-1 6-5 0,0 0 0 0,-1 1 0 15,0 2 0-15,2 2 0 16,1-1-1-16,-2 2 1 0,0 1 0 0,0 0 0 16,0 1-1-16,2 1 1 0,-5 2-4 0,-3-1 5 15,2 1-1-15,-6 2 1 0,-4 0-4 16,-1 5 5-16,-3-2-1 0,-2 3 1 16,-3 3 0-16,-3 1 1 0,-5 3-1 0,0 3 5 15,-2 3 0-15,-1 0-5 0,-5 4 5 16,1-2 0-16,1 2 0 0,3-4-4 0,2-1 4 15,2-2 0-15,4-3 0 0,3-3 0 16,3-1 0-16,0-4 0 0,8-4 0 0,2 1-1 16,3-4 1-16,1-3 0 0,3-3 0 15,0-1-4-15,2-3-1 0,-1 0 5 0,3-2-4 16,-3 3 0-16,-4-2 0 0,-1 6-1 16,-3 0 5-16,-1 5-4 0,-4 4-1 0,-1 5 1 15,-1 2 8-15,-1 4-4 0,0 1 0 16,0 1 1-16,0 0-1 0,1 0 0 0,3-1 1 15,0-1-6-15,3-2-3 0,-2-3-10 16,3-1-13-16,1-3-17 0,2 0-32 0,-1-3-52 16,1 2-150-16,0-3-667 15,1 1 0-15,-2-2 0 0</inkml:trace>
  <inkml:trace contextRef="#ctx0" brushRef="#br0" timeOffset="-175324.12">31756 7076 584 0,'-2'0'106'0,"2"-3"13"0,0 0 23 0,0-2 17 16,0-4 13-16,0-1 14 15,0 0 12-15,0-3 10 0,-1-1 8 0,1 0 4 16,0 4 10-16,-2-1 3 0,-1 2 5 0,-1 5 4 16,-8 1 0-16,2 4 4 0,-3 1 5 15,-4 9 0-15,-4 1-107 0,0 3-13 16,0 4-22-16,1 1-17 0,2 1-14 15,4 5-13-15,5-4-13 0,3 1-9 0,2-3-8 0,4-2-5 16,4-3-8-16,2-5-5 0,1 0-4 16,6-5-9-16,0-1 0 0,1-3-4 0,1-2-4 15,5-5 0-15,-4-2 0 16,4-1 1-16,-4-3-1 0,0-2 1 0,-3-1-1 16,0-5 0-16,-3 1 1 0,-3 0-1 0,0 1 1 15,-2 4-1-15,-4 0 5 0,1 6 0 16,-1 1 0-16,-1 7 4 0,0 8 9 15,0 6 5-15,-1 5 4 0,1 6-1 0,-2 4 1 16,2 5 4-16,0 4-1 0,0 2 1 16,0 0-1-16,-1-1 1 0,1-2 3 0,0 0 0 15,-2-5-4-15,4-3 0 0,-4-3-5 16,2-4-4-16,0-2-4 0,0-3-9 0,-1-5-14 16,1-1-12-16,-2-5-14 0,0-1-18 15,1-3-17-15,1 1-31 0,-2-3-43 0,2 0-89 16,-2-3-720-16,2-3 0 0,0 0 0 15,0-4 0-15</inkml:trace>
  <inkml:trace contextRef="#ctx0" brushRef="#br0" timeOffset="-174107.35">31886 6964 862 0,'0'-1'152'16,"0"-2"14"-16,-2 1 17 0,2-1 9 0,-1-2 9 15,-1 1 9-15,-2 1 4 0,1-1 0 16,0 1-1-16,-3 0 5 0,0 6 1 16,-2 3 3-16,-1 1 1 0,-1 5 0 0,0 4 4 15,0 1 0-15,1 3 0 0,0 2 0 16,0 0-152-16,2 1-13 0,3-4-18 16,1 0-8-16,2-5-9 0,-1-3-9 0,2-1-4 15,2-4-1-15,-2 0 1 0,0-3-4 0,0-1-1 16,0 0-3-16,0-4-6 0,1 1 0 0,2-4-3 15,0-2-1-15,2-1 0 16,-2-5 0-16,2 0 0 0,1-5 0 0,1-4-1 16,-1-4 1-16,-1-1 0 0,-1 0-1 0,0 1 0 15,0 1 0-15,2 1 0 0,-2 4-1 16,-1 2 5-16,-1 4 0 0,-1 4 1 16,1 6 3-16,-2 3 5 0,0 4-1 15,0 5 1-15,0 4 0 0,0 1 5 0,0 5-1 16,0 2 1-16,0 2-5 0,0 0 5 15,0 2 0-15,0-1 1 0,0-3 0 0,0 0 0 16,0-1 0-16,0-3-4 0,0-2 0 16,0 0 4-16,0-4-3 0,1-1-6 0,-1-2 1 15,2 0 0-15,-1-4 0 0,1 0-5 16,-1-2 0-16,0-1 1 0,2 1-1 0,1-2-5 16,1 1 1-16,-1-2-1 0,0-1-5 15,3-3 1-15,-2 2 4 0,2-1-5 0,-2-2 1 16,0-1-1-16,-1-2 0 0,0 3 0 0,0-4 0 15,0 4 0-15,-1-3 0 16,2-1 1-16,-4-1-1 0,3 1-1 0,-2-2 5 16,1 1 1-16,-2 1-1 0,-1-2 0 15,0 0 4-15,0 3 1 0,0-1-1 0,0 1 5 16,0 2-1-16,0 1 1 0,0 2-1 16,0 0 1-16,0 1-1 0,0 1 1 0,0 1-1 15,0 2 0-15,0-1 0 0,0 1 1 16,0 2 4-16,0 2 0 0,0 5 1 15,0 2-1-15,0 3 5 0,0 3 0 0,0 4-4 16,0 0 1-16,0 4-1 0,0-1 0 16,1 1 1-16,3-4 0 0,-1 0 0 0,1-1-1 15,1-4 2-15,3-3-1 0,-1-1 0 16,5-2 0-16,-2-3 0 0,-1-1 0 0,-1-4-4 16,3 0 3-16,1-1-4 0,-3-1 0 0,0-1 0 15,2-3-1-15,-3-1 0 16,2-2 1-16,-1-1-1 0,0-1 0 0,-3-3 0 15,4-1-1-15,-1-2 1 0,-5-3 0 16,2 2-1-16,-2-2 1 0,2 0-6 0,-4 1 1 16,0 1 4-16,1-1-4 0,-3 2-1 15,1 1 6-15,-1 2-6 0,-1 3 1 0,1 0 0 16,0 3-1-16,0 2 0 0,-1 3 1 16,1 1-1-16,-2 5 1 0,2 1 1 0,-2 7-6 15,2 1 1-15,-1 2 5 0,1 3 0 16,-1 2 0-16,2 2-5 0,-1-1 5 0,0-3 1 15,-1 1-4-15,3-3-1 0,0-3 5 16,0-2 0-16,0-2 0 0,1-2 0 0,2-2-1 16,0-1 1-16,5-2-1 0,-3-2 1 15,1 0 3-15,2-1 1 0,1 0-5 16,3 0 0-16,-2 0 0 0,0 0 4 0,-2-2-4 16,3 0 0-16,-1-2 0 0,-2-3 4 15,-2-1-4-15,4-3 0 0,-6-3 1 16,-2-2-1-16,3-4 1 0,-4 0-1 0,0 0 1 15,-3-3-1-15,2 3 0 0,-2 2 0 0,-2 1 0 16,2 3 0-16,0 1 0 0,0 7-5 16,0 0 0-16,0 3 0 0,0 2 0 15,0 1-1-15,0 0 1 0,0 6 0 16,0 0 0-16,0 7 0 0,0 4 0 0,0 1 4 0,0 5 1 16,0 6 0-16,0 2 5 0,0 3 0 15,0-1 4-15,0 1 4 0,0-1 1 16,0-3 8-16,-1-4 5 0,-2 0 0 0,-3-4-1 15,-5-2 0-15,-1 0 4 0,-4-3 1 0,-1-4-6 16,-6-2 0-16,0-4 0 16,-3-2-5-16,4 0-3 0,-4-1-6 0,8-6-12 15,-3-1-5-15,7-2-17 0,2-2-13 16,4-1-12-16,1-1-28 0,5-1-34 0,4-2-53 16,7-4-144-16,1 0-653 0,5-4 0 15,2 1 0-15,1-2 0 0</inkml:trace>
  <inkml:trace contextRef="#ctx0" brushRef="#br0" timeOffset="-173541.86">32365 7143 864 0,'0'0'156'0,"0"0"6"0,0 0 8 0,0 0 9 16,0 0 9-16,0 0 9 0,1 0 4 15,3 0 10-15,1-3 7 0,2 0 5 0,3 1 1 16,2-2-1-16,1-1 1 0,0 0 0 15,-1-1 4-15,1-3-1 0,-2 3 1 16,-3-3 4-16,0 2-157 0,-5-3-5 16,0 2-8-16,-3-1-9 0,1 2-4 0,1-2-14 15,-2 3-5-15,0-2-8 0,0 3-9 16,-2 3-4-16,2 0 0 0,0 1-1 0,-1-2 1 16,-4 6-1-16,1 2-4 0,-1 1 1 15,-2 4-1-15,2 3 0 0,-1-2 1 0,3 4-5 16,-2 0 0-16,0 3 0 0,4-2 0 15,1-1 0-15,1-2 1 0,2-2-1 0,4-2 5 16,-3-1 0-16,4-4 0 0,1 1 0 16,3-3 0-16,4 1 0 0,2-3-1 0,0 0 1 15,0 0-1-15,-1 0-4 16,0-3 0-16,-2 1 5 0,-2-4-1 0,0 1 1 0,-2-5-5 16,-1-4 3-16,-1 1 1 15,-2-2 4-15,-1-2-5 0,-1 2-4 0,-1 4 0 16,-1-1 0-16,-3 6-1 0,1 1 1 0,-1 2 0 15,0 6 0-15,-1 4 1 0,1-2 4 16,0 6-5-16,0-1 1 0,0 1 4 0,0 1 0 16,0 0 0-16,0-2 0 0,1 0 1 15,1-5-5-15,5-1 4 0,-3-3 10 16,3 3 3-16,5-5 6 0,4-3-1 0,-3 1 4 16,4 1 0-16,-2 1-1 0,-1 1 5 15,-1 0-5-15,3-2 9 0,-4 4-1 0,-7 1-3 16,-2 5-1-16,2-1 0 0,-5 5 0 15,4-2-13-15,-3 1-13 0,-2 3-19 16,-1 0-29-16,-1-1-40 0,-2-3-88 0,2-2-875 16,-1-3 0-16,-5-1 0 0,1 0 0 0</inkml:trace>
  <inkml:trace contextRef="#ctx0" brushRef="#br0" timeOffset="-173324.45">32482 6900 1088 0,'0'-2'181'0,"1"0"10"16,4-3 13-16,3-3 5 0,4 2 4 15,2 0 1-15,6 0 3 0,-1-1-3 0,6 1-9 16,3 2-18-16,0 2-31 0,2 1-105 15,4-1-717-15,-4 2 0 0,-2 0 0 0</inkml:trace>
  <inkml:trace contextRef="#ctx0" brushRef="#br0" timeOffset="-173208.76">32966 6817 1150 0,'4'0'191'0,"0"-1"10"16,2 0 4-16,1-2 4 0,4 0 0 0,5 1 0 16,1-3 0-16,3 2-9 0,1 1-35 15,5 1-113-15,-5-1-652 0,2 1 0 16,-1 1 0-16</inkml:trace>
  <inkml:trace contextRef="#ctx0" brushRef="#br0" timeOffset="-171693.86">28270 4642 295 0,'2'-2'55'0,"1"-2"12"0,0 1 5 16,3-1 4-16,0-2 4 0,-2 0 1 0,2 1 4 15,-1 0 8-15,-2 0 5 0,1 2 9 16,-3 0 4-16,2 1 5 0,-3 1 8 0,0 0 5 16,0 1 4-16,0 0 8 0,0 0 6 15,0 0-47-15,0 0 1 0,0 0-5 0,0 0 1 16,0 1 3-16,-2-1-3 0,1 3 4 15,-2 1 0-15,-2 3-9 0,-2 2 0 0,-1 4-8 16,-2 4-1-16,-3 3-4 0,-3 5-8 16,1 5-5-16,-6 3-4 0,3 4-10 15,-6 4-4-15,1 2-4 0,-4 5-5 16,0 1-5-16,-2 1-4 0,-1 1-9 0,-1 0 0 16,0-2-5-16,1-1-4 0,1-4-4 0,3-2-4 15,-3-1-5-15,4-2-8 0,0-4-6 16,2 2-7-16,2 0-5 0,-2 0-5 0,0 1-8 15,0 3-9-15,-3-1-3 0,1 2-10 16,-2 0-16-16,-2 2-9 0,0-2-4 16,2-2-1-16,0 1 0 0,0-4 1 0,3-2 8 15,-1-1 0-15,2-2 8 0,4-2 5 16,0-2 4-16,1-2 13 0,5 0 4 0,-3 1 8 16,0-2 14-16,4 0 9 0,1-1 4 15,1 1 8-15,-3-1 14 0,1 1 8 0,3-2 1 16,-3 0-14-16,4-3-39 0,1-3-432 15,-3 0 0-15,3-2 0 0,-1-4 0 0</inkml:trace>
  <inkml:trace contextRef="#ctx0" brushRef="#br0" timeOffset="-170627.55">28171 4704 364 0,'-1'1'69'16,"-1"-1"10"-16,1 0 12 0,0 1 9 16,-2-1 18-16,3 2 13 0,-2-2 13 0,0 0 5 15,2 1 8-15,0-1 10 0,0 0 8 16,0 1 4-16,7-2 5 0,-5 2 0 16,3-2-1-16,3 2 6 0,1-1-1 0,3 0 5 15,4 0-70-15,1 0-9 0,3 0-13 0,3 2-8 16,4-1-15-16,3 0-12 0,5 0-13 15,3 3-6-15,5-2-8 0,2 2-9 0,6-1-9 16,0 0-3-16,3-1-5 0,1 1-1 16,1-1 1-16,2-2-4 0,-2 1-1 15,2-1-4-15,-3 0 0 0,2 0 0 16,-3 0 0-16,1 0 0 0,-2 0-4 0,0-1 0 16,-3-1 1-16,-3 1 0 0,0-1-1 15,-5 1 1-15,1 0 0 0,-4-2 3 0,0 2 5 16,-1-2 0-16,-1 3-1 0,-1-1 1 15,0-1-1-15,1 1 1 0,0-2 0 0,-2 1 0 16,3 1-1-16,0 1 1 0,-2-1 1 16,-1 1-1-16,2 0 0 0,-2-1 0 0,-2 1 0 15,1 0 0-15,-1 1-1 0,-1-1-3 16,-1 0-5-16,1 0 0 0,0 0 0 0,1 0 0 16,-1 0 0-16,1 0 1 0,2 0-1 15,0 0 0-15,2-1 0 0,-2-1 0 0,1 1 0 16,-1 0 0-16,-1-2 5 0,1 0-1 15,-3-1 1-15,-2 1-1 0,1 1 5 16,-3-1 0-16,0 2 0 0,-1-2 0 0,-1 3 0 16,0-2 1-16,-1 1-2 0,1 1 1 15,0-1-1-15,0 1 0 0,-1-2 5 0,4 1-5 16,-3 1 5-16,4-1 0 0,-3-1-5 16,3 1 1-16,1 1-1 0,-1-1 0 15,2-1-4-15,-2 2 0 0,-1-1 1 0,2 0-1 16,2-1 5-16,-2 2 0 0,4-3 0 15,-2 2 0-15,0 0 0 0,5-1 0 0,-2 0-9 16,2 0 5-16,-1 0-9 0,-1-2-10 0,-1 3-8 16,-2 0-8-16,-3-2-9 0,-1 2-9 15,-2-2-31-15,-2 2-83 0,-2-2-624 16,0 0 0-16,0-1 0 0</inkml:trace>
  <inkml:trace contextRef="#ctx0" brushRef="#br0" timeOffset="-169611.83">32076 4802 506 0,'0'0'92'15,"0"0"14"-15,0-1 18 0,0-2 18 16,0 2 9-16,0 0 8 0,0 0 4 0,0-1 5 15,0 1 0-15,0 1 0 0,0-1 0 16,0 1 4-16,0 0 0 0,0 0 5 0,0 0 0 16,4 0 4-16,1 2 4 0,1 0 5 15,3 1-89-15,0 5-9 0,4-5-13 16,-1 4-14-16,2-1-9 0,4 5-4 16,-1 1 0-16,2 2-5 0,1 2 0 0,3 2 1 15,2 3 3-15,1 4-4 0,7 2 0 0,0 1-8 16,2 1 4-16,4 4-4 0,2 0-5 15,2 1-3-15,0 1-5 0,5 0-3 16,2 0-6-16,-4 2-4 0,3 0 0 0,-1-2-4 16,-2 0-5-16,-1-1 0 0,0 1 0 15,4 1 0-15,-3-3-4 0,-7 3 3 0,2 0-4 16,-4-2 3-16,-7 0 1 0,2-1-1 16,0 1-1-16,-6-2 0 0,0 1 0 0,1-2-1 15,-2 1 0-15,1-1 0 0,-4 1-1 16,-2-2 0-16,3 0 0 0,-7-1-1 0,1-2 0 15,2 1 0-15,-7 0 3 0,2-4-4 16,-3 1 5-16,1-4-1 0,2 1-9 16,-6-1 0-16,2-2-8 0,-2-2-4 0,4-3-5 15,0 0-3-15,-4-2-9 0,2 0-12 0,1-2-13 16,-1-2-25-16,0 0-56 0,0-1-652 16,-4-2 0-16,-2 0 0 0,2-3 0 15</inkml:trace>
  <inkml:trace contextRef="#ctx0" brushRef="#br0" timeOffset="-168629.43">26948 6925 766 0,'0'0'132'15,"2"1"0"-15,3 3 6 0,2 4 12 0,4 0 15 16,5 7 3-16,2 4 1 0,3 5 9 16,5 5 4-16,3 5 1 0,2 3-1 15,1 0 0-15,-1 5 5 0,4-2-1 0,0 1 4 16,-1 1 1-16,2 1-1 0,-1-1 0 0,2-1-127 16,1 0 0-16,-2 0-6 0,2-1-7 15,0-2-14-15,0-1-5 0,-1 1 1 0,0-3-9 16,-1 1-5-16,0 0 0 0,-3 2 0 15,-3-3 0-15,0 0-1 0,-3 1 1 16,0 1-5-16,-3 0-4 0,-2-3-1 0,-2-2 1 16,1 0-14-16,-1-2-12 0,-2-5-19 15,1 1-43-15,-4-4-88 0,-1-3-644 16,-1-3 0-16,-3-2 0 0,-1-3 0 0</inkml:trace>
  <inkml:trace contextRef="#ctx0" brushRef="#br0" timeOffset="-167879.57">28152 8403 738 0,'-2'0'132'16,"0"0"4"-16,-2 0 9 0,0-1 14 15,-4-1 4-15,4 1 4 0,-1-2 1 0,3 1-5 16,-1-2 4-16,0 2 1 0,3-1-1 16,3-1 1-16,4 2-1 0,0-1 1 15,6 1-1-15,1 1 0 0,0 0 1 0,6 1 4 16,2-2-133-16,6 2-3 0,1 2-5 15,2-2-14-15,2 1-4 16,3 0 0-16,6 1-5 0,0-1 5 0,0 2-5 0,5 0 0 16,1 1 1-16,1 2-1 0,1-3 1 15,2 3 5-15,-3 1-1 0,1 1-4 0,-2-2 0 16,2 3-1-16,-1-2 1 0,3 2-1 16,2-2-8-16,-2 1 4 0,4-1 0 0,3 0-4 15,5-2 6-15,1 0-1 0,6 0 0 16,2-2-1-16,5 1 0 0,3-3 1 15,2 0-1-15,4 0-5 0,3 0 1 0,2 2 4 16,1-2 0-16,-1 0-4 0,-1 2 0 0,0 0 0 16,-3 0 5-16,2 3-4 0,-1 1-1 15,1-2 0-15,-2 2-1 0,0 0 1 0,0-1 0 16,4 0 0-16,-2-1 0 0,4 1 0 16,-3 0-5-16,-1-2 1 0,-1-1 0 15,-1 1 0-15,-3-2 0 0,-1 1 0 16,-7 0 0-16,2-3 0 0,-7 1-1 0,-4-1 0 15,-2 1 1-15,-2-1 0 0,-9 0 0 16,0 0 0-16,-2 0 0 0,-3 1 0 0,-6 0 0 16,1-1-5-16,1 3 1 0,-6-3-9 15,4 1-19-15,-3 0-40 0,-6-1-52 16,-1 2-600-16,-3-2 0 0,-3 0 0 0</inkml:trace>
  <inkml:trace contextRef="#ctx0" brushRef="#br0" timeOffset="-167244.71">33650 7175 800 0,'2'-1'133'0,"2"-2"9"0,2-2 12 16,-1-2 14-16,2 1 7 0,1-3 5 15,-1 1 0-15,-2 2 4 0,2-3 4 0,-6 3 0 16,5 1 0-16,-6 4 0 0,0-1 0 16,0 1 0-16,-3 1 1 0,-2 3-1 0,-3 4 1 15,-9 5 0-15,-2 4-133 0,-6 6-12 16,-2 9-12-16,-9 6-9 0,-6 12-6 15,-7 10-4-15,-4 6-4 0,0 4-3 0,-5 4 2 16,0 5 0-16,-7 2 0 0,4 1 5 16,-1-3 0-16,0-1 1 0,4-7-5 0,11-3-5 15,4-6-8-15,6-3-21 0,5-8-44 16,5-4-766-16,1-9 0 0,4-8 0 16,7-7 0-16</inkml:trace>
  <inkml:trace contextRef="#ctx0" brushRef="#br0" timeOffset="-164664.95">30279 8941 508 0,'0'-2'101'15,"0"0"10"-15,0-2 8 0,0 2 4 0,0-3 9 16,0-1 5-16,0 1-1 0,0-3 5 16,0 3 9-16,0 3 8 0,0-2 9 0,1 0 9 15,-1 1 9-15,1 2 3 0,-1 1 6 16,0-1 8-16,2 1 0 0,-1 1-80 15,-1-1-9-15,2 0-3 0,-2 3-10 0,0 3-4 16,0 1-8-16,0 5-1 0,1 2 1 16,-2 5-1-16,1 3-8 0,0 6-9 15,-2 4-4-15,1 4-9 0,1 5-9 0,-2 6-5 16,0 1-3-16,-1 3-10 0,-1 2 0 16,2 1-3-16,-1 1-10 0,-1 1-4 0,2-2 0 15,-2-1 1-15,4-3-1 0,-2-1-5 16,2 0 1-16,-1-2-5 0,1-1 0 0,0 2 0 15,0-4-5-15,0 2 1 0,0-2 0 16,0 1 0-16,-2-2 4 0,2 1 1 16,0-2-4-16,-1-1 4 0,0 0-1 0,-1-1 1 15,-1 1-1-15,1 0 0 0,0 1 0 0,-1 0 1 16,-2-3-1-16,3 5 1 16,-4-3-1-16,3 1 1 0,0-2-1 0,0 1 1 15,0-4 0-15,0 0 0 0,0-1-4 0,2-2-1 16,-2-2 5-16,2-1-5 0,-1-6 0 15,-2 5 0-15,3-2 0 0,0-3 1 0,-1 1-1 16,-1-1 0-16,0 1 0 0,2-1 0 16,-1 0 0-16,1 1 0 0,-3 1 0 0,3-1-1 15,1 0 1-15,-1-1 0 0,1 1 0 16,0-1 0-16,-2 1-1 0,2-3 2 16,0 0-1-16,0 0 1 0,0-1-1 0,0-2 1 15,0 1-1-15,0-1 1 0,0-3 0 16,0 2-1-16,0-3 1 0,0 2-1 0,0-7 1 15,0 1-1-15,0 0 0 0,0-3 0 16,0 0 0-16,0-2-4 0,0 0-1 0,0 0 4 16,0 1 0-16,0-2 1 0,0 4-6 15,0-1 5-15,-1 4 0 0,-1-3 1 0,2 1-6 16,-1 1 1-16,1 2 4 0,-2-4 1 16,1 1-5-16,-1 0-1 0,2-4-3 15,-2 0-5-15,2-2-4 0,0 2 0 0,0-4-5 16,0-1-12-16,0 0-9 0,0 0-9 15,0-2-17-15,0 2-35 0,0-2-49 0,0 2-668 16,0-2 0-16,0 0 0 0,0 0 0 16</inkml:trace>
  <inkml:trace contextRef="#ctx0" brushRef="#br0" timeOffset="-164261.02">29935 11496 484 0,'0'0'98'15,"-2"-2"18"-15,2 2 13 0,-1 0 13 16,1-2 5-16,-2 2 4 0,2 0 0 15,-2 0 4-15,2 0 5 0,-1 0 4 0,1 2 9 16,1 2 5-16,4 6 4 0,-2 4 4 16,3 0 0-16,1 7 4 0,1 1 1 0,1 6-1 15,2 1-98-15,2 3-13 0,-2 2-14 16,2-6-13-16,0 1-5 0,-1-5-3 16,2-3 4-16,-1-1 0 0,1-4 0 0,0-5-4 15,-2-2-1-15,2-4 0 0,-3-1-5 0,3-1 2 16,0-3-1-16,-2 0 0 0,0-3-1 15,3-4 1-15,-1-2 4 0,-1 0-4 16,4-5 0-16,-2-4-1 0,2 1 0 0,0-6 0 16,-1-2-4-16,3-3-9 0,-3-3-18 15,3-3-26-15,-3-1-74 0,1-7-796 0,-2-1 0 16,-1-6 0-16,-1-5 0 0</inkml:trace>
  <inkml:trace contextRef="#ctx0" brushRef="#br0" timeOffset="-163066.66">30690 9682 702 0,'-3'-1'134'0,"3"-2"18"15,0-3 14-15,0-2 8 16,0 2 5-16,-1-4 9 0,1 1 4 0,0-1 4 16,0 0 1-16,1 4 4 0,2 2 4 15,-1-1 5-15,2 5 0 0,0 3 4 0,0 4 8 16,4 6 1-16,-1 4 4 0,4 6 5 15,0 5-131-15,0 4-13 0,2 3-14 0,-1 8-9 16,3-3-4-16,-1 4-9 0,1-2-5 16,-1-6-4-16,1-2-1 0,1-4 1 0,-2-2-5 15,0-5-8-15,0-6-1 0,-1-2 1 16,0-3-10-16,0-4 1 0,-1-5-10 16,-1 2 1-16,-3-3-5 0,1-2-4 0,0-3 1 15,1-3-1-15,-4 3 1 0,-2-3 0 16,2-2 0-16,-3 3 0 0,3 0 0 0,-5-1-4 15,2 1-1-15,-3 1 5 0,0 1 0 16,1 1-4-16,-1 2 0 0,0 0 0 0,0-2 5 16,0 4-5-16,0-4 0 0,0 2 0 15,0 0 0-15,0-2 0 0,0 2 0 16,0 0 0-16,0 0 0 0,0-1 0 0,0 1 0 16,0 0 0-16,0 0 0 0,0 0 0 15,0 0 0-15,0 0 0 0,0 0 0 0,-1 1 0 16,1-1 0-16,0 0 0 0,0 0-1 15,0 0 1-15,-2 0-1 0,2 0 1 16,0 0-1-16,0 0 1 0,0 0-5 0,0 0 1 16,0 0-1-16,0 0 1 0,0 0-1 0,0 0 1 15,0 0-1-15,0 0 0 0,-1 0 1 16,1 0-1-16,0 0 0 0,0 0 1 0,0 0 0 16,-1 0 0-16,1 0 0 0,0 0 0 15,-2 0 0-15,2 0 0 0,0 0 4 16,0 0 0-16,0 2 0 0,0-2 0 0,0 0 0 15,0 0 0-15,0 0 1 0,0 2-1 16,0-2 0-16,-3 0 1 0,3 0-1 0,0 0 0 16,0 0 0-16,0 0-5 0,0 2 1 15,0-2-1-15,-1 0 1 0,1 0-1 0,0 0 1 16,0 0-1-16,-1 0 1 0,1 0 0 16,0 0-1-16,0 0 1 0,0 0-5 0,0 0-5 15,-2 0-8-15,4 3-13 0,-4-3-13 16,2 0-36-16,0 0-79 0,0 0-752 0,0 0 0 15,0 0 0-15,0 0 0 0</inkml:trace>
  <inkml:trace contextRef="#ctx0" brushRef="#br0" timeOffset="-162183.46">31207 9585 722 0,'0'0'138'0,"0"-1"22"0,0 0 18 16,0 1 13-16,0-2 4 0,-3 5 5 0,-1 3 8 16,-2 7 5-16,-3 4 4 0,-5 11 5 15,-2 6-1-15,-3 9 4 0,-4 8 0 16,-3 9-5-16,-1 4 0 0,-1 1 5 0,1 1-4 16,-1 1-1-16,2-3-137 0,0-1-23 15,2-4-12-15,5-5-19 0,0-3-4 0,4-6-9 16,3-4-13-16,2-7-12 0,1-1-19 0,2-5-21 15,4-8-30-15,2-4-71 0,-1-4-724 16,2-4 0-16,0-4 0 0</inkml:trace>
  <inkml:trace contextRef="#ctx0" brushRef="#br0" timeOffset="-161550.6">31119 10106 836 0,'-2'2'157'0,"1"1"9"0,0 2 9 16,1-1 8-16,-2 1 6 0,4-2 8 15,2-1 4-15,4 0 5 0,2 0 5 16,5-8 4-16,1-2 4 0,4-6 0 0,-1 1 5 16,4-3 4-16,-2-8 4 0,0 2 1 15,-4-4-1-15,-2 1 0 0,-1-2-153 0,-7 0-9 16,0 4-13-16,-2-1-8 0,-4 2-1 0,1 4-8 15,-4 3-10-15,-2 5-3 0,-1 4-1 16,-3 2-4-16,-4 6-5 0,-1 6 0 16,-1 6-4-16,-3 3-5 0,-1 6-4 15,0 6 0-15,-1 0 0 0,4 5 1 0,1 6-5 16,3-3 0-16,2 3 4 0,3-5 1 16,3-3-5-16,-1 0 0 0,4-5 4 0,1-3 0 15,5-6-3-15,0-1-1 0,3-5 1 16,4-4-5-16,-1-2 4 0,3-2 1 0,4-2 0 15,2-4-4-15,3-3-5 0,-2-1-4 16,6-2-4-16,-4-1-9 0,5-3-10 0,-1-1-9 16,-1-1-8-16,1-4-5 0,-4 0 0 15,2-5 0-15,0 1-1 0,-1-4 0 0,-3-4-4 16,2-2 8-16,-4-1-4 0,0 0 4 0,-1 1 5 16,-2-2 8-16,-2 7 9 15,-2 1 10-15,-4 5 8 0,-5 5 9 0,-1 4 14 16,-3 4 12-16,-5 4 14 0,-2 4 5 15,-4 4 3-15,-1 4 1 0,-3 0 0 16,0 5-1-16,3 3 5 0,-2 2-5 0,5 5 0 16,3 0-4-16,3 3-5 0,3 1-4 0,6 1-5 15,3 1-3-15,5-1-5 0,-1-1 0 16,3-1-4-16,2 1-4 0,-1-3 0 16,-3 1 4-16,2-2 2 0,-7-2 3 0,-3 3 1 15,-2-2 1-15,-4-2-1 0,-4 0 1 16,-5-2 0-16,-7-2-10 0,0 1-17 0,-7-1-31 15,-2-4-67-15,4-1-865 0,-5-5 0 16,1 0 0-16,8-2 0 0</inkml:trace>
  <inkml:trace contextRef="#ctx0" brushRef="#br0" timeOffset="-153088.84">30002 3753 234 0,'0'-3'62'0,"0"-1"4"0,2 0 9 15,-2-3 5-15,2-1 3 0,-1 0 10 0,2-4 8 16,-2-2 10-16,3-1 8 0,-1 0 8 16,1-3 10-16,0 1 13 0,0-1 14 15,-1-1 17-15,0 1 13 0,0 3 13 0,-2 3 5 16,3 1-45-16,-4 4-13 0,2 3 0 0,-2 4-4 15,0 7 4-15,0 6-4 0,0 5-5 16,0 8-8-16,0 6-10 0,0 7-4 0,0 7-9 16,0 6-9-16,0 6-14 0,1-1-12 15,-1 2-18-15,3-2-13 0,-2 0-13 0,3-3-5 16,-2-4-3-16,1-3-1 0,0-3-9 16,0-6-9-16,-2-2-18 0,1-4-13 15,0-5-22-15,-1-2-30 0,-1-5-58 0,0-2-709 16,0-4 0-16,0-4 0 0,0-4 0 0</inkml:trace>
  <inkml:trace contextRef="#ctx0" brushRef="#br0" timeOffset="-152519.58">29956 3166 772 0,'0'0'142'0,"0"0"8"0,0 0 6 16,0 0 8-16,-3 3 4 0,-1 1 9 0,-1 9 5 15,-6 5 4-15,-2 6 4 0,-3 7 1 16,-5 8-1-16,-2 4 1 0,-5 8-1 15,-1 3 1-15,0 2-1 0,2-1-8 0,2-1-13 16,3-2-23-16,2-4-168 0,5-3-39 16,5-5-44-16,2-5-92 0,4-4-511 0,0-6 0 15,4-5 0-15,-2-5 0 0</inkml:trace>
  <inkml:trace contextRef="#ctx0" brushRef="#br0" timeOffset="-152307.14">29894 3331 738 0,'0'0'127'0,"3"0"4"15,1-2 9-15,2 1 14 0,4 1 9 16,3 0 4-16,5 0 4 0,2 1 5 16,6 4 4-16,4 6 1 0,5 0 3 0,1 5 1 15,6 7 0-15,1 1 0 0,3 4-1 16,4 7-4-16,0 0-22 0,1 4-83 0,0-2-807 15,-3 1 0-15,-4 1 0 0,-4-4 0 16</inkml:trace>
  <inkml:trace contextRef="#ctx0" brushRef="#br0" timeOffset="-150870.37">26814 321 950 0,'0'-4'136'0,"2"-6"4"0,-2 4 1 0,4-6 4 16,-3 2 0-16,-1 2 4 0,2-5 0 15,2 3 0-15,-4 1 0 0,2 3 4 0,0 5-4 16,-2-1 0-16,2 2 5 0,-2 0-1 15,1 3 5-15,-1 7 4 0,0 3 1 16,0 4-132-16,0 7 5 0,0 6-5 0,0 13 5 16,0 5-1-16,0 2 5 0,0 13-4 15,0 3 0-15,2 10 1 0,-2 6-1 0,5 3 1 16,-3 4 4-16,1 0 1 0,1 1-6 16,-2-1 1-16,2-9-5 0,-2-5-3 0,3-6-1 15,-3-1-5-15,0-2 1 0,-2 1 5 16,2-1-6-16,-2 0 1 0,0-6-5 0,0 0-1 15,0 2 1-15,0-2 0 0,-2 0-1 16,2-7-4-16,0-2 0 0,0-5 0 0,0-3 0 16,-2-5 0-16,2 0-4 0,0-6-6 15,-2-3-4-15,2-1-8 0,0-3-19 16,-2-5-30-16,2-1-53 0,0-4-735 0,0-4 0 16,0-3 0-16,0-4 0 0</inkml:trace>
  <inkml:trace contextRef="#ctx0" brushRef="#br0" timeOffset="-149958.79">26349 2672 614 0,'-3'0'124'0,"-1"0"9"15,1 0 4-15,-1 0 4 0,2 0 5 0,-4 0 3 16,3 0-4-16,-1 0-4 0,2 0 0 15,-1 0 0-15,3 0 0 0,5 0 4 0,1 0 0 16,3 1 1-16,5 0-1 0,1 1 1 16,6 1-1-16,1-1 1 0,7 2-125 0,3 0-5 15,4 1 1-15,4 1-5 16,2 1-4-16,4 0-4 0,-1 0 5 0,7-2 9 0,4 1-1 16,0-1 1-16,5 0 0 0,2 0 1 15,4-3-1-15,4 1 4 0,3-1-1 16,14 0 6-16,2 0 1 0,6 1-1 15,4-1 0-15,1-1-5 0,4 2-3 16,1 0 0-16,-1 1 0 0,6 0 1 16,-10 0 3-16,0 0-9 0,0 1 0 0,2 1 0 15,-1-2 0-15,1 1-5 0,2 0 1 0,0-1-4 16,1-1 0-16,-2-1-10 0,1-1 1 16,1 3-1-16,-1-3 0 0,4 0 1 15,-4-1 0-15,-1 2-1 0,-1 0 1 0,2 0 3 16,-1-1-3-16,-1 3 3 0,0-1 1 0,-3 0 4 15,0 1 1-15,1 0-1 0,1-2 4 16,1 1 1-16,0 0-1 0,0-2 5 16,3 1-1-16,5-2 1 0,0 0 0 0,3-2-1 15,-1 0 1-15,0-3 0 0,-2 5 1 16,0-2-6-16,-3 0-4 0,2 0-4 0,-6-2-4 16,-4-1-10-16,0 1-9 0,-3 0-17 15,-6 0-31-15,-1-4-57 0,-8 1-591 16,-2-2 0-16,-10-1 0 0,-1-1 0 0</inkml:trace>
  <inkml:trace contextRef="#ctx0" brushRef="#br0" timeOffset="-148873.16">26942 224 828 0,'0'0'125'0,"0"0"-17"0,0 0-3 0,0 0-1 15,0 0 0-15,2 0-3 0,5 2 3 16,3-2 1-16,5 2 1 0,2 0 3 0,6 5 1 16,4-1 4-16,6-1 4 0,3 4 5 15,8 3 3-15,0-2 1 0,4 4 5 0,3-1 3 16,3 3-124-16,4-2 22 0,5 3 3 16,2 0 1-16,7-3-1 0,2 2 5 0,4-2-5 15,4-5 0-15,6 2 0 0,1-2-5 16,7 1 1-16,4-3-5 0,5-1-4 15,0 0-5-15,4-2-3 0,4 1 0 0,3-5-5 16,3 3-4-16,2-1-1 0,0-1-4 16,2 2 0-16,1-1-1 0,0 1 1 0,0-2 0 15,-1 0 0-15,-1 2 0 0,1-2-5 16,-4 0 1-16,1 0-1 0,-3-1 1 0,-3 2-1 16,2-2 1-16,-6 0-1 0,1 0 0 15,-4 0 0-15,-4 0 1 0,-1 0 0 16,-1 0 0-16,9 1 0 0,-8 4 0 15,-4-3 0-15,-1 2 0 0,-5 1 0 16,-4 4 0-16,-1-3 1 0,-8 1-2 0,0-1-3 16,-12-2-5-16,0 1-5 0,-4 0-3 15,-1-3-5-15,2-1-4 0,-3 1-5 0,-2-2 0 16,3 2 0 0,-2 0-1-16,-2-1 1 0,-8-1-1 0,0 0-1 0,-5 2 0 0,-3-2-4 15,-6 0 0-15,-4 0 4 0,-5 0 1 16,2 0 4-16,-9 0 4 0,0 0 9 0,-3 0 4 15,-2 0 4-15,-4 0 4 0,-2 0 5 16,0 0 3-16,-3 0 1 0,0 0 0 16,-1 2 0-16,-1-2 1 0,-1 2 4 15,-3 0 0-15,2 5 4 0,-2-1 5 0,0 5 0 16,0 0 0-16,0 4 0 0,0 4 4 0,-2 4-4 16,2 3 0-16,0 1 6 0,0 6 0 15,0 5 4-15,-1 3 1 0,-3 5 4 16,-2 6 5-16,0 5 5 0,-1 6 3 0,2 8 1 15,-3 3 3-15,-4 6 1 0,7 0-4 16,-2 5 0-16,2 1 0 0,1 1-1 0,-3-2-3 16,1-4-1-16,4-3-1 0,0-4-12 15,0-1-15-15,-3-1-30 0,0-2-53 0,-2-2-628 16,-1 0 0-16,-3 0 0 0</inkml:trace>
  <inkml:trace contextRef="#ctx0" brushRef="#br0" timeOffset="-147941.54">27245 803 864 0,'0'-8'156'0,"0"-3"17"15,0-2 12-15,0 0 10 0,-2-2 8 16,2 0 3-16,-2 0 10 0,-3 3-1 0,3 4 0 16,-1 6 5-16,-1 5 4 0,-2 12 4 15,1 6 1-15,1 4 0 0,2 7 4 16,-2 5 1-16,2 3 0 0,2 3-138 0,-2 2-17 16,2-3-18-16,2-2-17 0,-2-4-13 15,2-4-13-15,2-6-12 0,-4-4-22 0,2-6-22 16,0-1-26-16,-2-7-96 0,0-2-743 15,2-3 0-15,-4-6 0 0,0-6 0 0</inkml:trace>
  <inkml:trace contextRef="#ctx0" brushRef="#br0" timeOffset="-146826.28">27076 687 918 0,'0'0'157'0,"0"-1"0"15,0 0 1-15,0-2-1 0,4 2 5 0,1-3-1 16,3 1 5-16,2 2 0 0,3-1 0 15,3 1 0-15,1 1-1 0,5-2 1 16,2 4 3-16,1-2-4 0,0 0 0 16,-1 0 5-16,-1 1-1 0,0-1-4 0,0 0-157 15,-6 0 0-15,1 0 4 0,-5 0-4 0,1 0-4 16,-5-3 5-16,-1-1-5 0,-1-2 0 16,-2-3 1-16,-2-3-1 0,-3 0 1 0,2-4 0 15,-2 1-4-15,0-1 1 0,0 2-1 16,-2 4-4-16,2 4 4 0,0 3 9 0,0 8 5 15,0 7 7-15,-1 11 1 0,-3 6 8 16,1 5 0-16,-3 7 0 0,3 3 1 16,-3 5-1-16,2 0 1 0,1 1 4 0,-3-5 0 15,3-1 0-15,1-7-1 0,2-5 5 16,-1-1 0-16,1-8 0 0,0-5-4 0,0-3-5 16,0-6-5-16,0 1-7 0,0-6-5 15,0-2-3-15,1-2-1 0,4-2 0 16,-3-2 0-16,3-6 0 0,-1-2-1 15,2-3-4-15,-1-2 1 0,6-1-1 0,-4-1 1 16,-1-1-1-16,1 2 1 0,-1 3 0 0,2 4 0 16,-1 3 0-16,-3 6 0 0,2-2 4 15,-3 5 1-15,4 6-1 0,-1 2 0 0,-5 1 0 16,5 2 1-16,-2-1-6 0,-1 5 6 16,3-2-2-16,0 2 1 0,-2 0 0 15,3-2-1-15,-1-3 1 0,1-1-1 0,2-2 0 16,-2-1 1-16,3-3-2 0,0-1 1 0,3-2-4 15,-2-1-1-15,3-1 1 0,-5-2-1 16,5-4-4-16,-5 0-4 0,2 0 4 0,-2-2-5 16,0-2 1-16,-3-3-1 0,-2-2 1 15,-3 2-1-15,3 2 1 0,-2 0 0 16,-1 2-5-16,-1 2-5 0,-1 3 1 16,1 3 0-16,0 3-1 0,0 6 1 0,1 2 0 15,-1 3 0-15,4 2-1 0,-1 1 6 0,1 0-1 16,2-2 0-16,-1 0 0 0,4 0 0 15,1-5 0-15,0-2-1 0,-1-2 5 0,3 0 0 16,-2-3 8-16,1-1 5 0,-1-3 4 16,-3-2 0-16,0-2 0 0,-1 0 0 15,-4-2-1-15,1-1 1 0,-1-3 0 0,-2-2 0 16,0-1 0-16,-2 3 0 0,-1-1 0 16,-1 1 0-16,0 3 1 0,-3 2-1 0,3 2-3 15,-5 2-4-15,-1 3-5 0,1 0 0 16,0 1-8-16,0 1-4 0,4 0 0 0,1 0-4 15,0 1 0-15,2-1-1 16,0-1-4-16,2 0 0 0,2 2 0 0,2-2 1 0,2 1-1 16,1-1 0-16,5 0 0 15,-3 0 4-15,7 0-6 0,1 2 6 0,2 0-1 16,2 5 4-16,-2 0 4 0,1 3 0 16,-2 1-1-16,-2 1 6 0,-1 3 4 0,-3-4-1 15,1 3 1-15,-4-1 5 0,-4-3 0 0,4-5-5 16,-2 1-5-16,-1-2-3 0,5-3-5 15,0-1-4-15,0-4 6 0,3-1 0 16,1-5 0-16,2 3-4 0,-2-5 0 0,2 1 4 16,-4 1 0-16,1-2 1 0,-4 4-5 15,1-2 1-15,-1 6 3 0,-3 1 1 0,-1 2-1 16,0 0 5-16,-1 1 4 16,0 1 10-16,-1 2 3 0,0-2 0 0,1 1 0 15,-2-1 0-15,-2-1 3 0,1 1 6 16,-1 0-1-16,-1 2 4 0,0-3 5 15,0 0 3-15,-1 0 1 0,1 0 0 0,0 1-1 16,-2 4 1-16,-2 0 0 0,2 6-1 0,-2 3 1 16,-3 2-1-16,2 5 0 15,-2 2 1-15,2 4-1 0,-2 1 0 0,2 2-5 16,3-1-5-16,-1-1 0 0,2-1-4 16,1 0-4-16,-1-4-9 0,1-1-5 0,0 0-7 15,-3-3-19-15,1-4-34 0,-2-1-70 0,-1-4-807 16,-2 0 0-16,-1-5 0 0,-4-1 0 15</inkml:trace>
  <inkml:trace contextRef="#ctx0" brushRef="#br0" timeOffset="-146677.67">27696 805 1094 0,'0'0'186'0,"0"-1"2"0,0-3-1 0,0 3 4 15,0-1 6-15,3-2 3 0,4 2 5 16,2 1 0-16,4 1 0 0,3 1 0 15,3 6 0-15,4 1-9 0,4 5-26 0,2 4-92 16,-3 1-820-16,0 3 0 0,-4 0 0 16,1 4 0-16</inkml:trace>
  <inkml:trace contextRef="#ctx0" brushRef="#br0" timeOffset="-146177.5">28650 671 964 0,'-2'-3'165'0,"2"1"1"0,0-2 5 16,0-2 8-16,0-1 10 0,0 3 0 16,-2-3 4-16,2 5 0 0,0-2 5 0,0 6 9 15,0 9 4-15,0 7 4 0,0 5 1 16,0 7 0-16,0 11 5 16,0 5 0-16,0 0 1 0,0 7-5 0,0-3-160 15,0-3-1-15,0-7-5 0,0-5-12 16,0-4-11-16,0-13-3 0,0-3-4 0,0-5-6 15,0-6-8-15,2-4-12 0,2-3-1 0,4-6-4 16,2-4 0-16,0-3-1 0,6-4-4 16,0 1 4-16,2 0 0 0,0 0 8 15,0 1 1-15,0 7-1 0,-1 3 5 0,-3 2 3 16,-1 6 6-16,-4 5 8 0,0 0 0 0,-7 4 9 16,1 2 4-16,1 2 5 0,-8 0-1 15,0-3-5-15,-6 4 1 0,0-2-9 16,-2-2-10-16,-3 0-17 0,-1-2-22 15,0-4-27-15,0-1-35 0,0-1-70 16,6-1-786-16,1-2 0 0,5-3 0 0,3 0 0 16</inkml:trace>
  <inkml:trace contextRef="#ctx0" brushRef="#br0" timeOffset="-145644.9">29062 959 854 0,'1'0'159'0,"-1"0"23"15,2 0 16-15,0 0 14 0,-2-1 4 0,0 1 4 16,1-2 0-16,-2 2 1 0,-3-1-1 15,-4 1 0-15,0 3 4 0,-3 0 1 0,-3 6 0 16,1-2 0-16,-3 6 0 0,1 0 0 16,3 2 0-16,-2 0 5 0,6 3-160 15,3-3-22-15,3-3-21 0,0 1-9 0,2-2-4 16,2-2-4-16,0-4-1 0,4 0 1 16,1-3-1-16,1 1 0 0,2-2-4 15,-2-2 0-15,4-2 3 0,1 0 1 0,0-2-1 16,0-2 1-16,-1 1-1 0,-2-2-4 15,1 0-2-15,-2-1 1 0,0 0 4 0,-3-1-4 16,2 4 0-16,-4-1-1 0,-1 1 1 16,-1 3 0-16,1 1-1 0,-3 1 5 0,1 1 0 15,0 3 1-15,1 3-5 0,0 0 0 16,1 0 0-16,2 4 0 0,0-2 0 0,2 2 0 16,0-1 1-16,4 1 1 0,1-4-1 15,1 0 5-15,2-3 0 0,-1-1-4 0,2 0 1 16,0-1 4-16,-1-1 0 0,0-3-4 15,-2 0-4-15,-1-1 0 0,-3 0 0 16,0 0-1-16,-2 3 1 0,-1-4 0 0,0 4 0 16,-2-2 0-16,2 3 1 0,0 1-2 15,0 2 1-15,1 2-5 0,3-1 5 16,-1-2 8-16,2 5 8 0,4-2 5 0,-2-3 4 16,1 2 5-16,-1-3 8 0,0-1 8 0,0-4 1 15,-2-1 0-15,0-2 4 0,-5-3 0 16,-4-4-1-16,1-1 0 0,-1-1 1 15,-2-3-5-15,-3 1 1 0,-3 0-5 0,-4 6-18 16,-2-1-13-16,-2 7-22 0,-5 1-26 16,-2 2-22-16,-3 8-48 0,-2 1-133 0,2 3-853 15,1 2 0-15,2 1 0 0,1 1 0 16</inkml:trace>
  <inkml:trace contextRef="#ctx0" brushRef="#br0" timeOffset="-145478.35">29556 586 1152 0,'0'0'200'0,"0"-1"19"0,0-2 9 16,0 2 4-16,0 1 0 0,-3-1 1 15,-4 2-1-15,-3 3 0 0,-5 4-4 0,-3 5-12 16,-5 6-24-16,-3 4-33 0,-4 4-145 16,-4 5-767-16,1 3 0 0,1 3 0 15,-1 3 0-15</inkml:trace>
  <inkml:trace contextRef="#ctx0" brushRef="#br0" timeOffset="-144627.54">27627 1799 1022 0,'0'0'175'16,"-1"0"9"-16,-3 0 5 0,0 0 5 0,-2 5-1 16,-2 4 5-16,-3 7 4 0,0 4 1 15,-3 9 3-15,-1 4 0 0,-1 7 0 16,0 3 0-16,1 6 0 0,-1-1 0 0,4-2 0 16,2-2 1-16,1-6-1 0,1-6 0 15,2-3-175-15,2-7-8 0,1-6-6 0,1-5-3 16,2-4-1-16,-2-7-4 0,2-4-5 15,0-7 1-15,0-3-5 0,0-6 1 16,0-3 0-16,0-7 0 0,0-4-1 0,0-6 0 16,4-4-1-16,-1-3 0 0,1 2 0 15,2 2 0-15,0 4 1 0,2 4-1 0,-1 6 1 16,2 7 4-16,0 7 4 0,0 8 1 16,0 6 3-16,-1 8 6 0,4 5 4 15,-1 7 3-15,1 5 1 0,1 3-1 0,5 3 1 16,-2 0 5-16,2 7 1 0,-1 0-1 0,4-4 1 15,-3 0 0-15,2-5 0 0,0-3-1 16,-4-2 0-16,0-3-9 0,-4-4-8 0,-1-2-10 16,-5-3-17-16,1-3-22 0,-5-3-26 15,0 0-57-15,0-3-140 0,-4-1-685 16,-2-1 0-16,-5-1 0 0,-1-1 0 0</inkml:trace>
  <inkml:trace contextRef="#ctx0" brushRef="#br0" timeOffset="-144429.08">27384 2071 984 0,'-2'0'172'0,"2"-2"10"0,-2 0 4 16,2-4 8-16,0 3 4 0,0-1 5 15,0 2 4-15,2-4 4 0,2 3 4 0,6-1 1 16,-1 3 0-16,3 0 0 0,5 2 0 16,4 0 4-16,4 3 0 0,3-2-3 0,3 5-5 15,4-2-5-15,3-1-180 0,0 2-27 16,4-1-22-16,1-3-39 0,-1 2-57 0,1-3-104 15,2-1-637-15,-4 0 0 0,-2-1 0 16,-2-2 0-16</inkml:trace>
  <inkml:trace contextRef="#ctx0" brushRef="#br0" timeOffset="-144228.61">28170 1971 910 0,'-2'0'165'0,"1"-1"8"0,-5-2 18 0,1 0 8 16,-3 1 10-16,0 0 3 0,-5 1 4 15,-2-1 4-15,-3 1 0 0,3 2 1 0,-4 4-1 16,2 5-1-16,0 0 5 0,-3 5 1 15,5 2-2-15,1 3 1 0,3 2 0 16,4 0 0-16,1 2-165 0,2-3-8 0,0-1-18 16,2 0-8-16,2-2-9 0,2-1-4 0,3-2-8 15,2-4-8-15,4-1-9 0,6-4-21 16,0 1-35-16,7-5-74 0,3 0-788 16,3-3 0-16,2-1 0 0,-1-3 0 0</inkml:trace>
  <inkml:trace contextRef="#ctx0" brushRef="#br0" timeOffset="-143314.04">28368 2039 1008 0,'-2'0'172'0,"-1"-1"4"0,-3 0 14 0,1 1 4 15,-7 0 5-15,0 0 3 0,-2 0 5 0,0 3 5 16,-3 1 4-16,1 5 0 0,0 3 0 16,3 1 0-16,4 1 1 0,1 2-1 0,2 2 1 15,2-1 0-15,2 2 4 0,2-2 0 16,0-2-172-16,1-3-4 0,4 1-13 15,1 0-5-15,2-2-4 0,1-4-4 0,3 0-5 16,3-2-4-16,3-2-5 0,2 0-4 16,2-2 0-16,-1 0-5 0,1-1-9 0,1-1-9 15,-3 0-18-15,-1-2-13 0,-2 1-22 16,2-1-13-16,-2-3-14 0,-2 1-4 16,-3-1 0-16,-1-2 4 0,-2 1 9 0,-2-3 14 15,-2 0 7-15,-2 0 15 0,-1-2 7 16,-1 1 9-16,-2-1 9 0,1 0 12 0,-2-2 19 15,2 1 8-15,-3 2 22 0,2 0 13 16,-1 1 21-16,0 1 14 0,-3 1 18 0,3 1 4 16,-1-1 4-16,1 5-5 0,-1-1-8 15,2 0-13-15,0-1-5 0,-1 3-13 0,0 0-8 16,-2 1-8-16,1 2-5 0,-4 2-9 16,3 3-8-16,-3 2 0 0,-2 3-3 0,-2 0-1 15,3 7-3-15,0-1 0 0,0 2-4 16,1 1 0-16,0 0-4 0,5 1 1 0,1-2 0 15,-1-3-1-15,2-1-4 0,0-4 1 16,3 2-1-16,1-3 5 0,4-3-5 16,-1 1 4-16,3-4 1 0,1-2-2 0,3 1 0 15,3-2 1-15,2-1-1 0,-1-3 1 16,2 0-1-16,-2-2 0 0,3-5 0 16,-1 0 0-16,0-2-5 0,0-1 5 0,-3-5 0 15,0-1 0-15,-1-3-4 0,-1 1 4 16,-3 0 0-16,-2-1-5 0,-2 5 1 0,-2-1 0 15,-2 2 0-15,-1 4-1 0,-1 5 1 16,-1 2-1-16,-1 0 0 0,1 4 0 0,1 0 0 16,0 2-5-16,5 2 4 0,-2 5 1 15,2-3 0-15,2 4 0 0,4 0 4 0,-1 3 0 16,0 2 5-16,0 1 0 0,-1 0 0 16,0 0 1-16,-4 2 4 0,-2-2 0 0,-3 0 0 15,0 1 1-15,-5-3-1 16,0-1 0-16,-3 0 0 0,0-3 5 15,1-2-4-15,1-3-10 0,-1-2-8 0,3 0-5 16,0-4-5-16,2-3-8 0,3 0-5 16,1-4-4-16,3 2 0 0,2-3-1 0,1 0-4 15,0 0 0-15,5-4 0 0,-2 1 0 16,2 2 4-16,-2 1-5 0,1-1 5 0,0-2-1 16,-1 2 9-16,-2-2 4 0,-2 1 13 15,-1-1 5-15,-2 2 8 0,-1-2 8 0,-2 2 0 16,-2 2 5-16,-1 0 4 0,-1 4 0 15,-2-1 0-15,0 3 0 0,-2 2 0 16,0 2 0-16,2 5-4 0,0 2 5 0,0 4-5 16,0 1 1-16,0 1-4 0,3 4 1 0,3-1 0 15,2 1-1-15,2 0 2 16,1-2-9-16,-2-2 0 0,2-3 0 0,-4 0 0 16,2 0 1-16,-3-3-6 0,-3 1-8 0,-3 0-17 15,-6 1-22-15,-2 1-36 0,-5-2-91 16,1 2-820-16,0-2 0 0,-2 1 0 15,3-1 0-15</inkml:trace>
  <inkml:trace contextRef="#ctx0" brushRef="#br0" timeOffset="-142396.46">29806 1880 904 0,'-1'-2'168'16,"1"-2"18"-16,-3-2 13 0,1 1 8 0,0 0 5 15,-1-1 5-15,2 1-5 0,-1 2 0 16,-1 3 0-16,1 8 4 0,2 10 4 0,0 5 0 15,0 7 0-15,0 6 1 0,0 5-1 16,-1 2 1-16,1 6 0 0,0-1-1 16,0-4-167-16,0-4-18 0,0-4-12 0,0-4-9 15,0-6-4-15,0-3-9 0,0-7-1 0,-1-6-8 16,-3-3-5-16,1-5-8 0,-2-3-9 16,-1-7 1-16,-1-2 0 0,0-6-1 0,-1-6 1 15,3-4-5-15,2-7 0 0,-2-6 4 16,3-6-1-16,3-2 0 0,2-3 4 0,4 3 3 15,0 2 10-15,4 2 9 0,1 6 9 16,0 7 13-16,5 8 9 0,-1 6 6 16,3 6 8-16,-2 6 0 0,1 4 4 0,-4 3 0 15,2 7 0-15,-4 2 5 0,-1 5 4 16,-4 5-4-16,-4 4 0 0,1 3 0 16,-6 3-3-16,-3 3-5 0,-8 3-14 0,-1 1-8 15,-5-3-14-15,0 2-12 0,-3-5-10 16,3-5-9-16,-2-2-14 0,3-6-8 0,4-4-18 15,6-4-9-15,2-6-4 0,6-5 0 16,9-3-5-16,-1-3 1 0,7-4 0 0,3-1 4 16,4-4 10-16,1-1 8 0,5 0 13 15,1-1 14-15,1-2 17 0,-3 2 18 0,-1 2 9 16,-3 2 12-16,-5 4 10 0,-3 1 13 16,-4 4 17-16,-3 0 14 0,-3 4 4 15,-2 4 8-15,-3 5 6 0,0 2-1 0,0-1 0 16,0 3-5-16,0 1-4 0,-3 1-8 15,3 2-9-15,0 0-10 0,0-3-8 0,0-2-9 16,0-1-13-16,0-2-17 0,0-3-18 16,3-2-31-16,-1 2-52 0,4-5-194 0,2-2-690 15,-1 0 0-15,3-2 0 0,0-5 0 16</inkml:trace>
  <inkml:trace contextRef="#ctx0" brushRef="#br0" timeOffset="-139781.68">30083 2310 760 0,'-1'0'139'0,"-1"0"10"0,-1 0 12 0,2 1 10 16,-4-1 17-16,1 0 4 15,3 0 0-15,-2 0 1 0,0 0 4 0,3 0 0 16,-1 0 4-16,1 0 4 0,3 0 5 16,1-1 4-16,5-1 0 0,-2-2 0 15,3 0 5-15,3 0 0 0,2-3-141 16,2 1-8-16,-1-2-13 0,1 0-9 0,-1 0-14 15,0-2-4-15,-3 1-1 0,-2 1 1 16,1-3-1-16,-3 4 1 0,-4-3 0 0,-2 1-5 16,3-1-5-16,-5 0 1 0,0 2-1 0,-1 1-4 15,-1-1 0-15,-1 4 0 0,-4-2 1 16,2 4-1-16,-4 0 1 0,-2 2-1 16,-1-1-4-16,-3 4-3 0,1-1-1 15,-3 4 1-15,1 1 0 0,2 3-4 0,0-2-5 16,0 5 0-16,4 1 6 0,0 2-5 15,3 0-4-15,1 0 8 0,2-1-3 0,2 1-1 16,1-2 0-16,3 0 1 0,1-3-1 0,6 0 5 16,-2 0-1-16,5-4 4 0,2 0 1 15,1-1-1-15,4-3-4 0,3-1 3 0,0-1 1 16,2 0-5-16,1-2-5 0,1-3-4 16,-1 1-1-16,1-4-8 0,-1 1-5 15,0 0 0-15,-2-2-3 0,0-1-5 16,-2-2 0-16,-3 1 0 0,-1 2 1 0,-3-2-5 15,-2 3 5-15,-3-2-1 0,-1 1 1 0,-4-1 0 16,0 6 1-16,-4-1 3 0,1-1 6 16,-2 4 0-16,0-1 4 0,-2 5 9 15,1 3 4-15,-4 3 4 0,2 4 0 0,-1 0 4 16,2 3 5-16,0 0-5 0,-1 0 0 16,0 2 4-16,2-4-4 0,-1-2 0 0,2-4 0 15,2-2-5-15,-2-2 5 0,0-2-1 0,1-3-3 16,1-1 3-16,1-6 0 15,0 2-3-15,1-6-1 0,3 0-4 0,-1-3 5 16,1-2-1-16,0 0-4 0,3-2 0 0,-3 1 0 16,1 2 0-16,-1 2 0 0,2 3 0 15,-4 3 0-15,0 3 5 0,1 2-5 16,-1 5 5-16,0 4-1 0,-1 4 1 0,0 3 4 16,1 1 0-16,-1 3 0 0,2 0 1 0,-2 3 3 15,3-1 0-15,-2 0 1 0,0-3-1 16,3-2 0-16,-1-3 1 0,2-1-1 15,-1-2 0-15,3-3 1 0,0-3-1 0,2-1 0 16,0-2-9-16,4-1-4 0,2-3-5 16,-3-4-5-16,2 0 1 0,-2-1-1 0,0-3 0 15,-1 0-4-15,-1-4 4 0,-1 2 0 16,-4 0 0-16,1 1 4 0,-6 4 4 0,2 0 1 16,-3 4-1-16,-1 2 0 0,-1 4 5 15,-1 5 4-15,0 3 10 0,0 4 4 0,-1 3 4 16,1 1 0-16,0 1 5 0,0 2-5 15,0 0-1-15,1 0 1 0,0-4-13 16,1-4-14-16,1-1-17 0,-1-5-39 16,0-2-131-16,-1-3-773 0,1-6 0 0,-1-3 0 15,1-3 0-15</inkml:trace>
  <inkml:trace contextRef="#ctx0" brushRef="#br0" timeOffset="-139666.48">30941 2079 912 0,'0'0'160'15,"0"-1"10"-15,0 0 4 0,0-1-1 16,0 2 0-16,0-1 1 0,1 2-1 0,1 1-4 15,2 3-31-15,2 1-122 0,3 4-502 16,2-1 0-16,1 2 0 0,4 0 0 16</inkml:trace>
  <inkml:trace contextRef="#ctx0" brushRef="#br0" timeOffset="-139049.61">31120 2386 1048 0,'0'0'174'15,"0"0"-3"-15,0 0 8 0,3 0 10 0,-1 0 8 16,5 0 9-16,-2 0 5 0,6-4 0 16,0-1 4-16,4-2 5 0,1-2 0 15,-2-2 0-15,0-2 4 0,-1-1 1 16,-2-2 4-16,-2-2 0 0,-4 2-1 0,-2 0 1 16,-2 2-170-16,-1 1 4 0,0 2-14 15,-1 0-9-15,-2 4-8 0,-2 5-9 0,0-1-5 16,-1 6 0-16,1 4-4 0,-1 3-5 15,0 6 0-15,0 1 0 0,0 2-5 0,5 2 0 16,5 3-8-16,3 0-5 0,2-1 0 16,4-2 0-16,4-3-4 0,3-2-5 0,2-4 4 15,5-1 0-15,-2-6 0 0,3-2 1 16,1 0-6-16,-5-3 1 0,3-3 0 16,-6 0 3-16,2-3 1 0,-3-4-5 0,-5 1 5 15,2-3 0-15,-5 0 4 0,-5-5 5 0,1 0 0 16,-3 0 4-16,-3 1 4 0,0 0 5 15,-2 2 1 1,-3 1-1-16,-5 7 4 0,-1 0 1 0,0 3 4 0,-3 4 0 16,-4 4 1-16,4 2-5 0,-3 3 1 0,1 0 0 15,2 1-4-15,7 1-1 0,0-3 0 0,2 4 1 16,3-3-5-16,3-2-5 0,3-3-8 16,3-1-10-16,3-2-8 0,2-2-9 15,-3-4-17-15,4-3-22 0,0-2-23 0,0-5-34 16,-5-3-32-16,0-4-21 0,-6-3-9 15,1-6 8-15,-3-5 1 0,0-5 3 0,-4-3 18 16,1 0 40-16,-2 0 39 0,-1 5 21 0,0 1 19 16,0 7 16-16,-1 6 10 0,1 11 17 15,-3 6 27-15,0 13 26 0,3 7 26 16,1 8 39-16,0 7 36 0,1 7 21 0,-1 2 14 16,6 4-5-16,-1 3 0 0,4 1-4 15,0-1-17-15,1-1-39 0,-2-1-35 0,1-5-27 16,1-1-26-16,-2-1-35 0,2-2-44 15,-3-4-179-15,-3-2-692 0,-1-2 0 16,0-6 0-16,2-3 0 0</inkml:trace>
  <inkml:trace contextRef="#ctx0" brushRef="#br0" timeOffset="-134418.79">31422 918 261 0,'0'0'37'16,"0"0"1"-16,2-1 8 0,-2 1 13 0,0-1 23 15,0-2 17-15,0 2 22 0,0 0 21 16,0-3 19-16,0 3 17 0,0 0 13 0,0-1 8 16,0 1 10-16,0-1 8 0,0 1 4 15,0 1 5-15,-2-2 0 0,2 2-33 0,-3 0 0 16,-1 0 4-16,0 3-9 0,-5 3-12 15,1 1-23-15,-3 4-18 0,1 1-21 16,-4 2-22-16,2 3-17 0,-1 0-18 0,1 4-13 16,2 0-8-16,0 1-5 0,3-2-9 0,3-1 0 15,1 1-4-15,0 1 0 0,1-1 0 16,2-2 4-16,2 0-5 0,-1-3 1 16,5 1-1-16,2-1 0 0,0-1 1 0,4 0-2 15,-1-7 1-15,2 2 4 0,4-1-4 16,-2-2-5-16,-2 2-5 0,1-6-17 0,-1 1-14 15,-1-2-25-15,-2 2-36 0,-1-2-52 16,4 0-123-16,-8-2-565 0,4 1 0 0,0-1 0 16,-1-3 0-16</inkml:trace>
  <inkml:trace contextRef="#ctx0" brushRef="#br0" timeOffset="-133867.77">31623 1048 638 0,'0'0'115'0,"0"-3"9"16,0 1 13-16,0-3 13 0,1 1 14 16,-1 0 12-16,2-1 10 0,-2 1 4 0,0-1 4 15,1 1 4-15,-1 2 5 0,0 1 0 16,0 0 4-16,0 1 0 0,0 0 1 0,0 1 3 16,0 2 0-16,0 3 0 0,-1 2-110 15,1 3-10-15,-3 1-12 0,1 5-10 16,1-1-13-16,-2 3-13 0,0 0-8 0,-1-1-6 15,3 2-4-15,-2-6 0 0,1 3-4 16,2-2-1-16,0-1-4 0,-2-3 4 0,4 0 0 16,1-3-4-16,1 1 0 0,3-4 0 15,2-3-4-15,0 2 1 0,6 0-1 16,0-3-4-16,1-1 5 0,2 1-4 0,0-1 0 16,-4 0-4-16,5-1-4 0,-5 1-14 0,-1-1-7 15,1-4-9-15,-3 3-5 16,-2-1-12-16,-2-1-9 0,0-1-9 0,-1-1-4 15,0-1 0-15,-5 1 0 0,2-1 0 0,-3-2-1 16,2 0 1-16,-4 1-1 0,2-2 9 16,0 3 5-16,0-1 8 0,0-1 13 0,0 3 14 15,0-3 16-15,0 5 14 0,0-1 8 16,0 2 14-16,0 0 8 0,-1 1 9 16,1 2 9-16,0-1 4 0,-2 2 0 0,1 2 5 15,-1 5 3-15,1-2 4 0,-2 7 1 0,-1 1-5 16,1 0 0-16,2 5-5 0,-2 2-8 15,1-1-1-15,1 3-13 0,-1-3-4 16,1 0-1-16,0 0-3 0,1-2-6 16,-2-1 1-16,2-2-9 0,0-2-9 0,0-1-12 15,0 1-19-15,0-4-21 0,0-2-31 16,0 2-48-16,0-4-101 0,0-1-673 0,0-3 0 16,0 2 0-16,3-2 0 0</inkml:trace>
  <inkml:trace contextRef="#ctx0" brushRef="#br0" timeOffset="-133553.09">32015 1148 622 0,'0'0'117'0,"0"0"8"0,0 0 14 0,0 0 4 16,0 0 5-16,0 1 4 0,0 1 5 15,0 3 8-15,-2 3 5 0,2 0 4 16,0 7-1-16,0 2 6 0,0 2 3 0,0 1 0 15,-2 0 5-15,2-1 8 0,0 0 5 16,0-4 4-16,4-2-112 0,-1-2 3 16,5-4-3-16,-3-4-1 0,4 1 5 0,1-6-1 15,2-3 0-15,2-1-5 0,-1-4 1 0,-1-1 0 16,-2-4 4-16,0-2-4 0,-4 1-5 16,-3-4 1-16,1-2-4 0,-4 2-9 15,0 1-4-15,-3-1-5 0,-1 5-4 0,-1 1-12 16,1 0-14-16,-3 4-13 0,-2 4-21 15,1 1-18-15,-3 4-30 0,-1 1-58 0,1 1-933 16,-1 0 0-16,1 4 0 0,3-2 0 16</inkml:trace>
  <inkml:trace contextRef="#ctx0" brushRef="#br0" timeOffset="-132921.16">32404 1086 914 0,'-2'0'156'0,"-1"-1"6"0,1-1 12 16,0 1 10-16,-1-3 8 0,1 0 5 0,0 2 4 0,-1 0 5 16,0-2-1-16,2 1 5 0,1-3 0 15,0 3 5-15,0 0 0 0,0 0 4 16,1 0 4-16,-2 0 5 0,2 3 0 0,2-3 0 15,0 2-153-15,3 1-3 0,-1 0-14 16,2 0-9-16,-2 0-8 0,4 1-5 0,-2-1-5 16,-1 3-4-16,-3 0 1 0,-2 1-6 15,1 3 1-15,-1 3-5 0,-1 1 0 0,0 3 1 16,-1 2-6-16,-3 3-4 0,-2 1 0 16,-2-1-1-16,-2-1-4 0,3-2-1 0,-5 0-4 15,1-3 0-15,2-1-1 0,0-5 0 16,4 1-4-16,2-4 0 0,1 0-1 0,-2-3 1 15,4 0 0-15,0-1 0 16,4 0-1-16,-2 0-3 0,2 0 0 0,0 2-1 16,4-2 1-16,-1 5 1 0,1-4-1 0,3 3 2 15,-1 1 3-15,1 4 5 0,-3-2 1 16,-4 6 3-16,-1-2 10 0,-1 3 0 0,-1-1 4 16,-1 0 0-16,0 1 1 0,-3 0-1 15,0-3 1-15,-1-1-5 0,-2-1-4 16,-1-3-9-16,0 1-14 0,-4-5-12 0,2 0-23 15,0-1-49-15,3-1-140 0,1 0-710 16,2 0 0-16,1 0 0 0,2 0 0 0</inkml:trace>
  <inkml:trace contextRef="#ctx0" brushRef="#br0" timeOffset="-132420.5">32574 1014 624 0,'0'0'112'0,"0"0"1"16,0-2 8-16,0 2 14 0,0-2 8 0,0 1 5 15,0 0 5-15,0 0 4 0,0-1 8 16,0 2 5-16,0-2 4 0,0 2 5 15,0 0 4-15,0 0 4 0,0 0 5 16,0 0 4-16,0 0 1 0,0 0 8 0,2 0-113 0,-1 0 5 16,4 0-5-16,-2 0-8 15,7 0-10-15,-2 0 1 0,3 0-1 0,-1 0 0 16,6 2-4-16,-4 1-4 0,6 4-1 16,-2 3 0-16,3 4 0 0,-8 5-1 0,6 6-4 15,-6 4 0-15,1 5-1 0,-6 3-8 16,-2 0-1-16,0 4-4 0,-4-4-9 0,-2 2-21 15,-1-3-40-15,-6-1-179 0,-3-5-749 16,-5-1 0-16,2-5 0 0,-3-3 0 16</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7-21T09:27:39.510"/>
    </inkml:context>
    <inkml:brush xml:id="br0">
      <inkml:brushProperty name="width" value="0.05" units="cm"/>
      <inkml:brushProperty name="height" value="0.05" units="cm"/>
      <inkml:brushProperty name="color" value="#FFFFFF"/>
    </inkml:brush>
  </inkml:definitions>
  <inkml:trace contextRef="#ctx0" brushRef="#br0">505 562 224 0 0,'-7'-37'872'0'0,"6"36"-730"0"0,1 0-1 0 0,0-1 0 0 0,-1 1 1 0 0,1 0-1 0 0,-1 0 1 0 0,1 0-1 0 0,-1-1 0 0 0,0 1 1 0 0,1 0-1 0 0,-1 0 0 0 0,0 0 1 0 0,0 0-1 0 0,0 0 0 0 0,0 0 1 0 0,0 0-1 0 0,0 1 1 0 0,0-1-1 0 0,0 0 0 0 0,0 1 1 0 0,0-1-1 0 0,0 0 0 0 0,-1 1 1 0 0,1-1-1 0 0,0 1 0 0 0,-2-1 1 0 0,2 3 29 0 0,0-1 1 0 0,1 0-1 0 0,-1 1 1 0 0,1-1-1 0 0,-1 1 1 0 0,1-1-1 0 0,-1 1 1 0 0,1-1-1 0 0,0 1 1 0 0,-1 0-1 0 0,1-1 1 0 0,0 1-1 0 0,0-1 0 0 0,0 1 1 0 0,1 3-1 0 0,-1-1 211 0 0,0-1-241 0 0,-2 28 1416 0 0,2 41 0 0 0,0-64-1346 0 0,1 0-1 0 0,0-1 1 0 0,1 1-1 0 0,-1-1 1 0 0,1 1-1 0 0,1-1 1 0 0,-1 1-1 0 0,1-1 1 0 0,1 0 0 0 0,-1 0-1 0 0,6 6 1 0 0,-8-11-139 0 0,1 0 1 0 0,-1 0-1 0 0,1 0 1 0 0,0 0 0 0 0,0 0-1 0 0,0-1 1 0 0,0 1-1 0 0,0-1 1 0 0,0 1 0 0 0,0-1-1 0 0,1 0 1 0 0,-1 0 0 0 0,0 0-1 0 0,1 0 1 0 0,-1 0-1 0 0,1-1 1 0 0,-1 1 0 0 0,1-1-1 0 0,2 1 1 0 0,-1-1-6 0 0,0-1 1 0 0,-1 1-1 0 0,1-1 1 0 0,0 0-1 0 0,0 0 1 0 0,-1 0-1 0 0,1 0 0 0 0,-1-1 1 0 0,1 1-1 0 0,-1-1 1 0 0,6-3-1 0 0,0-2 19 0 0,0-1-1 0 0,0 1 0 0 0,-1-1 0 0 0,0-1 0 0 0,0 1 1 0 0,-1-2-1 0 0,9-12 0 0 0,-6 3-36 0 0,-1 0 0 0 0,0-1-1 0 0,-2 0 1 0 0,0 0 0 0 0,-1-1-1 0 0,-1 0 1 0 0,-1 0 0 0 0,-1 0 0 0 0,-1-1-1 0 0,-1 1 1 0 0,0-1 0 0 0,-4-21-1 0 0,1 20-35 0 0,0 0 0 0 0,-2 1 0 0 0,-1-1 0 0 0,-1 1 0 0 0,-1 0-1 0 0,0 0 1 0 0,-2 1 0 0 0,0 0 0 0 0,-2 1 0 0 0,0 0 0 0 0,-17-22 0 0 0,21 34-8 0 0,0 0 0 0 0,0 0 1 0 0,-1 1-1 0 0,0 0 0 0 0,0 0 1 0 0,-1 1-1 0 0,1 0 0 0 0,-2 1 1 0 0,1 0-1 0 0,0 0 0 0 0,-1 1 1 0 0,0 0-1 0 0,0 1 0 0 0,0 0 1 0 0,0 1-1 0 0,-1 0 0 0 0,1 0 1 0 0,-1 1-1 0 0,1 0 0 0 0,-1 1 1 0 0,1 0-1 0 0,-1 1 0 0 0,1 0 1 0 0,-13 3-1 0 0,7 0 7 0 0,1 0 0 0 0,-1 1 0 0 0,1 1 0 0 0,0 0 0 0 0,0 1-1 0 0,1 1 1 0 0,0 0 0 0 0,1 1 0 0 0,-1 0 0 0 0,2 1 0 0 0,-1 1 0 0 0,1 0 0 0 0,1 1 0 0 0,0 0 0 0 0,-11 16 0 0 0,4 1 21 0 0,1 2 0 0 0,1 0 1 0 0,1 0-1 0 0,2 2 0 0 0,2-1 1 0 0,1 2-1 0 0,-7 37 0 0 0,4 7 120 0 0,-7 158 0 0 0,19-196-102 0 0,2-1 0 0 0,2 1-1 0 0,1-1 1 0 0,2 1 0 0 0,2-2 0 0 0,1 1 0 0 0,2-1 0 0 0,22 51 0 0 0,-24-70-21 0 0,1-1 0 0 0,1 1 0 0 0,0-2 0 0 0,1 0 0 0 0,1 0 0 0 0,1-1 0 0 0,23 20 0 0 0,-24-25-10 0 0,0 0-1 0 0,1-2 1 0 0,0 1 0 0 0,1-2-1 0 0,0 0 1 0 0,1-1 0 0 0,-1 0-1 0 0,2-2 1 0 0,-1 0 0 0 0,19 4-1 0 0,-12-6 0 0 0,0-1-1 0 0,-1 0 1 0 0,1-2-1 0 0,0-1 1 0 0,0-1 0 0 0,0 0-1 0 0,0-2 1 0 0,-1-1-1 0 0,0-1 1 0 0,0 0-1 0 0,0-2 1 0 0,36-18-1 0 0,-47 20-3 0 0,-1 0 1 0 0,1 0-1 0 0,-1-1 0 0 0,-1-1 0 0 0,1 0 1 0 0,-1 0-1 0 0,-1-1 0 0 0,1 0 0 0 0,-1 0 1 0 0,-1-1-1 0 0,0 0 0 0 0,0 0 0 0 0,8-20 0 0 0,-12 14 12 0 0,-2 14-21 0 0,-1-1 0 0 0,0 0 0 0 0,1 1 0 0 0,0-1 0 0 0,-1 1 0 0 0,1-1-1 0 0,0 1 1 0 0,0-1 0 0 0,0 1 0 0 0,2-3 0 0 0,-2 5 6 0 0,3-3-236 0 0,1 0 0 0 0,0 0 0 0 0,-1 0 0 0 0,0-1 1 0 0,0 0-1 0 0,0 0 0 0 0,0 0 0 0 0,-1 0 0 0 0,1 0 0 0 0,3-7 1 0 0,-3 4-1918 0 0,1 0 0 0 0,-1-1 1 0 0,-1 0-1 0 0,5-11 1 0 0,-2 1-1161 0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7-21T09:27:40.049"/>
    </inkml:context>
    <inkml:brush xml:id="br0">
      <inkml:brushProperty name="width" value="0.05" units="cm"/>
      <inkml:brushProperty name="height" value="0.05" units="cm"/>
      <inkml:brushProperty name="color" value="#FFFFFF"/>
    </inkml:brush>
  </inkml:definitions>
  <inkml:trace contextRef="#ctx0" brushRef="#br0">83 55 2696 0 0,'-17'-23'2674'0'0,"4"5"-965"0"0,12 17-1574 0 0,0 0 0 0 0,0-1-1 0 0,0 1 1 0 0,-1 0 0 0 0,1 1 0 0 0,0-1-1 0 0,0 0 1 0 0,0 0 0 0 0,-1 0-1 0 0,1 1 1 0 0,0-1 0 0 0,-1 1-1 0 0,1-1 1 0 0,0 1 0 0 0,-1-1 0 0 0,1 1-1 0 0,-1 0 1 0 0,1 0 0 0 0,-3 0-1 0 0,3 0-28 0 0,0 0-1 0 0,0 1 0 0 0,0-1 0 0 0,0 1 0 0 0,0-1 1 0 0,0 1-1 0 0,1 0 0 0 0,-1-1 0 0 0,0 1 1 0 0,0 0-1 0 0,1 0 0 0 0,-1-1 0 0 0,0 1 0 0 0,1 0 1 0 0,-1 0-1 0 0,1 0 0 0 0,-1 0 0 0 0,1 0 1 0 0,-1 0-1 0 0,1 2 0 0 0,-3 6 396 0 0,1 1 0 0 0,0 0 0 0 0,1 0-1 0 0,0 14 1 0 0,1-19-423 0 0,0 115 1181 0 0,6 1 1 0 0,26 143 0 0 0,27 86-431 0 0,-40-268-560 0 0,3-1 1 0 0,40 95-1 0 0,-58-166-231 0 0,15 31 88 0 0,-19-39-116 0 0,1-1-1 0 0,0 1 0 0 0,0-1 1 0 0,0 1-1 0 0,-1-1 0 0 0,2 0 0 0 0,-1 1 1 0 0,0-1-1 0 0,0 0 0 0 0,0 0 1 0 0,0 0-1 0 0,1 0 0 0 0,-1 0 0 0 0,1 0 1 0 0,-1 0-1 0 0,1 0 0 0 0,-1-1 1 0 0,1 1-1 0 0,-1 0 0 0 0,3 0 1 0 0,-2-2-7 0 0,-1 1 1 0 0,0 0 0 0 0,1-1-1 0 0,-1 1 1 0 0,0-1 0 0 0,0 1 0 0 0,1-1-1 0 0,-1 0 1 0 0,0 0 0 0 0,0 1 0 0 0,0-1-1 0 0,0 0 1 0 0,0 0 0 0 0,0 0 0 0 0,0 0-1 0 0,0 0 1 0 0,0 0 0 0 0,0-1-1 0 0,0 0 1 0 0,15-27 5 0 0,-14 24-4 0 0,23-55-111 0 0,-3 0 1 0 0,-3-2 0 0 0,20-115 0 0 0,-8 36-195 0 0,-31 140 295 0 0,0 1 0 0 0,0-1 0 0 0,0 1 0 0 0,0-1 0 0 0,0 1 0 0 0,0-1 0 0 0,0 1 0 0 0,0-1 0 0 0,0 1 0 0 0,1-1 0 0 0,-1 1 0 0 0,0 0 0 0 0,0-1 0 0 0,0 1 0 0 0,1-1 0 0 0,-1 1 0 0 0,0 0 0 0 0,0-1 0 0 0,1 1 0 0 0,-1 0 0 0 0,0-1 0 0 0,1 1 0 0 0,-1 0 0 0 0,1-1 0 0 0,-1 1 0 0 0,0 0 0 0 0,1 0 0 0 0,0-1 0 0 0,6 12-8 0 0,8 42 178 0 0,-9-27-84 0 0,95 287 1086 0 0,-86-284-1066 0 0,-6-22-3182 0 0,-5-13-2438 0 0,-3 5 5125 0 0,-1 1-1 0 0,0-1 1 0 0,0 1 0 0 0,0-1-1 0 0,0 1 1 0 0,0-1 0 0 0,0 1 0 0 0,0-1-1 0 0,0 0 1 0 0,0 1 0 0 0,-1-1 0 0 0,1-10-3471 0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7-21T09:27:40.398"/>
    </inkml:context>
    <inkml:brush xml:id="br0">
      <inkml:brushProperty name="width" value="0.05" units="cm"/>
      <inkml:brushProperty name="height" value="0.05" units="cm"/>
      <inkml:brushProperty name="color" value="#FFFFFF"/>
    </inkml:brush>
  </inkml:definitions>
  <inkml:trace contextRef="#ctx0" brushRef="#br0">19 24 3336 0 0,'-2'0'588'0'0,"-1"-2"40"0"0,1-1 0 0 0,1 1 21 0 0,1-1 15 0 0,-4-1 0 0 0,3 0 0 0 0,-2 2 4 0 0,3 1-4 0 0,-2-1-20 0 0,4 2-52 0 0,1 0-128 0 0,3 3-268 0 0,4 3-2404 0 0,0 3 0 0 0,1-3-1 0 0,3 3 1 0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7-21T09:27:41.213"/>
    </inkml:context>
    <inkml:brush xml:id="br0">
      <inkml:brushProperty name="width" value="0.05" units="cm"/>
      <inkml:brushProperty name="height" value="0.05" units="cm"/>
      <inkml:brushProperty name="color" value="#FFFFFF"/>
    </inkml:brush>
  </inkml:definitions>
  <inkml:trace contextRef="#ctx0" brushRef="#br0">6 662 3736 0 0,'0'1'174'0'0,"-1"0"-1"0"0,1 0 0 0 0,-1 0 0 0 0,0-1 0 0 0,1 1 0 0 0,0 0 1 0 0,-1 0-1 0 0,1 0 0 0 0,-1 0 0 0 0,1 0 0 0 0,0 0 1 0 0,0 0-1 0 0,-1 0 0 0 0,1 0 0 0 0,0 0 0 0 0,0 0 0 0 0,0 0 1 0 0,0 0-1 0 0,0 0 0 0 0,0 0 0 0 0,1 0 0 0 0,-1 0 1 0 0,1 2-1 0 0,-1-2 41 0 0,0 1 0 0 0,0 0 1 0 0,1-1-1 0 0,-1 1 0 0 0,1 0 0 0 0,0-1 1 0 0,-1 1-1 0 0,1 0 0 0 0,0-1 0 0 0,0 1 1 0 0,0-1-1 0 0,0 1 0 0 0,2 2 0 0 0,1-3 90 0 0,0 1 0 0 0,0-1-1 0 0,1 0 1 0 0,-1 0 0 0 0,0 0-1 0 0,1-1 1 0 0,-1 1 0 0 0,0-1-1 0 0,1 0 1 0 0,-1 0 0 0 0,0 0-1 0 0,1-1 1 0 0,-1 0 0 0 0,0 0-1 0 0,0 0 1 0 0,1 0 0 0 0,-1-1-1 0 0,7-3 1 0 0,-3 2-110 0 0,-1-1 1 0 0,0 0-1 0 0,-1 0 1 0 0,1 0-1 0 0,-1-1 1 0 0,1 0-1 0 0,-2 0 1 0 0,1-1 0 0 0,8-10-1 0 0,-10 11-144 0 0,-1 0 0 0 0,0 0-1 0 0,0 0 1 0 0,-1 0 0 0 0,1 0 0 0 0,-1-1 0 0 0,-1 1-1 0 0,1-1 1 0 0,-1 0 0 0 0,0 1 0 0 0,0-1 0 0 0,0 0-1 0 0,-1 0 1 0 0,0 1 0 0 0,0-1 0 0 0,0 0 0 0 0,-1 0-1 0 0,-2-10 1 0 0,2 14-42 0 0,0 1 0 0 0,0-1 0 0 0,-1 0-1 0 0,1 0 1 0 0,0 1 0 0 0,-1-1 0 0 0,1 1 0 0 0,-1-1-1 0 0,0 1 1 0 0,1 0 0 0 0,-1 0 0 0 0,0 0 0 0 0,0-1 0 0 0,0 2-1 0 0,1-1 1 0 0,-1 0 0 0 0,0 0 0 0 0,0 1 0 0 0,0-1-1 0 0,-1 1 1 0 0,1-1 0 0 0,0 1 0 0 0,0 0 0 0 0,0 0-1 0 0,0 0 1 0 0,0 0 0 0 0,-3 1 0 0 0,-2-1 2 0 0,1 0 1 0 0,0 1-1 0 0,-1 0 0 0 0,1 1 1 0 0,0 0-1 0 0,0 0 0 0 0,-12 5 0 0 0,13-4-7 0 0,0 0-1 0 0,1 0 1 0 0,-1 1-1 0 0,0 0 1 0 0,1 0-1 0 0,0 0 1 0 0,0 0-1 0 0,0 1 1 0 0,1-1-1 0 0,-1 1 1 0 0,1 0-1 0 0,0 0 0 0 0,1 0 1 0 0,-3 7-1 0 0,2-4 5 0 0,0 1-1 0 0,1-1 1 0 0,1 1-1 0 0,-1 0 1 0 0,2-1-1 0 0,-1 1 0 0 0,1 0 1 0 0,0 0-1 0 0,2 8 1 0 0,-1-6 3 0 0,1 1 1 0 0,0-1 0 0 0,1 0-1 0 0,1 0 1 0 0,0 0 0 0 0,0-1-1 0 0,1 1 1 0 0,0-1-1 0 0,1 0 1 0 0,0 0 0 0 0,0-1-1 0 0,1 0 1 0 0,1 0 0 0 0,15 15-1 0 0,-15-18-6 0 0,1-1 0 0 0,0 0 0 0 0,0 0 0 0 0,0 0 0 0 0,0-1 0 0 0,1-1 0 0 0,0 1 0 0 0,0-2 0 0 0,0 1 0 0 0,0-1 0 0 0,0-1 0 0 0,0 0 0 0 0,1 0-1 0 0,-1-1 1 0 0,0 0 0 0 0,0-1 0 0 0,1 0 0 0 0,-1-1 0 0 0,0 0 0 0 0,0-1 0 0 0,0 0 0 0 0,-1 0 0 0 0,1-1 0 0 0,-1 0 0 0 0,10-6 0 0 0,-3-3-17 0 0,-1 0 0 0 0,0 0 0 0 0,13-18 0 0 0,23-22-34 0 0,-29 39 41 0 0,-22 14 5 0 0,1 0 1 0 0,-1 0 0 0 0,0 0-1 0 0,1 0 1 0 0,-1 0 0 0 0,1-1-1 0 0,-1 1 1 0 0,0 0 0 0 0,1 0-1 0 0,-1 0 1 0 0,1 0-1 0 0,-1 0 1 0 0,0 1 0 0 0,1-1-1 0 0,-1 0 1 0 0,0 0 0 0 0,1 0-1 0 0,-1 0 1 0 0,1 0 0 0 0,-1 0-1 0 0,0 1 1 0 0,1-1 0 0 0,-1 0-1 0 0,0 0 1 0 0,1 1 0 0 0,-1-1-1 0 0,0 0 1 0 0,1 1-1 0 0,0 2-1 0 0,0 0 0 0 0,0-1-1 0 0,0 1 1 0 0,-1 0 0 0 0,1 0-1 0 0,-1 0 1 0 0,0 0 0 0 0,0 0-1 0 0,0 5 1 0 0,-1-5 1 0 0,1-1 0 0 0,0 1 0 0 0,0 0 0 0 0,0 0 0 0 0,1 0-1 0 0,-1-1 1 0 0,1 1 0 0 0,-1 0 0 0 0,1-1 0 0 0,0 1 0 0 0,2 4 0 0 0,13-27-5 0 0,-13 16 4 0 0,37-60-5 0 0,-28 42 13 0 0,2 1-1 0 0,0 0 1 0 0,24-27-1 0 0,-36 46-4 0 0,-1 1 0 0 0,1-1 0 0 0,-1 1 0 0 0,1-1-1 0 0,0 1 1 0 0,0 0 0 0 0,0-1 0 0 0,0 1 0 0 0,0 0 0 0 0,0 0-1 0 0,0 0 1 0 0,0 1 0 0 0,0-1 0 0 0,0 0 0 0 0,0 1 0 0 0,0 0 0 0 0,1-1-1 0 0,-1 1 1 0 0,0 0 0 0 0,0 0 0 0 0,1 0 0 0 0,-1 0 0 0 0,0 1-1 0 0,0-1 1 0 0,0 1 0 0 0,1-1 0 0 0,-1 1 0 0 0,0 0 0 0 0,0-1 0 0 0,0 1-1 0 0,0 0 1 0 0,0 1 0 0 0,0-1 0 0 0,-1 0 0 0 0,1 0 0 0 0,0 1-1 0 0,2 2 1 0 0,7 6 22 0 0,-1 1 0 0 0,-1 1 0 0 0,1 0 0 0 0,11 21 0 0 0,-7-12 11 0 0,9 14 0 0 0,-10-15 13 0 0,0 0-1 0 0,1-1 1 0 0,19 20-1 0 0,-29-36-40 0 0,-1 1-1 0 0,1-1 1 0 0,0 1 0 0 0,0-1 0 0 0,0 0-1 0 0,0 0 1 0 0,0-1 0 0 0,1 1-1 0 0,-1-1 1 0 0,1 0 0 0 0,0-1 0 0 0,-1 1-1 0 0,1-1 1 0 0,0 1 0 0 0,0-2-1 0 0,0 1 1 0 0,0 0 0 0 0,0-1-1 0 0,0 0 1 0 0,8-1 0 0 0,-8 0-15 0 0,1-1 1 0 0,0 0-1 0 0,-1-1 0 0 0,0 1 1 0 0,1-1-1 0 0,-1 0 0 0 0,0 0 1 0 0,0-1-1 0 0,-1 1 0 0 0,1-1 1 0 0,-1 0-1 0 0,0 0 0 0 0,0-1 1 0 0,0 1-1 0 0,0-1 1 0 0,5-10-1 0 0,1-2-36 0 0,0-1-1 0 0,-2 0 1 0 0,11-31 0 0 0,-7 7-45 0 0,-1 1 0 0 0,-3-1 0 0 0,-1 0 0 0 0,1-47 1 0 0,-7-172-250 0 0,-2 220 290 0 0,1 32 43 0 0,-4-63-41 0 0,3 65 58 0 0,1 0 0 0 0,-2 0 1 0 0,1 0-1 0 0,-1 0 0 0 0,0 1 0 0 0,-1-1 1 0 0,-4-10-1 0 0,7 17-6 0 0,-1-1 0 0 0,1 1 0 0 0,0 0 0 0 0,0-1 0 0 0,0 1 1 0 0,-1-1-1 0 0,1 1 0 0 0,0-1 0 0 0,0 1 0 0 0,-1 0 0 0 0,1-1 0 0 0,0 1 1 0 0,-1 0-1 0 0,1-1 0 0 0,0 1 0 0 0,-1 0 0 0 0,1 0 0 0 0,0-1 0 0 0,-1 1 1 0 0,1 0-1 0 0,-1 0 0 0 0,1 0 0 0 0,-1 0 0 0 0,1-1 0 0 0,-1 1 0 0 0,1 0 1 0 0,0 0-1 0 0,-1 0 0 0 0,1 0 0 0 0,-1 0 0 0 0,0 0 0 0 0,-6 13 138 0 0,2 24 44 0 0,5-36-178 0 0,-3 96 370 0 0,4 1 1 0 0,25 178-1 0 0,5-126-62 0 0,-8-44-42 0 0,-16-86-597 0 0,-3-30-710 0 0,-4-39-4848 0 0,-10 1-1344 0 0,1 21 3611 0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7-21T09:27:41.558"/>
    </inkml:context>
    <inkml:brush xml:id="br0">
      <inkml:brushProperty name="width" value="0.05" units="cm"/>
      <inkml:brushProperty name="height" value="0.05" units="cm"/>
      <inkml:brushProperty name="color" value="#FFFFFF"/>
    </inkml:brush>
  </inkml:definitions>
  <inkml:trace contextRef="#ctx0" brushRef="#br0">22 108 2960 0 0,'-1'1'360'0'0,"0"-1"-1"0"0,-1 0 0 0 0,1 0 1 0 0,-1 0-1 0 0,1 0 1 0 0,0-1-1 0 0,-1 1 0 0 0,1 0 1 0 0,0-1-1 0 0,-1 1 1 0 0,1-1-1 0 0,0 1 0 0 0,-3-2 1 0 0,4 2-257 0 0,0 0 0 0 0,0-1 0 0 0,0 1 0 0 0,0 0 0 0 0,0-1 0 0 0,0 1 0 0 0,0 0-1 0 0,-1-1 1 0 0,1 1 0 0 0,0 0 0 0 0,0 0 0 0 0,0-1 0 0 0,0 1 0 0 0,0 0 0 0 0,0-1 0 0 0,1 1 0 0 0,-1 0 0 0 0,0-1 0 0 0,0 1 0 0 0,0 0 0 0 0,0-1 0 0 0,0 1 0 0 0,0 0 0 0 0,0 0 0 0 0,1-1 0 0 0,-1 1 0 0 0,0 0 0 0 0,0 0 0 0 0,0-1-1 0 0,1 1 1 0 0,-1 0 0 0 0,0 0 0 0 0,0 0 0 0 0,1-1 0 0 0,2-2 347 0 0,1 0 0 0 0,0 1 0 0 0,0-1 0 0 0,0 1 0 0 0,0-1 0 0 0,8-2 0 0 0,22-5 1257 0 0,2 0 0 0 0,59-6-1 0 0,-25 4-4189 0 0,-1-5-7218 0 0,-48 10 5868 0 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9"/>
        <p:cNvGrpSpPr/>
        <p:nvPr/>
      </p:nvGrpSpPr>
      <p:grpSpPr>
        <a:xfrm>
          <a:off x="0" y="0"/>
          <a:ext cx="0" cy="0"/>
          <a:chOff x="0" y="0"/>
          <a:chExt cx="0" cy="0"/>
        </a:xfrm>
      </p:grpSpPr>
      <p:sp>
        <p:nvSpPr>
          <p:cNvPr id="10" name="Google Shape;10;p2"/>
          <p:cNvSpPr/>
          <p:nvPr/>
        </p:nvSpPr>
        <p:spPr>
          <a:xfrm rot="5400000">
            <a:off x="10000400" y="673"/>
            <a:ext cx="2191600" cy="2191600"/>
          </a:xfrm>
          <a:prstGeom prst="diagStripe">
            <a:avLst>
              <a:gd name="adj" fmla="val 0"/>
            </a:avLst>
          </a:prstGeom>
          <a:solidFill>
            <a:schemeClr val="lt1">
              <a:alpha val="303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11" name="Google Shape;11;p2"/>
          <p:cNvGrpSpPr/>
          <p:nvPr/>
        </p:nvGrpSpPr>
        <p:grpSpPr>
          <a:xfrm>
            <a:off x="1" y="654"/>
            <a:ext cx="6871607" cy="6845865"/>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 name="Google Shape;13;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6" name="Google Shape;16;p2"/>
          <p:cNvSpPr txBox="1">
            <a:spLocks noGrp="1"/>
          </p:cNvSpPr>
          <p:nvPr>
            <p:ph type="ctrTitle"/>
          </p:nvPr>
        </p:nvSpPr>
        <p:spPr>
          <a:xfrm>
            <a:off x="4716200" y="2104533"/>
            <a:ext cx="6690000" cy="2105200"/>
          </a:xfrm>
          <a:prstGeom prst="rect">
            <a:avLst/>
          </a:prstGeom>
        </p:spPr>
        <p:txBody>
          <a:bodyPr spcFirstLastPara="1" wrap="square" lIns="91425" tIns="91425" rIns="91425" bIns="91425" anchor="t" anchorCtr="0">
            <a:normAutofit/>
          </a:bodyPr>
          <a:lstStyle>
            <a:lvl1pPr lvl="0">
              <a:spcBef>
                <a:spcPts val="0"/>
              </a:spcBef>
              <a:spcAft>
                <a:spcPts val="0"/>
              </a:spcAft>
              <a:buSzPts val="4000"/>
              <a:buNone/>
              <a:defRPr sz="5333"/>
            </a:lvl1pPr>
            <a:lvl2pPr lvl="1">
              <a:spcBef>
                <a:spcPts val="0"/>
              </a:spcBef>
              <a:spcAft>
                <a:spcPts val="0"/>
              </a:spcAft>
              <a:buSzPts val="4000"/>
              <a:buNone/>
              <a:defRPr sz="5333"/>
            </a:lvl2pPr>
            <a:lvl3pPr lvl="2">
              <a:spcBef>
                <a:spcPts val="0"/>
              </a:spcBef>
              <a:spcAft>
                <a:spcPts val="0"/>
              </a:spcAft>
              <a:buSzPts val="4000"/>
              <a:buNone/>
              <a:defRPr sz="5333"/>
            </a:lvl3pPr>
            <a:lvl4pPr lvl="3">
              <a:spcBef>
                <a:spcPts val="0"/>
              </a:spcBef>
              <a:spcAft>
                <a:spcPts val="0"/>
              </a:spcAft>
              <a:buSzPts val="4000"/>
              <a:buNone/>
              <a:defRPr sz="5333"/>
            </a:lvl4pPr>
            <a:lvl5pPr lvl="4">
              <a:spcBef>
                <a:spcPts val="0"/>
              </a:spcBef>
              <a:spcAft>
                <a:spcPts val="0"/>
              </a:spcAft>
              <a:buSzPts val="4000"/>
              <a:buNone/>
              <a:defRPr sz="5333"/>
            </a:lvl5pPr>
            <a:lvl6pPr lvl="5">
              <a:spcBef>
                <a:spcPts val="0"/>
              </a:spcBef>
              <a:spcAft>
                <a:spcPts val="0"/>
              </a:spcAft>
              <a:buSzPts val="4000"/>
              <a:buNone/>
              <a:defRPr sz="5333"/>
            </a:lvl6pPr>
            <a:lvl7pPr lvl="6">
              <a:spcBef>
                <a:spcPts val="0"/>
              </a:spcBef>
              <a:spcAft>
                <a:spcPts val="0"/>
              </a:spcAft>
              <a:buSzPts val="4000"/>
              <a:buNone/>
              <a:defRPr sz="5333"/>
            </a:lvl7pPr>
            <a:lvl8pPr lvl="7">
              <a:spcBef>
                <a:spcPts val="0"/>
              </a:spcBef>
              <a:spcAft>
                <a:spcPts val="0"/>
              </a:spcAft>
              <a:buSzPts val="4000"/>
              <a:buNone/>
              <a:defRPr sz="5333"/>
            </a:lvl8pPr>
            <a:lvl9pPr lvl="8">
              <a:spcBef>
                <a:spcPts val="0"/>
              </a:spcBef>
              <a:spcAft>
                <a:spcPts val="0"/>
              </a:spcAft>
              <a:buSzPts val="4000"/>
              <a:buNone/>
              <a:defRPr sz="5333"/>
            </a:lvl9pPr>
          </a:lstStyle>
          <a:p>
            <a:r>
              <a:rPr lang="en-US"/>
              <a:t>Click to edit Master title style</a:t>
            </a:r>
            <a:endParaRPr/>
          </a:p>
        </p:txBody>
      </p:sp>
      <p:sp>
        <p:nvSpPr>
          <p:cNvPr id="17" name="Google Shape;17;p2"/>
          <p:cNvSpPr txBox="1">
            <a:spLocks noGrp="1"/>
          </p:cNvSpPr>
          <p:nvPr>
            <p:ph type="subTitle" idx="1"/>
          </p:nvPr>
        </p:nvSpPr>
        <p:spPr>
          <a:xfrm>
            <a:off x="6778600" y="5233233"/>
            <a:ext cx="4627600" cy="6748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733"/>
            </a:lvl2pPr>
            <a:lvl3pPr lvl="2">
              <a:lnSpc>
                <a:spcPct val="100000"/>
              </a:lnSpc>
              <a:spcBef>
                <a:spcPts val="0"/>
              </a:spcBef>
              <a:spcAft>
                <a:spcPts val="0"/>
              </a:spcAft>
              <a:buSzPts val="1300"/>
              <a:buNone/>
              <a:defRPr sz="1733"/>
            </a:lvl3pPr>
            <a:lvl4pPr lvl="3">
              <a:lnSpc>
                <a:spcPct val="100000"/>
              </a:lnSpc>
              <a:spcBef>
                <a:spcPts val="0"/>
              </a:spcBef>
              <a:spcAft>
                <a:spcPts val="0"/>
              </a:spcAft>
              <a:buSzPts val="1300"/>
              <a:buNone/>
              <a:defRPr sz="1733"/>
            </a:lvl4pPr>
            <a:lvl5pPr lvl="4">
              <a:lnSpc>
                <a:spcPct val="100000"/>
              </a:lnSpc>
              <a:spcBef>
                <a:spcPts val="0"/>
              </a:spcBef>
              <a:spcAft>
                <a:spcPts val="0"/>
              </a:spcAft>
              <a:buSzPts val="1300"/>
              <a:buNone/>
              <a:defRPr sz="1733"/>
            </a:lvl5pPr>
            <a:lvl6pPr lvl="5">
              <a:lnSpc>
                <a:spcPct val="100000"/>
              </a:lnSpc>
              <a:spcBef>
                <a:spcPts val="0"/>
              </a:spcBef>
              <a:spcAft>
                <a:spcPts val="0"/>
              </a:spcAft>
              <a:buSzPts val="1300"/>
              <a:buNone/>
              <a:defRPr sz="1733"/>
            </a:lvl6pPr>
            <a:lvl7pPr lvl="6">
              <a:lnSpc>
                <a:spcPct val="100000"/>
              </a:lnSpc>
              <a:spcBef>
                <a:spcPts val="0"/>
              </a:spcBef>
              <a:spcAft>
                <a:spcPts val="0"/>
              </a:spcAft>
              <a:buSzPts val="1300"/>
              <a:buNone/>
              <a:defRPr sz="1733"/>
            </a:lvl7pPr>
            <a:lvl8pPr lvl="7">
              <a:lnSpc>
                <a:spcPct val="100000"/>
              </a:lnSpc>
              <a:spcBef>
                <a:spcPts val="0"/>
              </a:spcBef>
              <a:spcAft>
                <a:spcPts val="0"/>
              </a:spcAft>
              <a:buSzPts val="1300"/>
              <a:buNone/>
              <a:defRPr sz="1733"/>
            </a:lvl8pPr>
            <a:lvl9pPr lvl="8">
              <a:lnSpc>
                <a:spcPct val="100000"/>
              </a:lnSpc>
              <a:spcBef>
                <a:spcPts val="0"/>
              </a:spcBef>
              <a:spcAft>
                <a:spcPts val="0"/>
              </a:spcAft>
              <a:buSzPts val="1300"/>
              <a:buNone/>
              <a:defRPr sz="1733"/>
            </a:lvl9pPr>
          </a:lstStyle>
          <a:p>
            <a:r>
              <a:rPr lang="en-US"/>
              <a:t>Click to edit Master subtitle style</a:t>
            </a:r>
            <a:endParaRPr/>
          </a:p>
        </p:txBody>
      </p:sp>
      <p:sp>
        <p:nvSpPr>
          <p:cNvPr id="18" name="Google Shape;18;p2"/>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467426A2-9E42-45FD-8740-A63E93D1E0A0}" type="slidenum">
              <a:rPr lang="vi-VN" smtClean="0"/>
              <a:t>‹#›</a:t>
            </a:fld>
            <a:endParaRPr lang="vi-VN"/>
          </a:p>
        </p:txBody>
      </p:sp>
    </p:spTree>
    <p:extLst>
      <p:ext uri="{BB962C8B-B14F-4D97-AF65-F5344CB8AC3E}">
        <p14:creationId xmlns:p14="http://schemas.microsoft.com/office/powerpoint/2010/main" val="35852864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105"/>
        <p:cNvGrpSpPr/>
        <p:nvPr/>
      </p:nvGrpSpPr>
      <p:grpSpPr>
        <a:xfrm>
          <a:off x="0" y="0"/>
          <a:ext cx="0" cy="0"/>
          <a:chOff x="0" y="0"/>
          <a:chExt cx="0" cy="0"/>
        </a:xfrm>
      </p:grpSpPr>
      <p:grpSp>
        <p:nvGrpSpPr>
          <p:cNvPr id="106" name="Google Shape;106;p11"/>
          <p:cNvGrpSpPr/>
          <p:nvPr/>
        </p:nvGrpSpPr>
        <p:grpSpPr>
          <a:xfrm>
            <a:off x="5875200" y="1"/>
            <a:ext cx="6316800" cy="6857420"/>
            <a:chOff x="4406400" y="0"/>
            <a:chExt cx="4737600" cy="5143065"/>
          </a:xfrm>
        </p:grpSpPr>
        <p:sp>
          <p:nvSpPr>
            <p:cNvPr id="107" name="Google Shape;107;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8" name="Google Shape;108;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9" name="Google Shape;109;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0" name="Google Shape;110;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1" name="Google Shape;111;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2" name="Google Shape;112;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3" name="Google Shape;113;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4"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5" name="Google Shape;115;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6" name="Google Shape;116;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7" name="Google Shape;117;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8" name="Google Shape;118;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9" name="Google Shape;119;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0"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1" name="Google Shape;121;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2" name="Google Shape;122;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3" name="Google Shape;123;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4" name="Google Shape;124;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25" name="Google Shape;125;p11"/>
          <p:cNvSpPr txBox="1">
            <a:spLocks noGrp="1"/>
          </p:cNvSpPr>
          <p:nvPr>
            <p:ph type="title" hasCustomPrompt="1"/>
          </p:nvPr>
        </p:nvSpPr>
        <p:spPr>
          <a:xfrm>
            <a:off x="1098467" y="1712900"/>
            <a:ext cx="6368000" cy="1734400"/>
          </a:xfrm>
          <a:prstGeom prst="rect">
            <a:avLst/>
          </a:prstGeom>
        </p:spPr>
        <p:txBody>
          <a:bodyPr spcFirstLastPara="1" wrap="square" lIns="91425" tIns="91425" rIns="91425" bIns="91425" anchor="t" anchorCtr="0">
            <a:normAutofit/>
          </a:bodyPr>
          <a:lstStyle>
            <a:lvl1pPr lvl="0">
              <a:spcBef>
                <a:spcPts val="0"/>
              </a:spcBef>
              <a:spcAft>
                <a:spcPts val="0"/>
              </a:spcAft>
              <a:buSzPts val="8000"/>
              <a:buNone/>
              <a:defRPr sz="10666"/>
            </a:lvl1pPr>
            <a:lvl2pPr lvl="1">
              <a:spcBef>
                <a:spcPts val="0"/>
              </a:spcBef>
              <a:spcAft>
                <a:spcPts val="0"/>
              </a:spcAft>
              <a:buSzPts val="8000"/>
              <a:buNone/>
              <a:defRPr sz="10666"/>
            </a:lvl2pPr>
            <a:lvl3pPr lvl="2">
              <a:spcBef>
                <a:spcPts val="0"/>
              </a:spcBef>
              <a:spcAft>
                <a:spcPts val="0"/>
              </a:spcAft>
              <a:buSzPts val="8000"/>
              <a:buNone/>
              <a:defRPr sz="10666"/>
            </a:lvl3pPr>
            <a:lvl4pPr lvl="3">
              <a:spcBef>
                <a:spcPts val="0"/>
              </a:spcBef>
              <a:spcAft>
                <a:spcPts val="0"/>
              </a:spcAft>
              <a:buSzPts val="8000"/>
              <a:buNone/>
              <a:defRPr sz="10666"/>
            </a:lvl4pPr>
            <a:lvl5pPr lvl="4">
              <a:spcBef>
                <a:spcPts val="0"/>
              </a:spcBef>
              <a:spcAft>
                <a:spcPts val="0"/>
              </a:spcAft>
              <a:buSzPts val="8000"/>
              <a:buNone/>
              <a:defRPr sz="10666"/>
            </a:lvl5pPr>
            <a:lvl6pPr lvl="5">
              <a:spcBef>
                <a:spcPts val="0"/>
              </a:spcBef>
              <a:spcAft>
                <a:spcPts val="0"/>
              </a:spcAft>
              <a:buSzPts val="8000"/>
              <a:buNone/>
              <a:defRPr sz="10666"/>
            </a:lvl6pPr>
            <a:lvl7pPr lvl="6">
              <a:spcBef>
                <a:spcPts val="0"/>
              </a:spcBef>
              <a:spcAft>
                <a:spcPts val="0"/>
              </a:spcAft>
              <a:buSzPts val="8000"/>
              <a:buNone/>
              <a:defRPr sz="10666"/>
            </a:lvl7pPr>
            <a:lvl8pPr lvl="7">
              <a:spcBef>
                <a:spcPts val="0"/>
              </a:spcBef>
              <a:spcAft>
                <a:spcPts val="0"/>
              </a:spcAft>
              <a:buSzPts val="8000"/>
              <a:buNone/>
              <a:defRPr sz="10666"/>
            </a:lvl8pPr>
            <a:lvl9pPr lvl="8">
              <a:spcBef>
                <a:spcPts val="0"/>
              </a:spcBef>
              <a:spcAft>
                <a:spcPts val="0"/>
              </a:spcAft>
              <a:buSzPts val="8000"/>
              <a:buNone/>
              <a:defRPr sz="10666"/>
            </a:lvl9pPr>
          </a:lstStyle>
          <a:p>
            <a:r>
              <a:t>xx%</a:t>
            </a:r>
          </a:p>
        </p:txBody>
      </p:sp>
      <p:sp>
        <p:nvSpPr>
          <p:cNvPr id="126" name="Google Shape;126;p11"/>
          <p:cNvSpPr txBox="1">
            <a:spLocks noGrp="1"/>
          </p:cNvSpPr>
          <p:nvPr>
            <p:ph type="body" idx="1"/>
          </p:nvPr>
        </p:nvSpPr>
        <p:spPr>
          <a:xfrm>
            <a:off x="1098467" y="3524165"/>
            <a:ext cx="6368000" cy="1625200"/>
          </a:xfrm>
          <a:prstGeom prst="rect">
            <a:avLst/>
          </a:prstGeom>
        </p:spPr>
        <p:txBody>
          <a:bodyPr spcFirstLastPara="1" wrap="square" lIns="91425" tIns="91425" rIns="91425" bIns="91425" anchor="t" anchorCtr="0">
            <a:normAutofit/>
          </a:bodyPr>
          <a:lstStyle>
            <a:lvl1pPr marL="609585" lvl="0" indent="-414856">
              <a:spcBef>
                <a:spcPts val="0"/>
              </a:spcBef>
              <a:spcAft>
                <a:spcPts val="0"/>
              </a:spcAft>
              <a:buSzPts val="1300"/>
              <a:buChar char="●"/>
              <a:defRPr/>
            </a:lvl1pPr>
            <a:lvl2pPr marL="1219170" lvl="1" indent="-397923">
              <a:spcBef>
                <a:spcPts val="0"/>
              </a:spcBef>
              <a:spcAft>
                <a:spcPts val="0"/>
              </a:spcAft>
              <a:buSzPts val="1100"/>
              <a:buChar char="○"/>
              <a:defRPr/>
            </a:lvl2pPr>
            <a:lvl3pPr marL="1828754" lvl="2" indent="-397923">
              <a:spcBef>
                <a:spcPts val="0"/>
              </a:spcBef>
              <a:spcAft>
                <a:spcPts val="0"/>
              </a:spcAft>
              <a:buSzPts val="1100"/>
              <a:buChar char="■"/>
              <a:defRPr/>
            </a:lvl3pPr>
            <a:lvl4pPr marL="2438339" lvl="3" indent="-397923">
              <a:spcBef>
                <a:spcPts val="0"/>
              </a:spcBef>
              <a:spcAft>
                <a:spcPts val="0"/>
              </a:spcAft>
              <a:buSzPts val="1100"/>
              <a:buChar char="●"/>
              <a:defRPr/>
            </a:lvl4pPr>
            <a:lvl5pPr marL="3047924" lvl="4" indent="-397923">
              <a:spcBef>
                <a:spcPts val="0"/>
              </a:spcBef>
              <a:spcAft>
                <a:spcPts val="0"/>
              </a:spcAft>
              <a:buSzPts val="1100"/>
              <a:buChar char="○"/>
              <a:defRPr/>
            </a:lvl5pPr>
            <a:lvl6pPr marL="3657509" lvl="5" indent="-397923">
              <a:spcBef>
                <a:spcPts val="0"/>
              </a:spcBef>
              <a:spcAft>
                <a:spcPts val="0"/>
              </a:spcAft>
              <a:buSzPts val="1100"/>
              <a:buChar char="■"/>
              <a:defRPr/>
            </a:lvl6pPr>
            <a:lvl7pPr marL="4267093" lvl="6" indent="-397923">
              <a:spcBef>
                <a:spcPts val="0"/>
              </a:spcBef>
              <a:spcAft>
                <a:spcPts val="0"/>
              </a:spcAft>
              <a:buSzPts val="1100"/>
              <a:buChar char="●"/>
              <a:defRPr/>
            </a:lvl7pPr>
            <a:lvl8pPr marL="4876678" lvl="7" indent="-397923">
              <a:spcBef>
                <a:spcPts val="0"/>
              </a:spcBef>
              <a:spcAft>
                <a:spcPts val="0"/>
              </a:spcAft>
              <a:buSzPts val="1100"/>
              <a:buChar char="○"/>
              <a:defRPr/>
            </a:lvl8pPr>
            <a:lvl9pPr marL="5486263" lvl="8" indent="-397923">
              <a:spcBef>
                <a:spcPts val="0"/>
              </a:spcBef>
              <a:spcAft>
                <a:spcPts val="0"/>
              </a:spcAft>
              <a:buSzPts val="1100"/>
              <a:buChar char="■"/>
              <a:defRPr/>
            </a:lvl9pPr>
          </a:lstStyle>
          <a:p>
            <a:pPr lvl="0"/>
            <a:r>
              <a:rPr lang="en-US"/>
              <a:t>Click to edit Master text styles</a:t>
            </a:r>
          </a:p>
        </p:txBody>
      </p:sp>
      <p:sp>
        <p:nvSpPr>
          <p:cNvPr id="127" name="Google Shape;127;p11"/>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467426A2-9E42-45FD-8740-A63E93D1E0A0}" type="slidenum">
              <a:rPr lang="vi-VN" smtClean="0"/>
              <a:t>‹#›</a:t>
            </a:fld>
            <a:endParaRPr lang="vi-VN"/>
          </a:p>
        </p:txBody>
      </p:sp>
    </p:spTree>
    <p:extLst>
      <p:ext uri="{BB962C8B-B14F-4D97-AF65-F5344CB8AC3E}">
        <p14:creationId xmlns:p14="http://schemas.microsoft.com/office/powerpoint/2010/main" val="4423086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8"/>
        <p:cNvGrpSpPr/>
        <p:nvPr/>
      </p:nvGrpSpPr>
      <p:grpSpPr>
        <a:xfrm>
          <a:off x="0" y="0"/>
          <a:ext cx="0" cy="0"/>
          <a:chOff x="0" y="0"/>
          <a:chExt cx="0" cy="0"/>
        </a:xfrm>
      </p:grpSpPr>
      <p:sp>
        <p:nvSpPr>
          <p:cNvPr id="129" name="Google Shape;129;p12"/>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467426A2-9E42-45FD-8740-A63E93D1E0A0}" type="slidenum">
              <a:rPr lang="vi-VN" smtClean="0"/>
              <a:t>‹#›</a:t>
            </a:fld>
            <a:endParaRPr lang="vi-VN"/>
          </a:p>
        </p:txBody>
      </p:sp>
    </p:spTree>
    <p:extLst>
      <p:ext uri="{BB962C8B-B14F-4D97-AF65-F5344CB8AC3E}">
        <p14:creationId xmlns:p14="http://schemas.microsoft.com/office/powerpoint/2010/main" val="9247624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19"/>
        <p:cNvGrpSpPr/>
        <p:nvPr/>
      </p:nvGrpSpPr>
      <p:grpSpPr>
        <a:xfrm>
          <a:off x="0" y="0"/>
          <a:ext cx="0" cy="0"/>
          <a:chOff x="0" y="0"/>
          <a:chExt cx="0" cy="0"/>
        </a:xfrm>
      </p:grpSpPr>
      <p:grpSp>
        <p:nvGrpSpPr>
          <p:cNvPr id="20" name="Google Shape;20;p3"/>
          <p:cNvGrpSpPr/>
          <p:nvPr/>
        </p:nvGrpSpPr>
        <p:grpSpPr>
          <a:xfrm>
            <a:off x="5875200" y="1"/>
            <a:ext cx="6316800" cy="6857420"/>
            <a:chOff x="4406400" y="0"/>
            <a:chExt cx="4737600" cy="5143065"/>
          </a:xfrm>
        </p:grpSpPr>
        <p:sp>
          <p:nvSpPr>
            <p:cNvPr id="21" name="Google Shape;21;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 name="Google Shape;22;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 name="Google Shape;23;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 name="Google Shape;24;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 name="Google Shape;25;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 name="Google Shape;26;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 name="Google Shape;27;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 name="Google Shape;28;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 name="Google Shape;29;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 name="Google Shape;30;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 name="Google Shape;31;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 name="Google Shape;32;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 name="Google Shape;33;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 name="Google Shape;34;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 name="Google Shape;35;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 name="Google Shape;36;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 name="Google Shape;37;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 name="Google Shape;38;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39" name="Google Shape;39;p3"/>
          <p:cNvSpPr txBox="1">
            <a:spLocks noGrp="1"/>
          </p:cNvSpPr>
          <p:nvPr>
            <p:ph type="title"/>
          </p:nvPr>
        </p:nvSpPr>
        <p:spPr>
          <a:xfrm>
            <a:off x="1098467" y="2737333"/>
            <a:ext cx="6116000" cy="15316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a:t>Click to edit Master title style</a:t>
            </a:r>
            <a:endParaRPr/>
          </a:p>
        </p:txBody>
      </p:sp>
      <p:sp>
        <p:nvSpPr>
          <p:cNvPr id="40" name="Google Shape;40;p3"/>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467426A2-9E42-45FD-8740-A63E93D1E0A0}" type="slidenum">
              <a:rPr lang="vi-VN" smtClean="0"/>
              <a:t>‹#›</a:t>
            </a:fld>
            <a:endParaRPr lang="vi-VN"/>
          </a:p>
        </p:txBody>
      </p:sp>
    </p:spTree>
    <p:extLst>
      <p:ext uri="{BB962C8B-B14F-4D97-AF65-F5344CB8AC3E}">
        <p14:creationId xmlns:p14="http://schemas.microsoft.com/office/powerpoint/2010/main" val="16943310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41"/>
        <p:cNvGrpSpPr/>
        <p:nvPr/>
      </p:nvGrpSpPr>
      <p:grpSpPr>
        <a:xfrm>
          <a:off x="0" y="0"/>
          <a:ext cx="0" cy="0"/>
          <a:chOff x="0" y="0"/>
          <a:chExt cx="0" cy="0"/>
        </a:xfrm>
      </p:grpSpPr>
      <p:grpSp>
        <p:nvGrpSpPr>
          <p:cNvPr id="42" name="Google Shape;42;p4"/>
          <p:cNvGrpSpPr/>
          <p:nvPr/>
        </p:nvGrpSpPr>
        <p:grpSpPr>
          <a:xfrm>
            <a:off x="0" y="508002"/>
            <a:ext cx="1383800" cy="1355049"/>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45" name="Google Shape;45;p4"/>
          <p:cNvSpPr txBox="1">
            <a:spLocks noGrp="1"/>
          </p:cNvSpPr>
          <p:nvPr>
            <p:ph type="title"/>
          </p:nvPr>
        </p:nvSpPr>
        <p:spPr>
          <a:xfrm>
            <a:off x="1730000" y="525000"/>
            <a:ext cx="9385200" cy="12188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3200"/>
            </a:lvl1pPr>
            <a:lvl2pPr lvl="1">
              <a:spcBef>
                <a:spcPts val="0"/>
              </a:spcBef>
              <a:spcAft>
                <a:spcPts val="0"/>
              </a:spcAft>
              <a:buSzPts val="2400"/>
              <a:buNone/>
              <a:defRPr sz="3200"/>
            </a:lvl2pPr>
            <a:lvl3pPr lvl="2">
              <a:spcBef>
                <a:spcPts val="0"/>
              </a:spcBef>
              <a:spcAft>
                <a:spcPts val="0"/>
              </a:spcAft>
              <a:buSzPts val="2400"/>
              <a:buNone/>
              <a:defRPr sz="3200"/>
            </a:lvl3pPr>
            <a:lvl4pPr lvl="3">
              <a:spcBef>
                <a:spcPts val="0"/>
              </a:spcBef>
              <a:spcAft>
                <a:spcPts val="0"/>
              </a:spcAft>
              <a:buSzPts val="2400"/>
              <a:buNone/>
              <a:defRPr sz="3200"/>
            </a:lvl4pPr>
            <a:lvl5pPr lvl="4">
              <a:spcBef>
                <a:spcPts val="0"/>
              </a:spcBef>
              <a:spcAft>
                <a:spcPts val="0"/>
              </a:spcAft>
              <a:buSzPts val="2400"/>
              <a:buNone/>
              <a:defRPr sz="3200"/>
            </a:lvl5pPr>
            <a:lvl6pPr lvl="5">
              <a:spcBef>
                <a:spcPts val="0"/>
              </a:spcBef>
              <a:spcAft>
                <a:spcPts val="0"/>
              </a:spcAft>
              <a:buSzPts val="2400"/>
              <a:buNone/>
              <a:defRPr sz="3200"/>
            </a:lvl6pPr>
            <a:lvl7pPr lvl="6">
              <a:spcBef>
                <a:spcPts val="0"/>
              </a:spcBef>
              <a:spcAft>
                <a:spcPts val="0"/>
              </a:spcAft>
              <a:buSzPts val="2400"/>
              <a:buNone/>
              <a:defRPr sz="3200"/>
            </a:lvl7pPr>
            <a:lvl8pPr lvl="7">
              <a:spcBef>
                <a:spcPts val="0"/>
              </a:spcBef>
              <a:spcAft>
                <a:spcPts val="0"/>
              </a:spcAft>
              <a:buSzPts val="2400"/>
              <a:buNone/>
              <a:defRPr sz="3200"/>
            </a:lvl8pPr>
            <a:lvl9pPr lvl="8">
              <a:spcBef>
                <a:spcPts val="0"/>
              </a:spcBef>
              <a:spcAft>
                <a:spcPts val="0"/>
              </a:spcAft>
              <a:buSzPts val="2400"/>
              <a:buNone/>
              <a:defRPr sz="3200"/>
            </a:lvl9pPr>
          </a:lstStyle>
          <a:p>
            <a:r>
              <a:rPr lang="en-US"/>
              <a:t>Click to edit Master title style</a:t>
            </a:r>
            <a:endParaRPr/>
          </a:p>
        </p:txBody>
      </p:sp>
      <p:sp>
        <p:nvSpPr>
          <p:cNvPr id="46" name="Google Shape;46;p4"/>
          <p:cNvSpPr txBox="1">
            <a:spLocks noGrp="1"/>
          </p:cNvSpPr>
          <p:nvPr>
            <p:ph type="body" idx="1"/>
          </p:nvPr>
        </p:nvSpPr>
        <p:spPr>
          <a:xfrm>
            <a:off x="1730000" y="2090067"/>
            <a:ext cx="9385200" cy="3881600"/>
          </a:xfrm>
          <a:prstGeom prst="rect">
            <a:avLst/>
          </a:prstGeom>
        </p:spPr>
        <p:txBody>
          <a:bodyPr spcFirstLastPara="1" wrap="square" lIns="91425" tIns="91425" rIns="91425" bIns="91425" anchor="t" anchorCtr="0">
            <a:normAutofit/>
          </a:bodyPr>
          <a:lstStyle>
            <a:lvl1pPr marL="609585" lvl="0" indent="-414856">
              <a:spcBef>
                <a:spcPts val="0"/>
              </a:spcBef>
              <a:spcAft>
                <a:spcPts val="0"/>
              </a:spcAft>
              <a:buSzPts val="1300"/>
              <a:buChar char="●"/>
              <a:defRPr/>
            </a:lvl1pPr>
            <a:lvl2pPr marL="1219170" lvl="1" indent="-397923">
              <a:spcBef>
                <a:spcPts val="0"/>
              </a:spcBef>
              <a:spcAft>
                <a:spcPts val="0"/>
              </a:spcAft>
              <a:buSzPts val="1100"/>
              <a:buChar char="○"/>
              <a:defRPr/>
            </a:lvl2pPr>
            <a:lvl3pPr marL="1828754" lvl="2" indent="-397923">
              <a:spcBef>
                <a:spcPts val="0"/>
              </a:spcBef>
              <a:spcAft>
                <a:spcPts val="0"/>
              </a:spcAft>
              <a:buSzPts val="1100"/>
              <a:buChar char="■"/>
              <a:defRPr/>
            </a:lvl3pPr>
            <a:lvl4pPr marL="2438339" lvl="3" indent="-397923">
              <a:spcBef>
                <a:spcPts val="0"/>
              </a:spcBef>
              <a:spcAft>
                <a:spcPts val="0"/>
              </a:spcAft>
              <a:buSzPts val="1100"/>
              <a:buChar char="●"/>
              <a:defRPr/>
            </a:lvl4pPr>
            <a:lvl5pPr marL="3047924" lvl="4" indent="-397923">
              <a:spcBef>
                <a:spcPts val="0"/>
              </a:spcBef>
              <a:spcAft>
                <a:spcPts val="0"/>
              </a:spcAft>
              <a:buSzPts val="1100"/>
              <a:buChar char="○"/>
              <a:defRPr/>
            </a:lvl5pPr>
            <a:lvl6pPr marL="3657509" lvl="5" indent="-397923">
              <a:spcBef>
                <a:spcPts val="0"/>
              </a:spcBef>
              <a:spcAft>
                <a:spcPts val="0"/>
              </a:spcAft>
              <a:buSzPts val="1100"/>
              <a:buChar char="■"/>
              <a:defRPr/>
            </a:lvl6pPr>
            <a:lvl7pPr marL="4267093" lvl="6" indent="-397923">
              <a:spcBef>
                <a:spcPts val="0"/>
              </a:spcBef>
              <a:spcAft>
                <a:spcPts val="0"/>
              </a:spcAft>
              <a:buSzPts val="1100"/>
              <a:buChar char="●"/>
              <a:defRPr/>
            </a:lvl7pPr>
            <a:lvl8pPr marL="4876678" lvl="7" indent="-397923">
              <a:spcBef>
                <a:spcPts val="0"/>
              </a:spcBef>
              <a:spcAft>
                <a:spcPts val="0"/>
              </a:spcAft>
              <a:buSzPts val="1100"/>
              <a:buChar char="○"/>
              <a:defRPr/>
            </a:lvl8pPr>
            <a:lvl9pPr marL="5486263" lvl="8" indent="-397923">
              <a:spcBef>
                <a:spcPts val="0"/>
              </a:spcBef>
              <a:spcAft>
                <a:spcPts val="0"/>
              </a:spcAft>
              <a:buSzPts val="1100"/>
              <a:buChar char="■"/>
              <a:defRPr/>
            </a:lvl9pPr>
          </a:lstStyle>
          <a:p>
            <a:pPr lvl="0"/>
            <a:r>
              <a:rPr lang="en-US"/>
              <a:t>Click to edit Master text styles</a:t>
            </a:r>
          </a:p>
        </p:txBody>
      </p:sp>
      <p:sp>
        <p:nvSpPr>
          <p:cNvPr id="47" name="Google Shape;47;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467426A2-9E42-45FD-8740-A63E93D1E0A0}" type="slidenum">
              <a:rPr lang="vi-VN" smtClean="0"/>
              <a:t>‹#›</a:t>
            </a:fld>
            <a:endParaRPr lang="vi-VN"/>
          </a:p>
        </p:txBody>
      </p:sp>
    </p:spTree>
    <p:extLst>
      <p:ext uri="{BB962C8B-B14F-4D97-AF65-F5344CB8AC3E}">
        <p14:creationId xmlns:p14="http://schemas.microsoft.com/office/powerpoint/2010/main" val="4037459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48"/>
        <p:cNvGrpSpPr/>
        <p:nvPr/>
      </p:nvGrpSpPr>
      <p:grpSpPr>
        <a:xfrm>
          <a:off x="0" y="0"/>
          <a:ext cx="0" cy="0"/>
          <a:chOff x="0" y="0"/>
          <a:chExt cx="0" cy="0"/>
        </a:xfrm>
      </p:grpSpPr>
      <p:grpSp>
        <p:nvGrpSpPr>
          <p:cNvPr id="49" name="Google Shape;49;p5"/>
          <p:cNvGrpSpPr/>
          <p:nvPr/>
        </p:nvGrpSpPr>
        <p:grpSpPr>
          <a:xfrm>
            <a:off x="0" y="508002"/>
            <a:ext cx="1383800" cy="1355049"/>
            <a:chOff x="0" y="381001"/>
            <a:chExt cx="1037850" cy="1016287"/>
          </a:xfrm>
        </p:grpSpPr>
        <p:sp>
          <p:nvSpPr>
            <p:cNvPr id="50" name="Google Shape;50;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 name="Google Shape;51;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52" name="Google Shape;52;p5"/>
          <p:cNvSpPr txBox="1">
            <a:spLocks noGrp="1"/>
          </p:cNvSpPr>
          <p:nvPr>
            <p:ph type="title"/>
          </p:nvPr>
        </p:nvSpPr>
        <p:spPr>
          <a:xfrm>
            <a:off x="1730000" y="525000"/>
            <a:ext cx="9385200" cy="12188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3200"/>
            </a:lvl1pPr>
            <a:lvl2pPr lvl="1">
              <a:spcBef>
                <a:spcPts val="0"/>
              </a:spcBef>
              <a:spcAft>
                <a:spcPts val="0"/>
              </a:spcAft>
              <a:buSzPts val="2400"/>
              <a:buNone/>
              <a:defRPr sz="3200"/>
            </a:lvl2pPr>
            <a:lvl3pPr lvl="2">
              <a:spcBef>
                <a:spcPts val="0"/>
              </a:spcBef>
              <a:spcAft>
                <a:spcPts val="0"/>
              </a:spcAft>
              <a:buSzPts val="2400"/>
              <a:buNone/>
              <a:defRPr sz="3200"/>
            </a:lvl3pPr>
            <a:lvl4pPr lvl="3">
              <a:spcBef>
                <a:spcPts val="0"/>
              </a:spcBef>
              <a:spcAft>
                <a:spcPts val="0"/>
              </a:spcAft>
              <a:buSzPts val="2400"/>
              <a:buNone/>
              <a:defRPr sz="3200"/>
            </a:lvl4pPr>
            <a:lvl5pPr lvl="4">
              <a:spcBef>
                <a:spcPts val="0"/>
              </a:spcBef>
              <a:spcAft>
                <a:spcPts val="0"/>
              </a:spcAft>
              <a:buSzPts val="2400"/>
              <a:buNone/>
              <a:defRPr sz="3200"/>
            </a:lvl5pPr>
            <a:lvl6pPr lvl="5">
              <a:spcBef>
                <a:spcPts val="0"/>
              </a:spcBef>
              <a:spcAft>
                <a:spcPts val="0"/>
              </a:spcAft>
              <a:buSzPts val="2400"/>
              <a:buNone/>
              <a:defRPr sz="3200"/>
            </a:lvl6pPr>
            <a:lvl7pPr lvl="6">
              <a:spcBef>
                <a:spcPts val="0"/>
              </a:spcBef>
              <a:spcAft>
                <a:spcPts val="0"/>
              </a:spcAft>
              <a:buSzPts val="2400"/>
              <a:buNone/>
              <a:defRPr sz="3200"/>
            </a:lvl7pPr>
            <a:lvl8pPr lvl="7">
              <a:spcBef>
                <a:spcPts val="0"/>
              </a:spcBef>
              <a:spcAft>
                <a:spcPts val="0"/>
              </a:spcAft>
              <a:buSzPts val="2400"/>
              <a:buNone/>
              <a:defRPr sz="3200"/>
            </a:lvl8pPr>
            <a:lvl9pPr lvl="8">
              <a:spcBef>
                <a:spcPts val="0"/>
              </a:spcBef>
              <a:spcAft>
                <a:spcPts val="0"/>
              </a:spcAft>
              <a:buSzPts val="2400"/>
              <a:buNone/>
              <a:defRPr sz="3200"/>
            </a:lvl9pPr>
          </a:lstStyle>
          <a:p>
            <a:r>
              <a:rPr lang="en-US"/>
              <a:t>Click to edit Master title style</a:t>
            </a:r>
            <a:endParaRPr/>
          </a:p>
        </p:txBody>
      </p:sp>
      <p:sp>
        <p:nvSpPr>
          <p:cNvPr id="53" name="Google Shape;53;p5"/>
          <p:cNvSpPr txBox="1">
            <a:spLocks noGrp="1"/>
          </p:cNvSpPr>
          <p:nvPr>
            <p:ph type="body" idx="1"/>
          </p:nvPr>
        </p:nvSpPr>
        <p:spPr>
          <a:xfrm>
            <a:off x="1730000" y="2090067"/>
            <a:ext cx="4537600" cy="3881600"/>
          </a:xfrm>
          <a:prstGeom prst="rect">
            <a:avLst/>
          </a:prstGeom>
        </p:spPr>
        <p:txBody>
          <a:bodyPr spcFirstLastPara="1" wrap="square" lIns="91425" tIns="91425" rIns="91425" bIns="91425" anchor="t" anchorCtr="0">
            <a:normAutofit/>
          </a:bodyPr>
          <a:lstStyle>
            <a:lvl1pPr marL="609585" lvl="0" indent="-414856">
              <a:spcBef>
                <a:spcPts val="0"/>
              </a:spcBef>
              <a:spcAft>
                <a:spcPts val="0"/>
              </a:spcAft>
              <a:buSzPts val="1300"/>
              <a:buChar char="●"/>
              <a:defRPr/>
            </a:lvl1pPr>
            <a:lvl2pPr marL="1219170" lvl="1" indent="-397923">
              <a:spcBef>
                <a:spcPts val="0"/>
              </a:spcBef>
              <a:spcAft>
                <a:spcPts val="0"/>
              </a:spcAft>
              <a:buSzPts val="1100"/>
              <a:buChar char="○"/>
              <a:defRPr/>
            </a:lvl2pPr>
            <a:lvl3pPr marL="1828754" lvl="2" indent="-397923">
              <a:spcBef>
                <a:spcPts val="0"/>
              </a:spcBef>
              <a:spcAft>
                <a:spcPts val="0"/>
              </a:spcAft>
              <a:buSzPts val="1100"/>
              <a:buChar char="■"/>
              <a:defRPr/>
            </a:lvl3pPr>
            <a:lvl4pPr marL="2438339" lvl="3" indent="-397923">
              <a:spcBef>
                <a:spcPts val="0"/>
              </a:spcBef>
              <a:spcAft>
                <a:spcPts val="0"/>
              </a:spcAft>
              <a:buSzPts val="1100"/>
              <a:buChar char="●"/>
              <a:defRPr/>
            </a:lvl4pPr>
            <a:lvl5pPr marL="3047924" lvl="4" indent="-397923">
              <a:spcBef>
                <a:spcPts val="0"/>
              </a:spcBef>
              <a:spcAft>
                <a:spcPts val="0"/>
              </a:spcAft>
              <a:buSzPts val="1100"/>
              <a:buChar char="○"/>
              <a:defRPr/>
            </a:lvl5pPr>
            <a:lvl6pPr marL="3657509" lvl="5" indent="-397923">
              <a:spcBef>
                <a:spcPts val="0"/>
              </a:spcBef>
              <a:spcAft>
                <a:spcPts val="0"/>
              </a:spcAft>
              <a:buSzPts val="1100"/>
              <a:buChar char="■"/>
              <a:defRPr/>
            </a:lvl6pPr>
            <a:lvl7pPr marL="4267093" lvl="6" indent="-397923">
              <a:spcBef>
                <a:spcPts val="0"/>
              </a:spcBef>
              <a:spcAft>
                <a:spcPts val="0"/>
              </a:spcAft>
              <a:buSzPts val="1100"/>
              <a:buChar char="●"/>
              <a:defRPr/>
            </a:lvl7pPr>
            <a:lvl8pPr marL="4876678" lvl="7" indent="-397923">
              <a:spcBef>
                <a:spcPts val="0"/>
              </a:spcBef>
              <a:spcAft>
                <a:spcPts val="0"/>
              </a:spcAft>
              <a:buSzPts val="1100"/>
              <a:buChar char="○"/>
              <a:defRPr/>
            </a:lvl8pPr>
            <a:lvl9pPr marL="5486263" lvl="8" indent="-397923">
              <a:spcBef>
                <a:spcPts val="0"/>
              </a:spcBef>
              <a:spcAft>
                <a:spcPts val="0"/>
              </a:spcAft>
              <a:buSzPts val="1100"/>
              <a:buChar char="■"/>
              <a:defRPr/>
            </a:lvl9pPr>
          </a:lstStyle>
          <a:p>
            <a:pPr lvl="0"/>
            <a:r>
              <a:rPr lang="en-US"/>
              <a:t>Click to edit Master text styles</a:t>
            </a:r>
          </a:p>
        </p:txBody>
      </p:sp>
      <p:sp>
        <p:nvSpPr>
          <p:cNvPr id="54" name="Google Shape;54;p5"/>
          <p:cNvSpPr txBox="1">
            <a:spLocks noGrp="1"/>
          </p:cNvSpPr>
          <p:nvPr>
            <p:ph type="body" idx="2"/>
          </p:nvPr>
        </p:nvSpPr>
        <p:spPr>
          <a:xfrm>
            <a:off x="6577628" y="2090067"/>
            <a:ext cx="4537600" cy="3881600"/>
          </a:xfrm>
          <a:prstGeom prst="rect">
            <a:avLst/>
          </a:prstGeom>
        </p:spPr>
        <p:txBody>
          <a:bodyPr spcFirstLastPara="1" wrap="square" lIns="91425" tIns="91425" rIns="91425" bIns="91425" anchor="t" anchorCtr="0">
            <a:normAutofit/>
          </a:bodyPr>
          <a:lstStyle>
            <a:lvl1pPr marL="609585" lvl="0" indent="-414856">
              <a:spcBef>
                <a:spcPts val="0"/>
              </a:spcBef>
              <a:spcAft>
                <a:spcPts val="0"/>
              </a:spcAft>
              <a:buSzPts val="1300"/>
              <a:buChar char="●"/>
              <a:defRPr/>
            </a:lvl1pPr>
            <a:lvl2pPr marL="1219170" lvl="1" indent="-397923">
              <a:spcBef>
                <a:spcPts val="0"/>
              </a:spcBef>
              <a:spcAft>
                <a:spcPts val="0"/>
              </a:spcAft>
              <a:buSzPts val="1100"/>
              <a:buChar char="○"/>
              <a:defRPr/>
            </a:lvl2pPr>
            <a:lvl3pPr marL="1828754" lvl="2" indent="-397923">
              <a:spcBef>
                <a:spcPts val="0"/>
              </a:spcBef>
              <a:spcAft>
                <a:spcPts val="0"/>
              </a:spcAft>
              <a:buSzPts val="1100"/>
              <a:buChar char="■"/>
              <a:defRPr/>
            </a:lvl3pPr>
            <a:lvl4pPr marL="2438339" lvl="3" indent="-397923">
              <a:spcBef>
                <a:spcPts val="0"/>
              </a:spcBef>
              <a:spcAft>
                <a:spcPts val="0"/>
              </a:spcAft>
              <a:buSzPts val="1100"/>
              <a:buChar char="●"/>
              <a:defRPr/>
            </a:lvl4pPr>
            <a:lvl5pPr marL="3047924" lvl="4" indent="-397923">
              <a:spcBef>
                <a:spcPts val="0"/>
              </a:spcBef>
              <a:spcAft>
                <a:spcPts val="0"/>
              </a:spcAft>
              <a:buSzPts val="1100"/>
              <a:buChar char="○"/>
              <a:defRPr/>
            </a:lvl5pPr>
            <a:lvl6pPr marL="3657509" lvl="5" indent="-397923">
              <a:spcBef>
                <a:spcPts val="0"/>
              </a:spcBef>
              <a:spcAft>
                <a:spcPts val="0"/>
              </a:spcAft>
              <a:buSzPts val="1100"/>
              <a:buChar char="■"/>
              <a:defRPr/>
            </a:lvl6pPr>
            <a:lvl7pPr marL="4267093" lvl="6" indent="-397923">
              <a:spcBef>
                <a:spcPts val="0"/>
              </a:spcBef>
              <a:spcAft>
                <a:spcPts val="0"/>
              </a:spcAft>
              <a:buSzPts val="1100"/>
              <a:buChar char="●"/>
              <a:defRPr/>
            </a:lvl7pPr>
            <a:lvl8pPr marL="4876678" lvl="7" indent="-397923">
              <a:spcBef>
                <a:spcPts val="0"/>
              </a:spcBef>
              <a:spcAft>
                <a:spcPts val="0"/>
              </a:spcAft>
              <a:buSzPts val="1100"/>
              <a:buChar char="○"/>
              <a:defRPr/>
            </a:lvl8pPr>
            <a:lvl9pPr marL="5486263" lvl="8" indent="-397923">
              <a:spcBef>
                <a:spcPts val="0"/>
              </a:spcBef>
              <a:spcAft>
                <a:spcPts val="0"/>
              </a:spcAft>
              <a:buSzPts val="1100"/>
              <a:buChar char="■"/>
              <a:defRPr/>
            </a:lvl9pPr>
          </a:lstStyle>
          <a:p>
            <a:pPr lvl="0"/>
            <a:r>
              <a:rPr lang="en-US"/>
              <a:t>Click to edit Master text styles</a:t>
            </a:r>
          </a:p>
        </p:txBody>
      </p:sp>
      <p:sp>
        <p:nvSpPr>
          <p:cNvPr id="55" name="Google Shape;55;p5"/>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467426A2-9E42-45FD-8740-A63E93D1E0A0}" type="slidenum">
              <a:rPr lang="vi-VN" smtClean="0"/>
              <a:t>‹#›</a:t>
            </a:fld>
            <a:endParaRPr lang="vi-VN"/>
          </a:p>
        </p:txBody>
      </p:sp>
    </p:spTree>
    <p:extLst>
      <p:ext uri="{BB962C8B-B14F-4D97-AF65-F5344CB8AC3E}">
        <p14:creationId xmlns:p14="http://schemas.microsoft.com/office/powerpoint/2010/main" val="12977040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56"/>
        <p:cNvGrpSpPr/>
        <p:nvPr/>
      </p:nvGrpSpPr>
      <p:grpSpPr>
        <a:xfrm>
          <a:off x="0" y="0"/>
          <a:ext cx="0" cy="0"/>
          <a:chOff x="0" y="0"/>
          <a:chExt cx="0" cy="0"/>
        </a:xfrm>
      </p:grpSpPr>
      <p:grpSp>
        <p:nvGrpSpPr>
          <p:cNvPr id="57" name="Google Shape;57;p6"/>
          <p:cNvGrpSpPr/>
          <p:nvPr/>
        </p:nvGrpSpPr>
        <p:grpSpPr>
          <a:xfrm>
            <a:off x="0" y="508002"/>
            <a:ext cx="1383800" cy="1355049"/>
            <a:chOff x="0" y="381001"/>
            <a:chExt cx="1037850" cy="1016287"/>
          </a:xfrm>
        </p:grpSpPr>
        <p:sp>
          <p:nvSpPr>
            <p:cNvPr id="58" name="Google Shape;58;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 name="Google Shape;59;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60" name="Google Shape;60;p6"/>
          <p:cNvSpPr txBox="1">
            <a:spLocks noGrp="1"/>
          </p:cNvSpPr>
          <p:nvPr>
            <p:ph type="title"/>
          </p:nvPr>
        </p:nvSpPr>
        <p:spPr>
          <a:xfrm>
            <a:off x="1730000" y="525000"/>
            <a:ext cx="9385200" cy="12188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3200"/>
            </a:lvl1pPr>
            <a:lvl2pPr lvl="1">
              <a:spcBef>
                <a:spcPts val="0"/>
              </a:spcBef>
              <a:spcAft>
                <a:spcPts val="0"/>
              </a:spcAft>
              <a:buSzPts val="2400"/>
              <a:buNone/>
              <a:defRPr sz="3200"/>
            </a:lvl2pPr>
            <a:lvl3pPr lvl="2">
              <a:spcBef>
                <a:spcPts val="0"/>
              </a:spcBef>
              <a:spcAft>
                <a:spcPts val="0"/>
              </a:spcAft>
              <a:buSzPts val="2400"/>
              <a:buNone/>
              <a:defRPr sz="3200"/>
            </a:lvl3pPr>
            <a:lvl4pPr lvl="3">
              <a:spcBef>
                <a:spcPts val="0"/>
              </a:spcBef>
              <a:spcAft>
                <a:spcPts val="0"/>
              </a:spcAft>
              <a:buSzPts val="2400"/>
              <a:buNone/>
              <a:defRPr sz="3200"/>
            </a:lvl4pPr>
            <a:lvl5pPr lvl="4">
              <a:spcBef>
                <a:spcPts val="0"/>
              </a:spcBef>
              <a:spcAft>
                <a:spcPts val="0"/>
              </a:spcAft>
              <a:buSzPts val="2400"/>
              <a:buNone/>
              <a:defRPr sz="3200"/>
            </a:lvl5pPr>
            <a:lvl6pPr lvl="5">
              <a:spcBef>
                <a:spcPts val="0"/>
              </a:spcBef>
              <a:spcAft>
                <a:spcPts val="0"/>
              </a:spcAft>
              <a:buSzPts val="2400"/>
              <a:buNone/>
              <a:defRPr sz="3200"/>
            </a:lvl6pPr>
            <a:lvl7pPr lvl="6">
              <a:spcBef>
                <a:spcPts val="0"/>
              </a:spcBef>
              <a:spcAft>
                <a:spcPts val="0"/>
              </a:spcAft>
              <a:buSzPts val="2400"/>
              <a:buNone/>
              <a:defRPr sz="3200"/>
            </a:lvl7pPr>
            <a:lvl8pPr lvl="7">
              <a:spcBef>
                <a:spcPts val="0"/>
              </a:spcBef>
              <a:spcAft>
                <a:spcPts val="0"/>
              </a:spcAft>
              <a:buSzPts val="2400"/>
              <a:buNone/>
              <a:defRPr sz="3200"/>
            </a:lvl8pPr>
            <a:lvl9pPr lvl="8">
              <a:spcBef>
                <a:spcPts val="0"/>
              </a:spcBef>
              <a:spcAft>
                <a:spcPts val="0"/>
              </a:spcAft>
              <a:buSzPts val="2400"/>
              <a:buNone/>
              <a:defRPr sz="3200"/>
            </a:lvl9pPr>
          </a:lstStyle>
          <a:p>
            <a:r>
              <a:rPr lang="en-US"/>
              <a:t>Click to edit Master title style</a:t>
            </a:r>
            <a:endParaRPr/>
          </a:p>
        </p:txBody>
      </p:sp>
      <p:sp>
        <p:nvSpPr>
          <p:cNvPr id="61" name="Google Shape;61;p6"/>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467426A2-9E42-45FD-8740-A63E93D1E0A0}" type="slidenum">
              <a:rPr lang="vi-VN" smtClean="0"/>
              <a:t>‹#›</a:t>
            </a:fld>
            <a:endParaRPr lang="vi-VN"/>
          </a:p>
        </p:txBody>
      </p:sp>
    </p:spTree>
    <p:extLst>
      <p:ext uri="{BB962C8B-B14F-4D97-AF65-F5344CB8AC3E}">
        <p14:creationId xmlns:p14="http://schemas.microsoft.com/office/powerpoint/2010/main" val="17330456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62"/>
        <p:cNvGrpSpPr/>
        <p:nvPr/>
      </p:nvGrpSpPr>
      <p:grpSpPr>
        <a:xfrm>
          <a:off x="0" y="0"/>
          <a:ext cx="0" cy="0"/>
          <a:chOff x="0" y="0"/>
          <a:chExt cx="0" cy="0"/>
        </a:xfrm>
      </p:grpSpPr>
      <p:grpSp>
        <p:nvGrpSpPr>
          <p:cNvPr id="63" name="Google Shape;63;p7"/>
          <p:cNvGrpSpPr/>
          <p:nvPr/>
        </p:nvGrpSpPr>
        <p:grpSpPr>
          <a:xfrm>
            <a:off x="0" y="508002"/>
            <a:ext cx="1383800" cy="1355049"/>
            <a:chOff x="0" y="381001"/>
            <a:chExt cx="1037850" cy="1016287"/>
          </a:xfrm>
        </p:grpSpPr>
        <p:sp>
          <p:nvSpPr>
            <p:cNvPr id="64" name="Google Shape;64;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 name="Google Shape;65;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66" name="Google Shape;66;p7"/>
          <p:cNvSpPr txBox="1">
            <a:spLocks noGrp="1"/>
          </p:cNvSpPr>
          <p:nvPr>
            <p:ph type="title"/>
          </p:nvPr>
        </p:nvSpPr>
        <p:spPr>
          <a:xfrm>
            <a:off x="1730000" y="525000"/>
            <a:ext cx="5065200" cy="19908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3200"/>
            </a:lvl1pPr>
            <a:lvl2pPr lvl="1">
              <a:spcBef>
                <a:spcPts val="0"/>
              </a:spcBef>
              <a:spcAft>
                <a:spcPts val="0"/>
              </a:spcAft>
              <a:buSzPts val="2400"/>
              <a:buNone/>
              <a:defRPr sz="3200"/>
            </a:lvl2pPr>
            <a:lvl3pPr lvl="2">
              <a:spcBef>
                <a:spcPts val="0"/>
              </a:spcBef>
              <a:spcAft>
                <a:spcPts val="0"/>
              </a:spcAft>
              <a:buSzPts val="2400"/>
              <a:buNone/>
              <a:defRPr sz="3200"/>
            </a:lvl3pPr>
            <a:lvl4pPr lvl="3">
              <a:spcBef>
                <a:spcPts val="0"/>
              </a:spcBef>
              <a:spcAft>
                <a:spcPts val="0"/>
              </a:spcAft>
              <a:buSzPts val="2400"/>
              <a:buNone/>
              <a:defRPr sz="3200"/>
            </a:lvl4pPr>
            <a:lvl5pPr lvl="4">
              <a:spcBef>
                <a:spcPts val="0"/>
              </a:spcBef>
              <a:spcAft>
                <a:spcPts val="0"/>
              </a:spcAft>
              <a:buSzPts val="2400"/>
              <a:buNone/>
              <a:defRPr sz="3200"/>
            </a:lvl5pPr>
            <a:lvl6pPr lvl="5">
              <a:spcBef>
                <a:spcPts val="0"/>
              </a:spcBef>
              <a:spcAft>
                <a:spcPts val="0"/>
              </a:spcAft>
              <a:buSzPts val="2400"/>
              <a:buNone/>
              <a:defRPr sz="3200"/>
            </a:lvl6pPr>
            <a:lvl7pPr lvl="6">
              <a:spcBef>
                <a:spcPts val="0"/>
              </a:spcBef>
              <a:spcAft>
                <a:spcPts val="0"/>
              </a:spcAft>
              <a:buSzPts val="2400"/>
              <a:buNone/>
              <a:defRPr sz="3200"/>
            </a:lvl7pPr>
            <a:lvl8pPr lvl="7">
              <a:spcBef>
                <a:spcPts val="0"/>
              </a:spcBef>
              <a:spcAft>
                <a:spcPts val="0"/>
              </a:spcAft>
              <a:buSzPts val="2400"/>
              <a:buNone/>
              <a:defRPr sz="3200"/>
            </a:lvl8pPr>
            <a:lvl9pPr lvl="8">
              <a:spcBef>
                <a:spcPts val="0"/>
              </a:spcBef>
              <a:spcAft>
                <a:spcPts val="0"/>
              </a:spcAft>
              <a:buSzPts val="2400"/>
              <a:buNone/>
              <a:defRPr sz="3200"/>
            </a:lvl9pPr>
          </a:lstStyle>
          <a:p>
            <a:r>
              <a:rPr lang="en-US"/>
              <a:t>Click to edit Master title style</a:t>
            </a:r>
            <a:endParaRPr/>
          </a:p>
        </p:txBody>
      </p:sp>
      <p:sp>
        <p:nvSpPr>
          <p:cNvPr id="67" name="Google Shape;67;p7"/>
          <p:cNvSpPr txBox="1">
            <a:spLocks noGrp="1"/>
          </p:cNvSpPr>
          <p:nvPr>
            <p:ph type="body" idx="1"/>
          </p:nvPr>
        </p:nvSpPr>
        <p:spPr>
          <a:xfrm>
            <a:off x="1730000" y="2630067"/>
            <a:ext cx="5065200" cy="3221200"/>
          </a:xfrm>
          <a:prstGeom prst="rect">
            <a:avLst/>
          </a:prstGeom>
        </p:spPr>
        <p:txBody>
          <a:bodyPr spcFirstLastPara="1" wrap="square" lIns="91425" tIns="91425" rIns="91425" bIns="91425" anchor="t" anchorCtr="0">
            <a:normAutofit/>
          </a:bodyPr>
          <a:lstStyle>
            <a:lvl1pPr marL="609585" lvl="0" indent="-414856">
              <a:spcBef>
                <a:spcPts val="0"/>
              </a:spcBef>
              <a:spcAft>
                <a:spcPts val="0"/>
              </a:spcAft>
              <a:buSzPts val="1300"/>
              <a:buChar char="●"/>
              <a:defRPr/>
            </a:lvl1pPr>
            <a:lvl2pPr marL="1219170" lvl="1" indent="-397923">
              <a:spcBef>
                <a:spcPts val="0"/>
              </a:spcBef>
              <a:spcAft>
                <a:spcPts val="0"/>
              </a:spcAft>
              <a:buSzPts val="1100"/>
              <a:buChar char="○"/>
              <a:defRPr/>
            </a:lvl2pPr>
            <a:lvl3pPr marL="1828754" lvl="2" indent="-397923">
              <a:spcBef>
                <a:spcPts val="0"/>
              </a:spcBef>
              <a:spcAft>
                <a:spcPts val="0"/>
              </a:spcAft>
              <a:buSzPts val="1100"/>
              <a:buChar char="■"/>
              <a:defRPr/>
            </a:lvl3pPr>
            <a:lvl4pPr marL="2438339" lvl="3" indent="-397923">
              <a:spcBef>
                <a:spcPts val="0"/>
              </a:spcBef>
              <a:spcAft>
                <a:spcPts val="0"/>
              </a:spcAft>
              <a:buSzPts val="1100"/>
              <a:buChar char="●"/>
              <a:defRPr/>
            </a:lvl4pPr>
            <a:lvl5pPr marL="3047924" lvl="4" indent="-397923">
              <a:spcBef>
                <a:spcPts val="0"/>
              </a:spcBef>
              <a:spcAft>
                <a:spcPts val="0"/>
              </a:spcAft>
              <a:buSzPts val="1100"/>
              <a:buChar char="○"/>
              <a:defRPr/>
            </a:lvl5pPr>
            <a:lvl6pPr marL="3657509" lvl="5" indent="-397923">
              <a:spcBef>
                <a:spcPts val="0"/>
              </a:spcBef>
              <a:spcAft>
                <a:spcPts val="0"/>
              </a:spcAft>
              <a:buSzPts val="1100"/>
              <a:buChar char="■"/>
              <a:defRPr/>
            </a:lvl6pPr>
            <a:lvl7pPr marL="4267093" lvl="6" indent="-397923">
              <a:spcBef>
                <a:spcPts val="0"/>
              </a:spcBef>
              <a:spcAft>
                <a:spcPts val="0"/>
              </a:spcAft>
              <a:buSzPts val="1100"/>
              <a:buChar char="●"/>
              <a:defRPr/>
            </a:lvl7pPr>
            <a:lvl8pPr marL="4876678" lvl="7" indent="-397923">
              <a:spcBef>
                <a:spcPts val="0"/>
              </a:spcBef>
              <a:spcAft>
                <a:spcPts val="0"/>
              </a:spcAft>
              <a:buSzPts val="1100"/>
              <a:buChar char="○"/>
              <a:defRPr/>
            </a:lvl8pPr>
            <a:lvl9pPr marL="5486263" lvl="8" indent="-397923">
              <a:spcBef>
                <a:spcPts val="0"/>
              </a:spcBef>
              <a:spcAft>
                <a:spcPts val="0"/>
              </a:spcAft>
              <a:buSzPts val="1100"/>
              <a:buChar char="■"/>
              <a:defRPr/>
            </a:lvl9pPr>
          </a:lstStyle>
          <a:p>
            <a:pPr lvl="0"/>
            <a:r>
              <a:rPr lang="en-US"/>
              <a:t>Click to edit Master text styles</a:t>
            </a:r>
          </a:p>
        </p:txBody>
      </p:sp>
      <p:sp>
        <p:nvSpPr>
          <p:cNvPr id="68" name="Google Shape;68;p7"/>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467426A2-9E42-45FD-8740-A63E93D1E0A0}" type="slidenum">
              <a:rPr lang="vi-VN" smtClean="0"/>
              <a:t>‹#›</a:t>
            </a:fld>
            <a:endParaRPr lang="vi-VN"/>
          </a:p>
        </p:txBody>
      </p:sp>
    </p:spTree>
    <p:extLst>
      <p:ext uri="{BB962C8B-B14F-4D97-AF65-F5344CB8AC3E}">
        <p14:creationId xmlns:p14="http://schemas.microsoft.com/office/powerpoint/2010/main" val="31060373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69"/>
        <p:cNvGrpSpPr/>
        <p:nvPr/>
      </p:nvGrpSpPr>
      <p:grpSpPr>
        <a:xfrm>
          <a:off x="0" y="0"/>
          <a:ext cx="0" cy="0"/>
          <a:chOff x="0" y="0"/>
          <a:chExt cx="0" cy="0"/>
        </a:xfrm>
      </p:grpSpPr>
      <p:grpSp>
        <p:nvGrpSpPr>
          <p:cNvPr id="70" name="Google Shape;70;p8"/>
          <p:cNvGrpSpPr/>
          <p:nvPr/>
        </p:nvGrpSpPr>
        <p:grpSpPr>
          <a:xfrm>
            <a:off x="5875200" y="0"/>
            <a:ext cx="6316800" cy="6858000"/>
            <a:chOff x="4406400" y="0"/>
            <a:chExt cx="4737600" cy="5143500"/>
          </a:xfrm>
        </p:grpSpPr>
        <p:sp>
          <p:nvSpPr>
            <p:cNvPr id="71" name="Google Shape;71;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 name="Google Shape;72;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 name="Google Shape;73;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 name="Google Shape;74;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 name="Google Shape;75;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6" name="Google Shape;76;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7" name="Google Shape;77;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8" name="Google Shape;78;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9" name="Google Shape;79;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0" name="Google Shape;80;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1" name="Google Shape;81;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2" name="Google Shape;82;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3" name="Google Shape;83;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4" name="Google Shape;84;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5" name="Google Shape;85;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6" name="Google Shape;86;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7" name="Google Shape;87;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8" name="Google Shape;88;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89" name="Google Shape;89;p8"/>
          <p:cNvSpPr txBox="1">
            <a:spLocks noGrp="1"/>
          </p:cNvSpPr>
          <p:nvPr>
            <p:ph type="title"/>
          </p:nvPr>
        </p:nvSpPr>
        <p:spPr>
          <a:xfrm>
            <a:off x="1098467" y="1155700"/>
            <a:ext cx="6116000" cy="46948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a:t>Click to edit Master title style</a:t>
            </a:r>
            <a:endParaRPr/>
          </a:p>
        </p:txBody>
      </p:sp>
      <p:sp>
        <p:nvSpPr>
          <p:cNvPr id="90" name="Google Shape;90;p8"/>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467426A2-9E42-45FD-8740-A63E93D1E0A0}" type="slidenum">
              <a:rPr lang="vi-VN" smtClean="0"/>
              <a:t>‹#›</a:t>
            </a:fld>
            <a:endParaRPr lang="vi-VN"/>
          </a:p>
        </p:txBody>
      </p:sp>
    </p:spTree>
    <p:extLst>
      <p:ext uri="{BB962C8B-B14F-4D97-AF65-F5344CB8AC3E}">
        <p14:creationId xmlns:p14="http://schemas.microsoft.com/office/powerpoint/2010/main" val="16467895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91"/>
        <p:cNvGrpSpPr/>
        <p:nvPr/>
      </p:nvGrpSpPr>
      <p:grpSpPr>
        <a:xfrm>
          <a:off x="0" y="0"/>
          <a:ext cx="0" cy="0"/>
          <a:chOff x="0" y="0"/>
          <a:chExt cx="0" cy="0"/>
        </a:xfrm>
      </p:grpSpPr>
      <p:grpSp>
        <p:nvGrpSpPr>
          <p:cNvPr id="92" name="Google Shape;92;p9"/>
          <p:cNvGrpSpPr/>
          <p:nvPr/>
        </p:nvGrpSpPr>
        <p:grpSpPr>
          <a:xfrm>
            <a:off x="0" y="508002"/>
            <a:ext cx="1383800" cy="1355049"/>
            <a:chOff x="0" y="381001"/>
            <a:chExt cx="1037850" cy="1016287"/>
          </a:xfrm>
        </p:grpSpPr>
        <p:sp>
          <p:nvSpPr>
            <p:cNvPr id="93" name="Google Shape;93;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4" name="Google Shape;94;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95" name="Google Shape;95;p9"/>
          <p:cNvSpPr txBox="1">
            <a:spLocks noGrp="1"/>
          </p:cNvSpPr>
          <p:nvPr>
            <p:ph type="title"/>
          </p:nvPr>
        </p:nvSpPr>
        <p:spPr>
          <a:xfrm>
            <a:off x="1730000" y="2211100"/>
            <a:ext cx="4048400" cy="23356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3200"/>
            </a:lvl1pPr>
            <a:lvl2pPr lvl="1">
              <a:spcBef>
                <a:spcPts val="0"/>
              </a:spcBef>
              <a:spcAft>
                <a:spcPts val="0"/>
              </a:spcAft>
              <a:buSzPts val="2400"/>
              <a:buNone/>
              <a:defRPr sz="3200"/>
            </a:lvl2pPr>
            <a:lvl3pPr lvl="2">
              <a:spcBef>
                <a:spcPts val="0"/>
              </a:spcBef>
              <a:spcAft>
                <a:spcPts val="0"/>
              </a:spcAft>
              <a:buSzPts val="2400"/>
              <a:buNone/>
              <a:defRPr sz="3200"/>
            </a:lvl3pPr>
            <a:lvl4pPr lvl="3">
              <a:spcBef>
                <a:spcPts val="0"/>
              </a:spcBef>
              <a:spcAft>
                <a:spcPts val="0"/>
              </a:spcAft>
              <a:buSzPts val="2400"/>
              <a:buNone/>
              <a:defRPr sz="3200"/>
            </a:lvl4pPr>
            <a:lvl5pPr lvl="4">
              <a:spcBef>
                <a:spcPts val="0"/>
              </a:spcBef>
              <a:spcAft>
                <a:spcPts val="0"/>
              </a:spcAft>
              <a:buSzPts val="2400"/>
              <a:buNone/>
              <a:defRPr sz="3200"/>
            </a:lvl5pPr>
            <a:lvl6pPr lvl="5">
              <a:spcBef>
                <a:spcPts val="0"/>
              </a:spcBef>
              <a:spcAft>
                <a:spcPts val="0"/>
              </a:spcAft>
              <a:buSzPts val="2400"/>
              <a:buNone/>
              <a:defRPr sz="3200"/>
            </a:lvl6pPr>
            <a:lvl7pPr lvl="6">
              <a:spcBef>
                <a:spcPts val="0"/>
              </a:spcBef>
              <a:spcAft>
                <a:spcPts val="0"/>
              </a:spcAft>
              <a:buSzPts val="2400"/>
              <a:buNone/>
              <a:defRPr sz="3200"/>
            </a:lvl7pPr>
            <a:lvl8pPr lvl="7">
              <a:spcBef>
                <a:spcPts val="0"/>
              </a:spcBef>
              <a:spcAft>
                <a:spcPts val="0"/>
              </a:spcAft>
              <a:buSzPts val="2400"/>
              <a:buNone/>
              <a:defRPr sz="3200"/>
            </a:lvl8pPr>
            <a:lvl9pPr lvl="8">
              <a:spcBef>
                <a:spcPts val="0"/>
              </a:spcBef>
              <a:spcAft>
                <a:spcPts val="0"/>
              </a:spcAft>
              <a:buSzPts val="2400"/>
              <a:buNone/>
              <a:defRPr sz="3200"/>
            </a:lvl9pPr>
          </a:lstStyle>
          <a:p>
            <a:r>
              <a:rPr lang="en-US"/>
              <a:t>Click to edit Master title style</a:t>
            </a:r>
            <a:endParaRPr/>
          </a:p>
        </p:txBody>
      </p:sp>
      <p:sp>
        <p:nvSpPr>
          <p:cNvPr id="96" name="Google Shape;96;p9"/>
          <p:cNvSpPr txBox="1">
            <a:spLocks noGrp="1"/>
          </p:cNvSpPr>
          <p:nvPr>
            <p:ph type="subTitle" idx="1"/>
          </p:nvPr>
        </p:nvSpPr>
        <p:spPr>
          <a:xfrm>
            <a:off x="1730000" y="4717333"/>
            <a:ext cx="4048400" cy="6748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733"/>
            </a:lvl2pPr>
            <a:lvl3pPr lvl="2">
              <a:lnSpc>
                <a:spcPct val="100000"/>
              </a:lnSpc>
              <a:spcBef>
                <a:spcPts val="0"/>
              </a:spcBef>
              <a:spcAft>
                <a:spcPts val="0"/>
              </a:spcAft>
              <a:buSzPts val="1300"/>
              <a:buNone/>
              <a:defRPr sz="1733"/>
            </a:lvl3pPr>
            <a:lvl4pPr lvl="3">
              <a:lnSpc>
                <a:spcPct val="100000"/>
              </a:lnSpc>
              <a:spcBef>
                <a:spcPts val="0"/>
              </a:spcBef>
              <a:spcAft>
                <a:spcPts val="0"/>
              </a:spcAft>
              <a:buSzPts val="1300"/>
              <a:buNone/>
              <a:defRPr sz="1733"/>
            </a:lvl4pPr>
            <a:lvl5pPr lvl="4">
              <a:lnSpc>
                <a:spcPct val="100000"/>
              </a:lnSpc>
              <a:spcBef>
                <a:spcPts val="0"/>
              </a:spcBef>
              <a:spcAft>
                <a:spcPts val="0"/>
              </a:spcAft>
              <a:buSzPts val="1300"/>
              <a:buNone/>
              <a:defRPr sz="1733"/>
            </a:lvl5pPr>
            <a:lvl6pPr lvl="5">
              <a:lnSpc>
                <a:spcPct val="100000"/>
              </a:lnSpc>
              <a:spcBef>
                <a:spcPts val="0"/>
              </a:spcBef>
              <a:spcAft>
                <a:spcPts val="0"/>
              </a:spcAft>
              <a:buSzPts val="1300"/>
              <a:buNone/>
              <a:defRPr sz="1733"/>
            </a:lvl6pPr>
            <a:lvl7pPr lvl="6">
              <a:lnSpc>
                <a:spcPct val="100000"/>
              </a:lnSpc>
              <a:spcBef>
                <a:spcPts val="0"/>
              </a:spcBef>
              <a:spcAft>
                <a:spcPts val="0"/>
              </a:spcAft>
              <a:buSzPts val="1300"/>
              <a:buNone/>
              <a:defRPr sz="1733"/>
            </a:lvl7pPr>
            <a:lvl8pPr lvl="7">
              <a:lnSpc>
                <a:spcPct val="100000"/>
              </a:lnSpc>
              <a:spcBef>
                <a:spcPts val="0"/>
              </a:spcBef>
              <a:spcAft>
                <a:spcPts val="0"/>
              </a:spcAft>
              <a:buSzPts val="1300"/>
              <a:buNone/>
              <a:defRPr sz="1733"/>
            </a:lvl8pPr>
            <a:lvl9pPr lvl="8">
              <a:lnSpc>
                <a:spcPct val="100000"/>
              </a:lnSpc>
              <a:spcBef>
                <a:spcPts val="0"/>
              </a:spcBef>
              <a:spcAft>
                <a:spcPts val="0"/>
              </a:spcAft>
              <a:buSzPts val="1300"/>
              <a:buNone/>
              <a:defRPr sz="1733"/>
            </a:lvl9pPr>
          </a:lstStyle>
          <a:p>
            <a:r>
              <a:rPr lang="en-US"/>
              <a:t>Click to edit Master subtitle style</a:t>
            </a:r>
            <a:endParaRPr/>
          </a:p>
        </p:txBody>
      </p:sp>
      <p:sp>
        <p:nvSpPr>
          <p:cNvPr id="97" name="Google Shape;97;p9"/>
          <p:cNvSpPr txBox="1">
            <a:spLocks noGrp="1"/>
          </p:cNvSpPr>
          <p:nvPr>
            <p:ph type="body" idx="2"/>
          </p:nvPr>
        </p:nvSpPr>
        <p:spPr>
          <a:xfrm>
            <a:off x="6197600" y="2262133"/>
            <a:ext cx="4902400" cy="3130000"/>
          </a:xfrm>
          <a:prstGeom prst="rect">
            <a:avLst/>
          </a:prstGeom>
        </p:spPr>
        <p:txBody>
          <a:bodyPr spcFirstLastPara="1" wrap="square" lIns="91425" tIns="91425" rIns="91425" bIns="91425" anchor="t" anchorCtr="0">
            <a:normAutofit/>
          </a:bodyPr>
          <a:lstStyle>
            <a:lvl1pPr marL="609585" lvl="0" indent="-414856">
              <a:spcBef>
                <a:spcPts val="0"/>
              </a:spcBef>
              <a:spcAft>
                <a:spcPts val="0"/>
              </a:spcAft>
              <a:buSzPts val="1300"/>
              <a:buChar char="●"/>
              <a:defRPr/>
            </a:lvl1pPr>
            <a:lvl2pPr marL="1219170" lvl="1" indent="-397923">
              <a:spcBef>
                <a:spcPts val="0"/>
              </a:spcBef>
              <a:spcAft>
                <a:spcPts val="0"/>
              </a:spcAft>
              <a:buSzPts val="1100"/>
              <a:buChar char="○"/>
              <a:defRPr/>
            </a:lvl2pPr>
            <a:lvl3pPr marL="1828754" lvl="2" indent="-397923">
              <a:spcBef>
                <a:spcPts val="0"/>
              </a:spcBef>
              <a:spcAft>
                <a:spcPts val="0"/>
              </a:spcAft>
              <a:buSzPts val="1100"/>
              <a:buChar char="■"/>
              <a:defRPr/>
            </a:lvl3pPr>
            <a:lvl4pPr marL="2438339" lvl="3" indent="-397923">
              <a:spcBef>
                <a:spcPts val="0"/>
              </a:spcBef>
              <a:spcAft>
                <a:spcPts val="0"/>
              </a:spcAft>
              <a:buSzPts val="1100"/>
              <a:buChar char="●"/>
              <a:defRPr/>
            </a:lvl4pPr>
            <a:lvl5pPr marL="3047924" lvl="4" indent="-397923">
              <a:spcBef>
                <a:spcPts val="0"/>
              </a:spcBef>
              <a:spcAft>
                <a:spcPts val="0"/>
              </a:spcAft>
              <a:buSzPts val="1100"/>
              <a:buChar char="○"/>
              <a:defRPr/>
            </a:lvl5pPr>
            <a:lvl6pPr marL="3657509" lvl="5" indent="-397923">
              <a:spcBef>
                <a:spcPts val="0"/>
              </a:spcBef>
              <a:spcAft>
                <a:spcPts val="0"/>
              </a:spcAft>
              <a:buSzPts val="1100"/>
              <a:buChar char="■"/>
              <a:defRPr/>
            </a:lvl6pPr>
            <a:lvl7pPr marL="4267093" lvl="6" indent="-397923">
              <a:spcBef>
                <a:spcPts val="0"/>
              </a:spcBef>
              <a:spcAft>
                <a:spcPts val="0"/>
              </a:spcAft>
              <a:buSzPts val="1100"/>
              <a:buChar char="●"/>
              <a:defRPr/>
            </a:lvl7pPr>
            <a:lvl8pPr marL="4876678" lvl="7" indent="-397923">
              <a:spcBef>
                <a:spcPts val="0"/>
              </a:spcBef>
              <a:spcAft>
                <a:spcPts val="0"/>
              </a:spcAft>
              <a:buSzPts val="1100"/>
              <a:buChar char="○"/>
              <a:defRPr/>
            </a:lvl8pPr>
            <a:lvl9pPr marL="5486263" lvl="8" indent="-397923">
              <a:spcBef>
                <a:spcPts val="0"/>
              </a:spcBef>
              <a:spcAft>
                <a:spcPts val="0"/>
              </a:spcAft>
              <a:buSzPts val="1100"/>
              <a:buChar char="■"/>
              <a:defRPr/>
            </a:lvl9pPr>
          </a:lstStyle>
          <a:p>
            <a:pPr lvl="0"/>
            <a:r>
              <a:rPr lang="en-US"/>
              <a:t>Click to edit Master text styles</a:t>
            </a:r>
          </a:p>
        </p:txBody>
      </p:sp>
      <p:sp>
        <p:nvSpPr>
          <p:cNvPr id="98" name="Google Shape;98;p9"/>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467426A2-9E42-45FD-8740-A63E93D1E0A0}" type="slidenum">
              <a:rPr lang="vi-VN" smtClean="0"/>
              <a:t>‹#›</a:t>
            </a:fld>
            <a:endParaRPr lang="vi-VN"/>
          </a:p>
        </p:txBody>
      </p:sp>
    </p:spTree>
    <p:extLst>
      <p:ext uri="{BB962C8B-B14F-4D97-AF65-F5344CB8AC3E}">
        <p14:creationId xmlns:p14="http://schemas.microsoft.com/office/powerpoint/2010/main" val="35363639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99"/>
        <p:cNvGrpSpPr/>
        <p:nvPr/>
      </p:nvGrpSpPr>
      <p:grpSpPr>
        <a:xfrm>
          <a:off x="0" y="0"/>
          <a:ext cx="0" cy="0"/>
          <a:chOff x="0" y="0"/>
          <a:chExt cx="0" cy="0"/>
        </a:xfrm>
      </p:grpSpPr>
      <p:grpSp>
        <p:nvGrpSpPr>
          <p:cNvPr id="100" name="Google Shape;100;p10"/>
          <p:cNvGrpSpPr/>
          <p:nvPr/>
        </p:nvGrpSpPr>
        <p:grpSpPr>
          <a:xfrm>
            <a:off x="1" y="5504763"/>
            <a:ext cx="931900" cy="912876"/>
            <a:chOff x="0" y="3785672"/>
            <a:chExt cx="698925" cy="684657"/>
          </a:xfrm>
        </p:grpSpPr>
        <p:sp>
          <p:nvSpPr>
            <p:cNvPr id="101" name="Google Shape;101;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2" name="Google Shape;102;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03" name="Google Shape;103;p10"/>
          <p:cNvSpPr txBox="1">
            <a:spLocks noGrp="1"/>
          </p:cNvSpPr>
          <p:nvPr>
            <p:ph type="body" idx="1"/>
          </p:nvPr>
        </p:nvSpPr>
        <p:spPr>
          <a:xfrm>
            <a:off x="1083633" y="5740500"/>
            <a:ext cx="9248000" cy="698400"/>
          </a:xfrm>
          <a:prstGeom prst="rect">
            <a:avLst/>
          </a:prstGeom>
        </p:spPr>
        <p:txBody>
          <a:bodyPr spcFirstLastPara="1" wrap="square" lIns="91425" tIns="91425" rIns="91425" bIns="91425" anchor="ctr" anchorCtr="0">
            <a:normAutofit/>
          </a:bodyPr>
          <a:lstStyle>
            <a:lvl1pPr marL="609585" lvl="0" indent="-304792">
              <a:lnSpc>
                <a:spcPct val="100000"/>
              </a:lnSpc>
              <a:spcBef>
                <a:spcPts val="0"/>
              </a:spcBef>
              <a:spcAft>
                <a:spcPts val="0"/>
              </a:spcAft>
              <a:buSzPts val="1300"/>
              <a:buNone/>
              <a:defRPr/>
            </a:lvl1pPr>
          </a:lstStyle>
          <a:p>
            <a:pPr lvl="0"/>
            <a:r>
              <a:rPr lang="en-US"/>
              <a:t>Click to edit Master text styles</a:t>
            </a:r>
          </a:p>
        </p:txBody>
      </p:sp>
      <p:sp>
        <p:nvSpPr>
          <p:cNvPr id="104" name="Google Shape;104;p10"/>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467426A2-9E42-45FD-8740-A63E93D1E0A0}" type="slidenum">
              <a:rPr lang="vi-VN" smtClean="0"/>
              <a:t>‹#›</a:t>
            </a:fld>
            <a:endParaRPr lang="vi-VN"/>
          </a:p>
        </p:txBody>
      </p:sp>
    </p:spTree>
    <p:extLst>
      <p:ext uri="{BB962C8B-B14F-4D97-AF65-F5344CB8AC3E}">
        <p14:creationId xmlns:p14="http://schemas.microsoft.com/office/powerpoint/2010/main" val="37441610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marL="914400" lvl="1"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marL="1371600" lvl="2"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marL="1828800" lvl="3"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marL="2286000" lvl="4"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marL="2743200" lvl="5"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marL="3200400" lvl="6"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marL="3657600" lvl="7"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marL="4114800" lvl="8"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rmAutofit/>
          </a:bodyPr>
          <a:lstStyle>
            <a:lvl1pPr lvl="0" algn="r">
              <a:buNone/>
              <a:defRPr sz="1333">
                <a:solidFill>
                  <a:schemeClr val="lt1"/>
                </a:solidFill>
                <a:latin typeface="Lato"/>
                <a:ea typeface="Lato"/>
                <a:cs typeface="Lato"/>
                <a:sym typeface="Lato"/>
              </a:defRPr>
            </a:lvl1pPr>
            <a:lvl2pPr lvl="1" algn="r">
              <a:buNone/>
              <a:defRPr sz="1333">
                <a:solidFill>
                  <a:schemeClr val="lt1"/>
                </a:solidFill>
                <a:latin typeface="Lato"/>
                <a:ea typeface="Lato"/>
                <a:cs typeface="Lato"/>
                <a:sym typeface="Lato"/>
              </a:defRPr>
            </a:lvl2pPr>
            <a:lvl3pPr lvl="2" algn="r">
              <a:buNone/>
              <a:defRPr sz="1333">
                <a:solidFill>
                  <a:schemeClr val="lt1"/>
                </a:solidFill>
                <a:latin typeface="Lato"/>
                <a:ea typeface="Lato"/>
                <a:cs typeface="Lato"/>
                <a:sym typeface="Lato"/>
              </a:defRPr>
            </a:lvl3pPr>
            <a:lvl4pPr lvl="3" algn="r">
              <a:buNone/>
              <a:defRPr sz="1333">
                <a:solidFill>
                  <a:schemeClr val="lt1"/>
                </a:solidFill>
                <a:latin typeface="Lato"/>
                <a:ea typeface="Lato"/>
                <a:cs typeface="Lato"/>
                <a:sym typeface="Lato"/>
              </a:defRPr>
            </a:lvl4pPr>
            <a:lvl5pPr lvl="4" algn="r">
              <a:buNone/>
              <a:defRPr sz="1333">
                <a:solidFill>
                  <a:schemeClr val="lt1"/>
                </a:solidFill>
                <a:latin typeface="Lato"/>
                <a:ea typeface="Lato"/>
                <a:cs typeface="Lato"/>
                <a:sym typeface="Lato"/>
              </a:defRPr>
            </a:lvl5pPr>
            <a:lvl6pPr lvl="5" algn="r">
              <a:buNone/>
              <a:defRPr sz="1333">
                <a:solidFill>
                  <a:schemeClr val="lt1"/>
                </a:solidFill>
                <a:latin typeface="Lato"/>
                <a:ea typeface="Lato"/>
                <a:cs typeface="Lato"/>
                <a:sym typeface="Lato"/>
              </a:defRPr>
            </a:lvl6pPr>
            <a:lvl7pPr lvl="6" algn="r">
              <a:buNone/>
              <a:defRPr sz="1333">
                <a:solidFill>
                  <a:schemeClr val="lt1"/>
                </a:solidFill>
                <a:latin typeface="Lato"/>
                <a:ea typeface="Lato"/>
                <a:cs typeface="Lato"/>
                <a:sym typeface="Lato"/>
              </a:defRPr>
            </a:lvl7pPr>
            <a:lvl8pPr lvl="7" algn="r">
              <a:buNone/>
              <a:defRPr sz="1333">
                <a:solidFill>
                  <a:schemeClr val="lt1"/>
                </a:solidFill>
                <a:latin typeface="Lato"/>
                <a:ea typeface="Lato"/>
                <a:cs typeface="Lato"/>
                <a:sym typeface="Lato"/>
              </a:defRPr>
            </a:lvl8pPr>
            <a:lvl9pPr lvl="8" algn="r">
              <a:buNone/>
              <a:defRPr sz="1333">
                <a:solidFill>
                  <a:schemeClr val="lt1"/>
                </a:solidFill>
                <a:latin typeface="Lato"/>
                <a:ea typeface="Lato"/>
                <a:cs typeface="Lato"/>
                <a:sym typeface="Lato"/>
              </a:defRPr>
            </a:lvl9pPr>
          </a:lstStyle>
          <a:p>
            <a:fld id="{467426A2-9E42-45FD-8740-A63E93D1E0A0}" type="slidenum">
              <a:rPr lang="vi-VN" smtClean="0"/>
              <a:t>‹#›</a:t>
            </a:fld>
            <a:endParaRPr lang="vi-VN"/>
          </a:p>
        </p:txBody>
      </p:sp>
    </p:spTree>
    <p:extLst>
      <p:ext uri="{BB962C8B-B14F-4D97-AF65-F5344CB8AC3E}">
        <p14:creationId xmlns:p14="http://schemas.microsoft.com/office/powerpoint/2010/main" val="2523603934"/>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6" Type="http://schemas.openxmlformats.org/officeDocument/2006/relationships/customXml" Target="../ink/ink13.xml"/><Relationship Id="rId21" Type="http://schemas.openxmlformats.org/officeDocument/2006/relationships/image" Target="../media/image10.png"/><Relationship Id="rId42" Type="http://schemas.openxmlformats.org/officeDocument/2006/relationships/customXml" Target="../ink/ink21.xml"/><Relationship Id="rId47" Type="http://schemas.openxmlformats.org/officeDocument/2006/relationships/image" Target="../media/image23.png"/><Relationship Id="rId63" Type="http://schemas.openxmlformats.org/officeDocument/2006/relationships/image" Target="../media/image31.png"/><Relationship Id="rId68" Type="http://schemas.openxmlformats.org/officeDocument/2006/relationships/customXml" Target="../ink/ink34.xml"/><Relationship Id="rId84" Type="http://schemas.openxmlformats.org/officeDocument/2006/relationships/customXml" Target="../ink/ink42.xml"/><Relationship Id="rId89" Type="http://schemas.openxmlformats.org/officeDocument/2006/relationships/image" Target="../media/image44.png"/><Relationship Id="rId16" Type="http://schemas.openxmlformats.org/officeDocument/2006/relationships/customXml" Target="../ink/ink8.xml"/><Relationship Id="rId11" Type="http://schemas.openxmlformats.org/officeDocument/2006/relationships/image" Target="../media/image5.png"/><Relationship Id="rId32" Type="http://schemas.openxmlformats.org/officeDocument/2006/relationships/customXml" Target="../ink/ink16.xml"/><Relationship Id="rId37" Type="http://schemas.openxmlformats.org/officeDocument/2006/relationships/image" Target="../media/image18.png"/><Relationship Id="rId53" Type="http://schemas.openxmlformats.org/officeDocument/2006/relationships/image" Target="../media/image26.png"/><Relationship Id="rId58" Type="http://schemas.openxmlformats.org/officeDocument/2006/relationships/customXml" Target="../ink/ink29.xml"/><Relationship Id="rId74" Type="http://schemas.openxmlformats.org/officeDocument/2006/relationships/customXml" Target="../ink/ink37.xml"/><Relationship Id="rId79" Type="http://schemas.openxmlformats.org/officeDocument/2006/relationships/image" Target="../media/image39.png"/><Relationship Id="rId5" Type="http://schemas.openxmlformats.org/officeDocument/2006/relationships/image" Target="../media/image2.png"/><Relationship Id="rId90" Type="http://schemas.openxmlformats.org/officeDocument/2006/relationships/customXml" Target="../ink/ink45.xml"/><Relationship Id="rId14" Type="http://schemas.openxmlformats.org/officeDocument/2006/relationships/customXml" Target="../ink/ink7.xml"/><Relationship Id="rId22" Type="http://schemas.openxmlformats.org/officeDocument/2006/relationships/customXml" Target="../ink/ink11.xml"/><Relationship Id="rId27" Type="http://schemas.openxmlformats.org/officeDocument/2006/relationships/image" Target="../media/image13.png"/><Relationship Id="rId30" Type="http://schemas.openxmlformats.org/officeDocument/2006/relationships/customXml" Target="../ink/ink15.xml"/><Relationship Id="rId35" Type="http://schemas.openxmlformats.org/officeDocument/2006/relationships/image" Target="../media/image17.png"/><Relationship Id="rId43" Type="http://schemas.openxmlformats.org/officeDocument/2006/relationships/image" Target="../media/image21.png"/><Relationship Id="rId48" Type="http://schemas.openxmlformats.org/officeDocument/2006/relationships/customXml" Target="../ink/ink24.xml"/><Relationship Id="rId56" Type="http://schemas.openxmlformats.org/officeDocument/2006/relationships/customXml" Target="../ink/ink28.xml"/><Relationship Id="rId64" Type="http://schemas.openxmlformats.org/officeDocument/2006/relationships/customXml" Target="../ink/ink32.xml"/><Relationship Id="rId69" Type="http://schemas.openxmlformats.org/officeDocument/2006/relationships/image" Target="../media/image34.png"/><Relationship Id="rId77" Type="http://schemas.openxmlformats.org/officeDocument/2006/relationships/image" Target="../media/image38.png"/><Relationship Id="rId8" Type="http://schemas.openxmlformats.org/officeDocument/2006/relationships/customXml" Target="../ink/ink4.xml"/><Relationship Id="rId51" Type="http://schemas.openxmlformats.org/officeDocument/2006/relationships/image" Target="../media/image25.png"/><Relationship Id="rId72" Type="http://schemas.openxmlformats.org/officeDocument/2006/relationships/customXml" Target="../ink/ink36.xml"/><Relationship Id="rId80" Type="http://schemas.openxmlformats.org/officeDocument/2006/relationships/customXml" Target="../ink/ink40.xml"/><Relationship Id="rId85" Type="http://schemas.openxmlformats.org/officeDocument/2006/relationships/image" Target="../media/image42.png"/><Relationship Id="rId3" Type="http://schemas.openxmlformats.org/officeDocument/2006/relationships/image" Target="../media/image1.png"/><Relationship Id="rId12" Type="http://schemas.openxmlformats.org/officeDocument/2006/relationships/customXml" Target="../ink/ink6.xml"/><Relationship Id="rId17" Type="http://schemas.openxmlformats.org/officeDocument/2006/relationships/image" Target="../media/image8.png"/><Relationship Id="rId25" Type="http://schemas.openxmlformats.org/officeDocument/2006/relationships/image" Target="../media/image12.png"/><Relationship Id="rId33" Type="http://schemas.openxmlformats.org/officeDocument/2006/relationships/image" Target="../media/image16.png"/><Relationship Id="rId38" Type="http://schemas.openxmlformats.org/officeDocument/2006/relationships/customXml" Target="../ink/ink19.xml"/><Relationship Id="rId46" Type="http://schemas.openxmlformats.org/officeDocument/2006/relationships/customXml" Target="../ink/ink23.xml"/><Relationship Id="rId59" Type="http://schemas.openxmlformats.org/officeDocument/2006/relationships/image" Target="../media/image29.png"/><Relationship Id="rId67" Type="http://schemas.openxmlformats.org/officeDocument/2006/relationships/image" Target="../media/image33.png"/><Relationship Id="rId20" Type="http://schemas.openxmlformats.org/officeDocument/2006/relationships/customXml" Target="../ink/ink10.xml"/><Relationship Id="rId41" Type="http://schemas.openxmlformats.org/officeDocument/2006/relationships/image" Target="../media/image20.png"/><Relationship Id="rId54" Type="http://schemas.openxmlformats.org/officeDocument/2006/relationships/customXml" Target="../ink/ink27.xml"/><Relationship Id="rId62" Type="http://schemas.openxmlformats.org/officeDocument/2006/relationships/customXml" Target="../ink/ink31.xml"/><Relationship Id="rId70" Type="http://schemas.openxmlformats.org/officeDocument/2006/relationships/customXml" Target="../ink/ink35.xml"/><Relationship Id="rId75" Type="http://schemas.openxmlformats.org/officeDocument/2006/relationships/image" Target="../media/image37.png"/><Relationship Id="rId83" Type="http://schemas.openxmlformats.org/officeDocument/2006/relationships/image" Target="../media/image41.png"/><Relationship Id="rId88" Type="http://schemas.openxmlformats.org/officeDocument/2006/relationships/customXml" Target="../ink/ink44.xml"/><Relationship Id="rId91" Type="http://schemas.openxmlformats.org/officeDocument/2006/relationships/image" Target="../media/image45.png"/><Relationship Id="rId1" Type="http://schemas.openxmlformats.org/officeDocument/2006/relationships/slideLayout" Target="../slideLayouts/slideLayout11.xml"/><Relationship Id="rId6" Type="http://schemas.openxmlformats.org/officeDocument/2006/relationships/customXml" Target="../ink/ink3.xml"/><Relationship Id="rId15" Type="http://schemas.openxmlformats.org/officeDocument/2006/relationships/image" Target="../media/image7.png"/><Relationship Id="rId23" Type="http://schemas.openxmlformats.org/officeDocument/2006/relationships/image" Target="../media/image11.png"/><Relationship Id="rId28" Type="http://schemas.openxmlformats.org/officeDocument/2006/relationships/customXml" Target="../ink/ink14.xml"/><Relationship Id="rId36" Type="http://schemas.openxmlformats.org/officeDocument/2006/relationships/customXml" Target="../ink/ink18.xml"/><Relationship Id="rId49" Type="http://schemas.openxmlformats.org/officeDocument/2006/relationships/image" Target="../media/image24.png"/><Relationship Id="rId57" Type="http://schemas.openxmlformats.org/officeDocument/2006/relationships/image" Target="../media/image28.png"/><Relationship Id="rId10" Type="http://schemas.openxmlformats.org/officeDocument/2006/relationships/customXml" Target="../ink/ink5.xml"/><Relationship Id="rId31" Type="http://schemas.openxmlformats.org/officeDocument/2006/relationships/image" Target="../media/image15.png"/><Relationship Id="rId44" Type="http://schemas.openxmlformats.org/officeDocument/2006/relationships/customXml" Target="../ink/ink22.xml"/><Relationship Id="rId52" Type="http://schemas.openxmlformats.org/officeDocument/2006/relationships/customXml" Target="../ink/ink26.xml"/><Relationship Id="rId60" Type="http://schemas.openxmlformats.org/officeDocument/2006/relationships/customXml" Target="../ink/ink30.xml"/><Relationship Id="rId65" Type="http://schemas.openxmlformats.org/officeDocument/2006/relationships/image" Target="../media/image32.png"/><Relationship Id="rId73" Type="http://schemas.openxmlformats.org/officeDocument/2006/relationships/image" Target="../media/image36.png"/><Relationship Id="rId78" Type="http://schemas.openxmlformats.org/officeDocument/2006/relationships/customXml" Target="../ink/ink39.xml"/><Relationship Id="rId81" Type="http://schemas.openxmlformats.org/officeDocument/2006/relationships/image" Target="../media/image40.png"/><Relationship Id="rId86" Type="http://schemas.openxmlformats.org/officeDocument/2006/relationships/customXml" Target="../ink/ink43.xml"/><Relationship Id="rId4" Type="http://schemas.openxmlformats.org/officeDocument/2006/relationships/customXml" Target="../ink/ink2.xml"/><Relationship Id="rId9" Type="http://schemas.openxmlformats.org/officeDocument/2006/relationships/image" Target="../media/image4.png"/><Relationship Id="rId13" Type="http://schemas.openxmlformats.org/officeDocument/2006/relationships/image" Target="../media/image6.png"/><Relationship Id="rId18" Type="http://schemas.openxmlformats.org/officeDocument/2006/relationships/customXml" Target="../ink/ink9.xml"/><Relationship Id="rId39" Type="http://schemas.openxmlformats.org/officeDocument/2006/relationships/image" Target="../media/image19.png"/><Relationship Id="rId34" Type="http://schemas.openxmlformats.org/officeDocument/2006/relationships/customXml" Target="../ink/ink17.xml"/><Relationship Id="rId50" Type="http://schemas.openxmlformats.org/officeDocument/2006/relationships/customXml" Target="../ink/ink25.xml"/><Relationship Id="rId55" Type="http://schemas.openxmlformats.org/officeDocument/2006/relationships/image" Target="../media/image27.png"/><Relationship Id="rId76" Type="http://schemas.openxmlformats.org/officeDocument/2006/relationships/customXml" Target="../ink/ink38.xml"/><Relationship Id="rId7" Type="http://schemas.openxmlformats.org/officeDocument/2006/relationships/image" Target="../media/image3.png"/><Relationship Id="rId71" Type="http://schemas.openxmlformats.org/officeDocument/2006/relationships/image" Target="../media/image35.png"/><Relationship Id="rId2" Type="http://schemas.openxmlformats.org/officeDocument/2006/relationships/customXml" Target="../ink/ink1.xml"/><Relationship Id="rId29" Type="http://schemas.openxmlformats.org/officeDocument/2006/relationships/image" Target="../media/image14.png"/><Relationship Id="rId24" Type="http://schemas.openxmlformats.org/officeDocument/2006/relationships/customXml" Target="../ink/ink12.xml"/><Relationship Id="rId40" Type="http://schemas.openxmlformats.org/officeDocument/2006/relationships/customXml" Target="../ink/ink20.xml"/><Relationship Id="rId45" Type="http://schemas.openxmlformats.org/officeDocument/2006/relationships/image" Target="../media/image22.png"/><Relationship Id="rId66" Type="http://schemas.openxmlformats.org/officeDocument/2006/relationships/customXml" Target="../ink/ink33.xml"/><Relationship Id="rId87" Type="http://schemas.openxmlformats.org/officeDocument/2006/relationships/image" Target="../media/image43.png"/><Relationship Id="rId61" Type="http://schemas.openxmlformats.org/officeDocument/2006/relationships/image" Target="../media/image30.png"/><Relationship Id="rId82" Type="http://schemas.openxmlformats.org/officeDocument/2006/relationships/customXml" Target="../ink/ink41.xml"/><Relationship Id="rId19"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customXml" Target="../ink/ink46.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92439E-463C-147E-48D3-6A714FD285E6}"/>
              </a:ext>
            </a:extLst>
          </p:cNvPr>
          <p:cNvSpPr>
            <a:spLocks noGrp="1"/>
          </p:cNvSpPr>
          <p:nvPr>
            <p:ph type="ctrTitle"/>
          </p:nvPr>
        </p:nvSpPr>
        <p:spPr/>
        <p:txBody>
          <a:bodyPr/>
          <a:lstStyle/>
          <a:p>
            <a:r>
              <a:rPr lang="vi-VN" dirty="0"/>
              <a:t>Giới thiệu về</a:t>
            </a:r>
            <a:br>
              <a:rPr lang="vi-VN" dirty="0"/>
            </a:br>
            <a:r>
              <a:rPr lang="vi-VN" dirty="0"/>
              <a:t>Spring Security</a:t>
            </a:r>
          </a:p>
        </p:txBody>
      </p:sp>
      <p:sp>
        <p:nvSpPr>
          <p:cNvPr id="3" name="Subtitle 2">
            <a:extLst>
              <a:ext uri="{FF2B5EF4-FFF2-40B4-BE49-F238E27FC236}">
                <a16:creationId xmlns:a16="http://schemas.microsoft.com/office/drawing/2014/main" id="{0B01F02E-79E4-D5D5-3395-97DA7683510C}"/>
              </a:ext>
            </a:extLst>
          </p:cNvPr>
          <p:cNvSpPr>
            <a:spLocks noGrp="1"/>
          </p:cNvSpPr>
          <p:nvPr>
            <p:ph type="subTitle" idx="1"/>
          </p:nvPr>
        </p:nvSpPr>
        <p:spPr/>
        <p:txBody>
          <a:bodyPr/>
          <a:lstStyle/>
          <a:p>
            <a:endParaRPr lang="vi-VN"/>
          </a:p>
        </p:txBody>
      </p:sp>
    </p:spTree>
    <p:extLst>
      <p:ext uri="{BB962C8B-B14F-4D97-AF65-F5344CB8AC3E}">
        <p14:creationId xmlns:p14="http://schemas.microsoft.com/office/powerpoint/2010/main" val="31766194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282491B4-9B23-2258-2223-B90AD845C7BF}"/>
              </a:ext>
            </a:extLst>
          </p:cNvPr>
          <p:cNvGrpSpPr/>
          <p:nvPr/>
        </p:nvGrpSpPr>
        <p:grpSpPr>
          <a:xfrm>
            <a:off x="1265330" y="1208388"/>
            <a:ext cx="3093480" cy="4599720"/>
            <a:chOff x="1265330" y="1208388"/>
            <a:chExt cx="3093480" cy="4599720"/>
          </a:xfrm>
        </p:grpSpPr>
        <mc:AlternateContent xmlns:mc="http://schemas.openxmlformats.org/markup-compatibility/2006" xmlns:p14="http://schemas.microsoft.com/office/powerpoint/2010/main">
          <mc:Choice Requires="p14">
            <p:contentPart p14:bwMode="auto" r:id="rId2">
              <p14:nvContentPartPr>
                <p14:cNvPr id="3" name="Ink 2">
                  <a:extLst>
                    <a:ext uri="{FF2B5EF4-FFF2-40B4-BE49-F238E27FC236}">
                      <a16:creationId xmlns:a16="http://schemas.microsoft.com/office/drawing/2014/main" id="{9D808F3E-6B7F-8C0B-0431-B25AF212493C}"/>
                    </a:ext>
                  </a:extLst>
                </p14:cNvPr>
                <p14:cNvContentPartPr/>
                <p14:nvPr/>
              </p14:nvContentPartPr>
              <p14:xfrm>
                <a:off x="1265330" y="1357788"/>
                <a:ext cx="163800" cy="2873520"/>
              </p14:xfrm>
            </p:contentPart>
          </mc:Choice>
          <mc:Fallback xmlns="">
            <p:pic>
              <p:nvPicPr>
                <p:cNvPr id="3" name="Ink 2">
                  <a:extLst>
                    <a:ext uri="{FF2B5EF4-FFF2-40B4-BE49-F238E27FC236}">
                      <a16:creationId xmlns:a16="http://schemas.microsoft.com/office/drawing/2014/main" id="{9D808F3E-6B7F-8C0B-0431-B25AF212493C}"/>
                    </a:ext>
                  </a:extLst>
                </p:cNvPr>
                <p:cNvPicPr/>
                <p:nvPr/>
              </p:nvPicPr>
              <p:blipFill>
                <a:blip r:embed="rId3"/>
                <a:stretch>
                  <a:fillRect/>
                </a:stretch>
              </p:blipFill>
              <p:spPr>
                <a:xfrm>
                  <a:off x="1256690" y="1348788"/>
                  <a:ext cx="181440" cy="289116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4" name="Ink 3">
                  <a:extLst>
                    <a:ext uri="{FF2B5EF4-FFF2-40B4-BE49-F238E27FC236}">
                      <a16:creationId xmlns:a16="http://schemas.microsoft.com/office/drawing/2014/main" id="{C73EF1A6-C7E2-A881-09EB-D62DF61AA188}"/>
                    </a:ext>
                  </a:extLst>
                </p14:cNvPr>
                <p14:cNvContentPartPr/>
                <p14:nvPr/>
              </p14:nvContentPartPr>
              <p14:xfrm>
                <a:off x="1316450" y="4211868"/>
                <a:ext cx="6120" cy="122400"/>
              </p14:xfrm>
            </p:contentPart>
          </mc:Choice>
          <mc:Fallback xmlns="">
            <p:pic>
              <p:nvPicPr>
                <p:cNvPr id="4" name="Ink 3">
                  <a:extLst>
                    <a:ext uri="{FF2B5EF4-FFF2-40B4-BE49-F238E27FC236}">
                      <a16:creationId xmlns:a16="http://schemas.microsoft.com/office/drawing/2014/main" id="{C73EF1A6-C7E2-A881-09EB-D62DF61AA188}"/>
                    </a:ext>
                  </a:extLst>
                </p:cNvPr>
                <p:cNvPicPr/>
                <p:nvPr/>
              </p:nvPicPr>
              <p:blipFill>
                <a:blip r:embed="rId5"/>
                <a:stretch>
                  <a:fillRect/>
                </a:stretch>
              </p:blipFill>
              <p:spPr>
                <a:xfrm>
                  <a:off x="1307810" y="4203228"/>
                  <a:ext cx="23760" cy="14004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5" name="Ink 4">
                  <a:extLst>
                    <a:ext uri="{FF2B5EF4-FFF2-40B4-BE49-F238E27FC236}">
                      <a16:creationId xmlns:a16="http://schemas.microsoft.com/office/drawing/2014/main" id="{D4BF89BD-2CC1-578E-B2A5-5F07F37429E2}"/>
                    </a:ext>
                  </a:extLst>
                </p14:cNvPr>
                <p14:cNvContentPartPr/>
                <p14:nvPr/>
              </p14:nvContentPartPr>
              <p14:xfrm>
                <a:off x="1367210" y="4184868"/>
                <a:ext cx="2118960" cy="1525320"/>
              </p14:xfrm>
            </p:contentPart>
          </mc:Choice>
          <mc:Fallback xmlns="">
            <p:pic>
              <p:nvPicPr>
                <p:cNvPr id="5" name="Ink 4">
                  <a:extLst>
                    <a:ext uri="{FF2B5EF4-FFF2-40B4-BE49-F238E27FC236}">
                      <a16:creationId xmlns:a16="http://schemas.microsoft.com/office/drawing/2014/main" id="{D4BF89BD-2CC1-578E-B2A5-5F07F37429E2}"/>
                    </a:ext>
                  </a:extLst>
                </p:cNvPr>
                <p:cNvPicPr/>
                <p:nvPr/>
              </p:nvPicPr>
              <p:blipFill>
                <a:blip r:embed="rId7"/>
                <a:stretch>
                  <a:fillRect/>
                </a:stretch>
              </p:blipFill>
              <p:spPr>
                <a:xfrm>
                  <a:off x="1358570" y="4176228"/>
                  <a:ext cx="2136600" cy="154296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7" name="Ink 6">
                  <a:extLst>
                    <a:ext uri="{FF2B5EF4-FFF2-40B4-BE49-F238E27FC236}">
                      <a16:creationId xmlns:a16="http://schemas.microsoft.com/office/drawing/2014/main" id="{E627D5A1-5CF5-B4AA-407F-96D69140ED51}"/>
                    </a:ext>
                  </a:extLst>
                </p14:cNvPr>
                <p14:cNvContentPartPr/>
                <p14:nvPr/>
              </p14:nvContentPartPr>
              <p14:xfrm>
                <a:off x="1271810" y="1208388"/>
                <a:ext cx="3087000" cy="4599720"/>
              </p14:xfrm>
            </p:contentPart>
          </mc:Choice>
          <mc:Fallback xmlns="">
            <p:pic>
              <p:nvPicPr>
                <p:cNvPr id="7" name="Ink 6">
                  <a:extLst>
                    <a:ext uri="{FF2B5EF4-FFF2-40B4-BE49-F238E27FC236}">
                      <a16:creationId xmlns:a16="http://schemas.microsoft.com/office/drawing/2014/main" id="{E627D5A1-5CF5-B4AA-407F-96D69140ED51}"/>
                    </a:ext>
                  </a:extLst>
                </p:cNvPr>
                <p:cNvPicPr/>
                <p:nvPr/>
              </p:nvPicPr>
              <p:blipFill>
                <a:blip r:embed="rId9"/>
                <a:stretch>
                  <a:fillRect/>
                </a:stretch>
              </p:blipFill>
              <p:spPr>
                <a:xfrm>
                  <a:off x="1263170" y="1199748"/>
                  <a:ext cx="3104640" cy="4617360"/>
                </a:xfrm>
                <a:prstGeom prst="rect">
                  <a:avLst/>
                </a:prstGeom>
              </p:spPr>
            </p:pic>
          </mc:Fallback>
        </mc:AlternateContent>
      </p:grpSp>
      <p:grpSp>
        <p:nvGrpSpPr>
          <p:cNvPr id="14" name="Group 13">
            <a:extLst>
              <a:ext uri="{FF2B5EF4-FFF2-40B4-BE49-F238E27FC236}">
                <a16:creationId xmlns:a16="http://schemas.microsoft.com/office/drawing/2014/main" id="{13984D17-5FFD-6882-7406-7FF096C1E004}"/>
              </a:ext>
            </a:extLst>
          </p:cNvPr>
          <p:cNvGrpSpPr/>
          <p:nvPr/>
        </p:nvGrpSpPr>
        <p:grpSpPr>
          <a:xfrm>
            <a:off x="1779410" y="2429148"/>
            <a:ext cx="1131120" cy="511560"/>
            <a:chOff x="1779410" y="2429148"/>
            <a:chExt cx="1131120" cy="511560"/>
          </a:xfrm>
        </p:grpSpPr>
        <mc:AlternateContent xmlns:mc="http://schemas.openxmlformats.org/markup-compatibility/2006" xmlns:p14="http://schemas.microsoft.com/office/powerpoint/2010/main">
          <mc:Choice Requires="p14">
            <p:contentPart p14:bwMode="auto" r:id="rId10">
              <p14:nvContentPartPr>
                <p14:cNvPr id="9" name="Ink 8">
                  <a:extLst>
                    <a:ext uri="{FF2B5EF4-FFF2-40B4-BE49-F238E27FC236}">
                      <a16:creationId xmlns:a16="http://schemas.microsoft.com/office/drawing/2014/main" id="{423ACDFC-7EA0-C054-E217-FA1CA55E4074}"/>
                    </a:ext>
                  </a:extLst>
                </p14:cNvPr>
                <p14:cNvContentPartPr/>
                <p14:nvPr/>
              </p14:nvContentPartPr>
              <p14:xfrm>
                <a:off x="1779410" y="2429148"/>
                <a:ext cx="333720" cy="511560"/>
              </p14:xfrm>
            </p:contentPart>
          </mc:Choice>
          <mc:Fallback xmlns="">
            <p:pic>
              <p:nvPicPr>
                <p:cNvPr id="9" name="Ink 8">
                  <a:extLst>
                    <a:ext uri="{FF2B5EF4-FFF2-40B4-BE49-F238E27FC236}">
                      <a16:creationId xmlns:a16="http://schemas.microsoft.com/office/drawing/2014/main" id="{423ACDFC-7EA0-C054-E217-FA1CA55E4074}"/>
                    </a:ext>
                  </a:extLst>
                </p:cNvPr>
                <p:cNvPicPr/>
                <p:nvPr/>
              </p:nvPicPr>
              <p:blipFill>
                <a:blip r:embed="rId11"/>
                <a:stretch>
                  <a:fillRect/>
                </a:stretch>
              </p:blipFill>
              <p:spPr>
                <a:xfrm>
                  <a:off x="1770410" y="2420148"/>
                  <a:ext cx="351360" cy="5292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0" name="Ink 9">
                  <a:extLst>
                    <a:ext uri="{FF2B5EF4-FFF2-40B4-BE49-F238E27FC236}">
                      <a16:creationId xmlns:a16="http://schemas.microsoft.com/office/drawing/2014/main" id="{3E054BFA-874E-EB95-DFC5-DE28BA8D6575}"/>
                    </a:ext>
                  </a:extLst>
                </p14:cNvPr>
                <p14:cNvContentPartPr/>
                <p14:nvPr/>
              </p14:nvContentPartPr>
              <p14:xfrm>
                <a:off x="2115290" y="2446068"/>
                <a:ext cx="213480" cy="487800"/>
              </p14:xfrm>
            </p:contentPart>
          </mc:Choice>
          <mc:Fallback xmlns="">
            <p:pic>
              <p:nvPicPr>
                <p:cNvPr id="10" name="Ink 9">
                  <a:extLst>
                    <a:ext uri="{FF2B5EF4-FFF2-40B4-BE49-F238E27FC236}">
                      <a16:creationId xmlns:a16="http://schemas.microsoft.com/office/drawing/2014/main" id="{3E054BFA-874E-EB95-DFC5-DE28BA8D6575}"/>
                    </a:ext>
                  </a:extLst>
                </p:cNvPr>
                <p:cNvPicPr/>
                <p:nvPr/>
              </p:nvPicPr>
              <p:blipFill>
                <a:blip r:embed="rId13"/>
                <a:stretch>
                  <a:fillRect/>
                </a:stretch>
              </p:blipFill>
              <p:spPr>
                <a:xfrm>
                  <a:off x="2106650" y="2437428"/>
                  <a:ext cx="231120" cy="50544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1" name="Ink 10">
                  <a:extLst>
                    <a:ext uri="{FF2B5EF4-FFF2-40B4-BE49-F238E27FC236}">
                      <a16:creationId xmlns:a16="http://schemas.microsoft.com/office/drawing/2014/main" id="{37A9CE42-A188-82C6-505B-8ED61EB6C274}"/>
                    </a:ext>
                  </a:extLst>
                </p14:cNvPr>
                <p14:cNvContentPartPr/>
                <p14:nvPr/>
              </p14:nvContentPartPr>
              <p14:xfrm>
                <a:off x="2266490" y="2649108"/>
                <a:ext cx="20520" cy="12240"/>
              </p14:xfrm>
            </p:contentPart>
          </mc:Choice>
          <mc:Fallback xmlns="">
            <p:pic>
              <p:nvPicPr>
                <p:cNvPr id="11" name="Ink 10">
                  <a:extLst>
                    <a:ext uri="{FF2B5EF4-FFF2-40B4-BE49-F238E27FC236}">
                      <a16:creationId xmlns:a16="http://schemas.microsoft.com/office/drawing/2014/main" id="{37A9CE42-A188-82C6-505B-8ED61EB6C274}"/>
                    </a:ext>
                  </a:extLst>
                </p:cNvPr>
                <p:cNvPicPr/>
                <p:nvPr/>
              </p:nvPicPr>
              <p:blipFill>
                <a:blip r:embed="rId15"/>
                <a:stretch>
                  <a:fillRect/>
                </a:stretch>
              </p:blipFill>
              <p:spPr>
                <a:xfrm>
                  <a:off x="2257850" y="2640468"/>
                  <a:ext cx="38160" cy="2988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2" name="Ink 11">
                  <a:extLst>
                    <a:ext uri="{FF2B5EF4-FFF2-40B4-BE49-F238E27FC236}">
                      <a16:creationId xmlns:a16="http://schemas.microsoft.com/office/drawing/2014/main" id="{EC748230-078D-1758-F5AB-2016CF647AD2}"/>
                    </a:ext>
                  </a:extLst>
                </p14:cNvPr>
                <p14:cNvContentPartPr/>
                <p14:nvPr/>
              </p14:nvContentPartPr>
              <p14:xfrm>
                <a:off x="2422370" y="2555868"/>
                <a:ext cx="446760" cy="327240"/>
              </p14:xfrm>
            </p:contentPart>
          </mc:Choice>
          <mc:Fallback xmlns="">
            <p:pic>
              <p:nvPicPr>
                <p:cNvPr id="12" name="Ink 11">
                  <a:extLst>
                    <a:ext uri="{FF2B5EF4-FFF2-40B4-BE49-F238E27FC236}">
                      <a16:creationId xmlns:a16="http://schemas.microsoft.com/office/drawing/2014/main" id="{EC748230-078D-1758-F5AB-2016CF647AD2}"/>
                    </a:ext>
                  </a:extLst>
                </p:cNvPr>
                <p:cNvPicPr/>
                <p:nvPr/>
              </p:nvPicPr>
              <p:blipFill>
                <a:blip r:embed="rId17"/>
                <a:stretch>
                  <a:fillRect/>
                </a:stretch>
              </p:blipFill>
              <p:spPr>
                <a:xfrm>
                  <a:off x="2413370" y="2546868"/>
                  <a:ext cx="464400" cy="34488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3" name="Ink 12">
                  <a:extLst>
                    <a:ext uri="{FF2B5EF4-FFF2-40B4-BE49-F238E27FC236}">
                      <a16:creationId xmlns:a16="http://schemas.microsoft.com/office/drawing/2014/main" id="{E2222B25-C008-481B-15B0-15A1C8DD5F19}"/>
                    </a:ext>
                  </a:extLst>
                </p14:cNvPr>
                <p14:cNvContentPartPr/>
                <p14:nvPr/>
              </p14:nvContentPartPr>
              <p14:xfrm>
                <a:off x="2779130" y="2663868"/>
                <a:ext cx="131400" cy="39240"/>
              </p14:xfrm>
            </p:contentPart>
          </mc:Choice>
          <mc:Fallback xmlns="">
            <p:pic>
              <p:nvPicPr>
                <p:cNvPr id="13" name="Ink 12">
                  <a:extLst>
                    <a:ext uri="{FF2B5EF4-FFF2-40B4-BE49-F238E27FC236}">
                      <a16:creationId xmlns:a16="http://schemas.microsoft.com/office/drawing/2014/main" id="{E2222B25-C008-481B-15B0-15A1C8DD5F19}"/>
                    </a:ext>
                  </a:extLst>
                </p:cNvPr>
                <p:cNvPicPr/>
                <p:nvPr/>
              </p:nvPicPr>
              <p:blipFill>
                <a:blip r:embed="rId19"/>
                <a:stretch>
                  <a:fillRect/>
                </a:stretch>
              </p:blipFill>
              <p:spPr>
                <a:xfrm>
                  <a:off x="2770130" y="2655228"/>
                  <a:ext cx="149040" cy="56880"/>
                </a:xfrm>
                <a:prstGeom prst="rect">
                  <a:avLst/>
                </a:prstGeom>
              </p:spPr>
            </p:pic>
          </mc:Fallback>
        </mc:AlternateContent>
      </p:grpSp>
      <p:grpSp>
        <p:nvGrpSpPr>
          <p:cNvPr id="58" name="Group 57">
            <a:extLst>
              <a:ext uri="{FF2B5EF4-FFF2-40B4-BE49-F238E27FC236}">
                <a16:creationId xmlns:a16="http://schemas.microsoft.com/office/drawing/2014/main" id="{56BBBDC1-BB0F-3E99-F273-B84445AC9D2F}"/>
              </a:ext>
            </a:extLst>
          </p:cNvPr>
          <p:cNvGrpSpPr/>
          <p:nvPr/>
        </p:nvGrpSpPr>
        <p:grpSpPr>
          <a:xfrm>
            <a:off x="4288250" y="962868"/>
            <a:ext cx="6860520" cy="4479120"/>
            <a:chOff x="4288250" y="962868"/>
            <a:chExt cx="6860520" cy="4479120"/>
          </a:xfrm>
        </p:grpSpPr>
        <mc:AlternateContent xmlns:mc="http://schemas.openxmlformats.org/markup-compatibility/2006" xmlns:p14="http://schemas.microsoft.com/office/powerpoint/2010/main">
          <mc:Choice Requires="p14">
            <p:contentPart p14:bwMode="auto" r:id="rId20">
              <p14:nvContentPartPr>
                <p14:cNvPr id="15" name="Ink 14">
                  <a:extLst>
                    <a:ext uri="{FF2B5EF4-FFF2-40B4-BE49-F238E27FC236}">
                      <a16:creationId xmlns:a16="http://schemas.microsoft.com/office/drawing/2014/main" id="{FFB54B19-904A-A0E4-084C-89822C73EE09}"/>
                    </a:ext>
                  </a:extLst>
                </p14:cNvPr>
                <p14:cNvContentPartPr/>
                <p14:nvPr/>
              </p14:nvContentPartPr>
              <p14:xfrm>
                <a:off x="5647970" y="2777628"/>
                <a:ext cx="48960" cy="25200"/>
              </p14:xfrm>
            </p:contentPart>
          </mc:Choice>
          <mc:Fallback xmlns="">
            <p:pic>
              <p:nvPicPr>
                <p:cNvPr id="15" name="Ink 14">
                  <a:extLst>
                    <a:ext uri="{FF2B5EF4-FFF2-40B4-BE49-F238E27FC236}">
                      <a16:creationId xmlns:a16="http://schemas.microsoft.com/office/drawing/2014/main" id="{FFB54B19-904A-A0E4-084C-89822C73EE09}"/>
                    </a:ext>
                  </a:extLst>
                </p:cNvPr>
                <p:cNvPicPr/>
                <p:nvPr/>
              </p:nvPicPr>
              <p:blipFill>
                <a:blip r:embed="rId21"/>
                <a:stretch>
                  <a:fillRect/>
                </a:stretch>
              </p:blipFill>
              <p:spPr>
                <a:xfrm>
                  <a:off x="5638970" y="2768628"/>
                  <a:ext cx="66600" cy="4284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6" name="Ink 15">
                  <a:extLst>
                    <a:ext uri="{FF2B5EF4-FFF2-40B4-BE49-F238E27FC236}">
                      <a16:creationId xmlns:a16="http://schemas.microsoft.com/office/drawing/2014/main" id="{E0B5C4EF-8B53-0930-AB71-6C48619EE5A2}"/>
                    </a:ext>
                  </a:extLst>
                </p14:cNvPr>
                <p14:cNvContentPartPr/>
                <p14:nvPr/>
              </p14:nvContentPartPr>
              <p14:xfrm>
                <a:off x="5628890" y="2526708"/>
                <a:ext cx="38520" cy="1041120"/>
              </p14:xfrm>
            </p:contentPart>
          </mc:Choice>
          <mc:Fallback xmlns="">
            <p:pic>
              <p:nvPicPr>
                <p:cNvPr id="16" name="Ink 15">
                  <a:extLst>
                    <a:ext uri="{FF2B5EF4-FFF2-40B4-BE49-F238E27FC236}">
                      <a16:creationId xmlns:a16="http://schemas.microsoft.com/office/drawing/2014/main" id="{E0B5C4EF-8B53-0930-AB71-6C48619EE5A2}"/>
                    </a:ext>
                  </a:extLst>
                </p:cNvPr>
                <p:cNvPicPr/>
                <p:nvPr/>
              </p:nvPicPr>
              <p:blipFill>
                <a:blip r:embed="rId23"/>
                <a:stretch>
                  <a:fillRect/>
                </a:stretch>
              </p:blipFill>
              <p:spPr>
                <a:xfrm>
                  <a:off x="5619890" y="2518068"/>
                  <a:ext cx="56160" cy="105876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8" name="Ink 17">
                  <a:extLst>
                    <a:ext uri="{FF2B5EF4-FFF2-40B4-BE49-F238E27FC236}">
                      <a16:creationId xmlns:a16="http://schemas.microsoft.com/office/drawing/2014/main" id="{2AD74135-8C02-4721-6B2A-CF9D8A185490}"/>
                    </a:ext>
                  </a:extLst>
                </p14:cNvPr>
                <p14:cNvContentPartPr/>
                <p14:nvPr/>
              </p14:nvContentPartPr>
              <p14:xfrm>
                <a:off x="5628530" y="2765028"/>
                <a:ext cx="130680" cy="1251000"/>
              </p14:xfrm>
            </p:contentPart>
          </mc:Choice>
          <mc:Fallback xmlns="">
            <p:pic>
              <p:nvPicPr>
                <p:cNvPr id="18" name="Ink 17">
                  <a:extLst>
                    <a:ext uri="{FF2B5EF4-FFF2-40B4-BE49-F238E27FC236}">
                      <a16:creationId xmlns:a16="http://schemas.microsoft.com/office/drawing/2014/main" id="{2AD74135-8C02-4721-6B2A-CF9D8A185490}"/>
                    </a:ext>
                  </a:extLst>
                </p:cNvPr>
                <p:cNvPicPr/>
                <p:nvPr/>
              </p:nvPicPr>
              <p:blipFill>
                <a:blip r:embed="rId25"/>
                <a:stretch>
                  <a:fillRect/>
                </a:stretch>
              </p:blipFill>
              <p:spPr>
                <a:xfrm>
                  <a:off x="5619530" y="2756028"/>
                  <a:ext cx="148320" cy="126864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19" name="Ink 18">
                  <a:extLst>
                    <a:ext uri="{FF2B5EF4-FFF2-40B4-BE49-F238E27FC236}">
                      <a16:creationId xmlns:a16="http://schemas.microsoft.com/office/drawing/2014/main" id="{7F9AFA7E-0B9A-5929-1D75-ECDE4802B499}"/>
                    </a:ext>
                  </a:extLst>
                </p14:cNvPr>
                <p14:cNvContentPartPr/>
                <p14:nvPr/>
              </p14:nvContentPartPr>
              <p14:xfrm>
                <a:off x="5631770" y="2374788"/>
                <a:ext cx="2141640" cy="1569240"/>
              </p14:xfrm>
            </p:contentPart>
          </mc:Choice>
          <mc:Fallback xmlns="">
            <p:pic>
              <p:nvPicPr>
                <p:cNvPr id="19" name="Ink 18">
                  <a:extLst>
                    <a:ext uri="{FF2B5EF4-FFF2-40B4-BE49-F238E27FC236}">
                      <a16:creationId xmlns:a16="http://schemas.microsoft.com/office/drawing/2014/main" id="{7F9AFA7E-0B9A-5929-1D75-ECDE4802B499}"/>
                    </a:ext>
                  </a:extLst>
                </p:cNvPr>
                <p:cNvPicPr/>
                <p:nvPr/>
              </p:nvPicPr>
              <p:blipFill>
                <a:blip r:embed="rId27"/>
                <a:stretch>
                  <a:fillRect/>
                </a:stretch>
              </p:blipFill>
              <p:spPr>
                <a:xfrm>
                  <a:off x="5623130" y="2366148"/>
                  <a:ext cx="2159280" cy="158688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20" name="Ink 19">
                  <a:extLst>
                    <a:ext uri="{FF2B5EF4-FFF2-40B4-BE49-F238E27FC236}">
                      <a16:creationId xmlns:a16="http://schemas.microsoft.com/office/drawing/2014/main" id="{75E350AD-92A6-4C49-4DE2-D32FE87E4192}"/>
                    </a:ext>
                  </a:extLst>
                </p14:cNvPr>
                <p14:cNvContentPartPr/>
                <p14:nvPr/>
              </p14:nvContentPartPr>
              <p14:xfrm>
                <a:off x="5789450" y="4142028"/>
                <a:ext cx="1851480" cy="111600"/>
              </p14:xfrm>
            </p:contentPart>
          </mc:Choice>
          <mc:Fallback xmlns="">
            <p:pic>
              <p:nvPicPr>
                <p:cNvPr id="20" name="Ink 19">
                  <a:extLst>
                    <a:ext uri="{FF2B5EF4-FFF2-40B4-BE49-F238E27FC236}">
                      <a16:creationId xmlns:a16="http://schemas.microsoft.com/office/drawing/2014/main" id="{75E350AD-92A6-4C49-4DE2-D32FE87E4192}"/>
                    </a:ext>
                  </a:extLst>
                </p:cNvPr>
                <p:cNvPicPr/>
                <p:nvPr/>
              </p:nvPicPr>
              <p:blipFill>
                <a:blip r:embed="rId29"/>
                <a:stretch>
                  <a:fillRect/>
                </a:stretch>
              </p:blipFill>
              <p:spPr>
                <a:xfrm>
                  <a:off x="5780810" y="4133388"/>
                  <a:ext cx="1869120" cy="12924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1" name="Ink 20">
                  <a:extLst>
                    <a:ext uri="{FF2B5EF4-FFF2-40B4-BE49-F238E27FC236}">
                      <a16:creationId xmlns:a16="http://schemas.microsoft.com/office/drawing/2014/main" id="{9E9960A8-E962-D509-82F4-20697A273763}"/>
                    </a:ext>
                  </a:extLst>
                </p14:cNvPr>
                <p14:cNvContentPartPr/>
                <p14:nvPr/>
              </p14:nvContentPartPr>
              <p14:xfrm>
                <a:off x="6067010" y="2809668"/>
                <a:ext cx="193680" cy="308520"/>
              </p14:xfrm>
            </p:contentPart>
          </mc:Choice>
          <mc:Fallback xmlns="">
            <p:pic>
              <p:nvPicPr>
                <p:cNvPr id="21" name="Ink 20">
                  <a:extLst>
                    <a:ext uri="{FF2B5EF4-FFF2-40B4-BE49-F238E27FC236}">
                      <a16:creationId xmlns:a16="http://schemas.microsoft.com/office/drawing/2014/main" id="{9E9960A8-E962-D509-82F4-20697A273763}"/>
                    </a:ext>
                  </a:extLst>
                </p:cNvPr>
                <p:cNvPicPr/>
                <p:nvPr/>
              </p:nvPicPr>
              <p:blipFill>
                <a:blip r:embed="rId31"/>
                <a:stretch>
                  <a:fillRect/>
                </a:stretch>
              </p:blipFill>
              <p:spPr>
                <a:xfrm>
                  <a:off x="6058010" y="2800668"/>
                  <a:ext cx="211320" cy="32616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2" name="Ink 21">
                  <a:extLst>
                    <a:ext uri="{FF2B5EF4-FFF2-40B4-BE49-F238E27FC236}">
                      <a16:creationId xmlns:a16="http://schemas.microsoft.com/office/drawing/2014/main" id="{F8CA3943-F6B4-6AF2-8CAE-4491F5065201}"/>
                    </a:ext>
                  </a:extLst>
                </p14:cNvPr>
                <p14:cNvContentPartPr/>
                <p14:nvPr/>
              </p14:nvContentPartPr>
              <p14:xfrm>
                <a:off x="6299930" y="2992548"/>
                <a:ext cx="101160" cy="318600"/>
              </p14:xfrm>
            </p:contentPart>
          </mc:Choice>
          <mc:Fallback xmlns="">
            <p:pic>
              <p:nvPicPr>
                <p:cNvPr id="22" name="Ink 21">
                  <a:extLst>
                    <a:ext uri="{FF2B5EF4-FFF2-40B4-BE49-F238E27FC236}">
                      <a16:creationId xmlns:a16="http://schemas.microsoft.com/office/drawing/2014/main" id="{F8CA3943-F6B4-6AF2-8CAE-4491F5065201}"/>
                    </a:ext>
                  </a:extLst>
                </p:cNvPr>
                <p:cNvPicPr/>
                <p:nvPr/>
              </p:nvPicPr>
              <p:blipFill>
                <a:blip r:embed="rId33"/>
                <a:stretch>
                  <a:fillRect/>
                </a:stretch>
              </p:blipFill>
              <p:spPr>
                <a:xfrm>
                  <a:off x="6291290" y="2983908"/>
                  <a:ext cx="118800" cy="33624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23" name="Ink 22">
                  <a:extLst>
                    <a:ext uri="{FF2B5EF4-FFF2-40B4-BE49-F238E27FC236}">
                      <a16:creationId xmlns:a16="http://schemas.microsoft.com/office/drawing/2014/main" id="{7EB3157A-D083-807C-92C6-E370B90DC421}"/>
                    </a:ext>
                  </a:extLst>
                </p14:cNvPr>
                <p14:cNvContentPartPr/>
                <p14:nvPr/>
              </p14:nvContentPartPr>
              <p14:xfrm>
                <a:off x="6474170" y="2975628"/>
                <a:ext cx="154080" cy="141840"/>
              </p14:xfrm>
            </p:contentPart>
          </mc:Choice>
          <mc:Fallback xmlns="">
            <p:pic>
              <p:nvPicPr>
                <p:cNvPr id="23" name="Ink 22">
                  <a:extLst>
                    <a:ext uri="{FF2B5EF4-FFF2-40B4-BE49-F238E27FC236}">
                      <a16:creationId xmlns:a16="http://schemas.microsoft.com/office/drawing/2014/main" id="{7EB3157A-D083-807C-92C6-E370B90DC421}"/>
                    </a:ext>
                  </a:extLst>
                </p:cNvPr>
                <p:cNvPicPr/>
                <p:nvPr/>
              </p:nvPicPr>
              <p:blipFill>
                <a:blip r:embed="rId35"/>
                <a:stretch>
                  <a:fillRect/>
                </a:stretch>
              </p:blipFill>
              <p:spPr>
                <a:xfrm>
                  <a:off x="6465170" y="2966628"/>
                  <a:ext cx="171720" cy="15948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24" name="Ink 23">
                  <a:extLst>
                    <a:ext uri="{FF2B5EF4-FFF2-40B4-BE49-F238E27FC236}">
                      <a16:creationId xmlns:a16="http://schemas.microsoft.com/office/drawing/2014/main" id="{FB4266A4-3C1F-7444-B11C-039AAB4B5964}"/>
                    </a:ext>
                  </a:extLst>
                </p14:cNvPr>
                <p14:cNvContentPartPr/>
                <p14:nvPr/>
              </p14:nvContentPartPr>
              <p14:xfrm>
                <a:off x="6653810" y="2938908"/>
                <a:ext cx="59760" cy="168840"/>
              </p14:xfrm>
            </p:contentPart>
          </mc:Choice>
          <mc:Fallback xmlns="">
            <p:pic>
              <p:nvPicPr>
                <p:cNvPr id="24" name="Ink 23">
                  <a:extLst>
                    <a:ext uri="{FF2B5EF4-FFF2-40B4-BE49-F238E27FC236}">
                      <a16:creationId xmlns:a16="http://schemas.microsoft.com/office/drawing/2014/main" id="{FB4266A4-3C1F-7444-B11C-039AAB4B5964}"/>
                    </a:ext>
                  </a:extLst>
                </p:cNvPr>
                <p:cNvPicPr/>
                <p:nvPr/>
              </p:nvPicPr>
              <p:blipFill>
                <a:blip r:embed="rId37"/>
                <a:stretch>
                  <a:fillRect/>
                </a:stretch>
              </p:blipFill>
              <p:spPr>
                <a:xfrm>
                  <a:off x="6644810" y="2930268"/>
                  <a:ext cx="77400" cy="18648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25" name="Ink 24">
                  <a:extLst>
                    <a:ext uri="{FF2B5EF4-FFF2-40B4-BE49-F238E27FC236}">
                      <a16:creationId xmlns:a16="http://schemas.microsoft.com/office/drawing/2014/main" id="{7FD91C10-0E26-4FB0-BE07-2300346F6D55}"/>
                    </a:ext>
                  </a:extLst>
                </p14:cNvPr>
                <p14:cNvContentPartPr/>
                <p14:nvPr/>
              </p14:nvContentPartPr>
              <p14:xfrm>
                <a:off x="6790610" y="2960148"/>
                <a:ext cx="378720" cy="326880"/>
              </p14:xfrm>
            </p:contentPart>
          </mc:Choice>
          <mc:Fallback xmlns="">
            <p:pic>
              <p:nvPicPr>
                <p:cNvPr id="25" name="Ink 24">
                  <a:extLst>
                    <a:ext uri="{FF2B5EF4-FFF2-40B4-BE49-F238E27FC236}">
                      <a16:creationId xmlns:a16="http://schemas.microsoft.com/office/drawing/2014/main" id="{7FD91C10-0E26-4FB0-BE07-2300346F6D55}"/>
                    </a:ext>
                  </a:extLst>
                </p:cNvPr>
                <p:cNvPicPr/>
                <p:nvPr/>
              </p:nvPicPr>
              <p:blipFill>
                <a:blip r:embed="rId39"/>
                <a:stretch>
                  <a:fillRect/>
                </a:stretch>
              </p:blipFill>
              <p:spPr>
                <a:xfrm>
                  <a:off x="6781970" y="2951508"/>
                  <a:ext cx="396360" cy="34452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26" name="Ink 25">
                  <a:extLst>
                    <a:ext uri="{FF2B5EF4-FFF2-40B4-BE49-F238E27FC236}">
                      <a16:creationId xmlns:a16="http://schemas.microsoft.com/office/drawing/2014/main" id="{BC2E89E2-62CA-B487-0FAF-CA4286F599A2}"/>
                    </a:ext>
                  </a:extLst>
                </p14:cNvPr>
                <p14:cNvContentPartPr/>
                <p14:nvPr/>
              </p14:nvContentPartPr>
              <p14:xfrm>
                <a:off x="6027050" y="3697068"/>
                <a:ext cx="122760" cy="262800"/>
              </p14:xfrm>
            </p:contentPart>
          </mc:Choice>
          <mc:Fallback xmlns="">
            <p:pic>
              <p:nvPicPr>
                <p:cNvPr id="26" name="Ink 25">
                  <a:extLst>
                    <a:ext uri="{FF2B5EF4-FFF2-40B4-BE49-F238E27FC236}">
                      <a16:creationId xmlns:a16="http://schemas.microsoft.com/office/drawing/2014/main" id="{BC2E89E2-62CA-B487-0FAF-CA4286F599A2}"/>
                    </a:ext>
                  </a:extLst>
                </p:cNvPr>
                <p:cNvPicPr/>
                <p:nvPr/>
              </p:nvPicPr>
              <p:blipFill>
                <a:blip r:embed="rId41"/>
                <a:stretch>
                  <a:fillRect/>
                </a:stretch>
              </p:blipFill>
              <p:spPr>
                <a:xfrm>
                  <a:off x="6018050" y="3688068"/>
                  <a:ext cx="140400" cy="28044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27" name="Ink 26">
                  <a:extLst>
                    <a:ext uri="{FF2B5EF4-FFF2-40B4-BE49-F238E27FC236}">
                      <a16:creationId xmlns:a16="http://schemas.microsoft.com/office/drawing/2014/main" id="{217EAF7A-14AB-B5BC-DF6F-EB127E4B62BD}"/>
                    </a:ext>
                  </a:extLst>
                </p14:cNvPr>
                <p14:cNvContentPartPr/>
                <p14:nvPr/>
              </p14:nvContentPartPr>
              <p14:xfrm>
                <a:off x="6198050" y="3831348"/>
                <a:ext cx="207720" cy="181800"/>
              </p14:xfrm>
            </p:contentPart>
          </mc:Choice>
          <mc:Fallback xmlns="">
            <p:pic>
              <p:nvPicPr>
                <p:cNvPr id="27" name="Ink 26">
                  <a:extLst>
                    <a:ext uri="{FF2B5EF4-FFF2-40B4-BE49-F238E27FC236}">
                      <a16:creationId xmlns:a16="http://schemas.microsoft.com/office/drawing/2014/main" id="{217EAF7A-14AB-B5BC-DF6F-EB127E4B62BD}"/>
                    </a:ext>
                  </a:extLst>
                </p:cNvPr>
                <p:cNvPicPr/>
                <p:nvPr/>
              </p:nvPicPr>
              <p:blipFill>
                <a:blip r:embed="rId43"/>
                <a:stretch>
                  <a:fillRect/>
                </a:stretch>
              </p:blipFill>
              <p:spPr>
                <a:xfrm>
                  <a:off x="6189050" y="3822708"/>
                  <a:ext cx="225360" cy="19944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28" name="Ink 27">
                  <a:extLst>
                    <a:ext uri="{FF2B5EF4-FFF2-40B4-BE49-F238E27FC236}">
                      <a16:creationId xmlns:a16="http://schemas.microsoft.com/office/drawing/2014/main" id="{0E4D6692-A473-349D-BB18-1487BDDD98C0}"/>
                    </a:ext>
                  </a:extLst>
                </p14:cNvPr>
                <p14:cNvContentPartPr/>
                <p14:nvPr/>
              </p14:nvContentPartPr>
              <p14:xfrm>
                <a:off x="6436730" y="3849708"/>
                <a:ext cx="331560" cy="146520"/>
              </p14:xfrm>
            </p:contentPart>
          </mc:Choice>
          <mc:Fallback xmlns="">
            <p:pic>
              <p:nvPicPr>
                <p:cNvPr id="28" name="Ink 27">
                  <a:extLst>
                    <a:ext uri="{FF2B5EF4-FFF2-40B4-BE49-F238E27FC236}">
                      <a16:creationId xmlns:a16="http://schemas.microsoft.com/office/drawing/2014/main" id="{0E4D6692-A473-349D-BB18-1487BDDD98C0}"/>
                    </a:ext>
                  </a:extLst>
                </p:cNvPr>
                <p:cNvPicPr/>
                <p:nvPr/>
              </p:nvPicPr>
              <p:blipFill>
                <a:blip r:embed="rId45"/>
                <a:stretch>
                  <a:fillRect/>
                </a:stretch>
              </p:blipFill>
              <p:spPr>
                <a:xfrm>
                  <a:off x="6427730" y="3841068"/>
                  <a:ext cx="349200" cy="16416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29" name="Ink 28">
                  <a:extLst>
                    <a:ext uri="{FF2B5EF4-FFF2-40B4-BE49-F238E27FC236}">
                      <a16:creationId xmlns:a16="http://schemas.microsoft.com/office/drawing/2014/main" id="{EFB09B29-7493-ECFB-796A-E09A779849C0}"/>
                    </a:ext>
                  </a:extLst>
                </p14:cNvPr>
                <p14:cNvContentPartPr/>
                <p14:nvPr/>
              </p14:nvContentPartPr>
              <p14:xfrm>
                <a:off x="6808970" y="3823068"/>
                <a:ext cx="79920" cy="134640"/>
              </p14:xfrm>
            </p:contentPart>
          </mc:Choice>
          <mc:Fallback xmlns="">
            <p:pic>
              <p:nvPicPr>
                <p:cNvPr id="29" name="Ink 28">
                  <a:extLst>
                    <a:ext uri="{FF2B5EF4-FFF2-40B4-BE49-F238E27FC236}">
                      <a16:creationId xmlns:a16="http://schemas.microsoft.com/office/drawing/2014/main" id="{EFB09B29-7493-ECFB-796A-E09A779849C0}"/>
                    </a:ext>
                  </a:extLst>
                </p:cNvPr>
                <p:cNvPicPr/>
                <p:nvPr/>
              </p:nvPicPr>
              <p:blipFill>
                <a:blip r:embed="rId47"/>
                <a:stretch>
                  <a:fillRect/>
                </a:stretch>
              </p:blipFill>
              <p:spPr>
                <a:xfrm>
                  <a:off x="6800330" y="3814068"/>
                  <a:ext cx="97560" cy="15228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30" name="Ink 29">
                  <a:extLst>
                    <a:ext uri="{FF2B5EF4-FFF2-40B4-BE49-F238E27FC236}">
                      <a16:creationId xmlns:a16="http://schemas.microsoft.com/office/drawing/2014/main" id="{CDB962E4-0E55-B4D3-F1DF-485622071775}"/>
                    </a:ext>
                  </a:extLst>
                </p14:cNvPr>
                <p14:cNvContentPartPr/>
                <p14:nvPr/>
              </p14:nvContentPartPr>
              <p14:xfrm>
                <a:off x="6910130" y="3730188"/>
                <a:ext cx="82080" cy="223200"/>
              </p14:xfrm>
            </p:contentPart>
          </mc:Choice>
          <mc:Fallback xmlns="">
            <p:pic>
              <p:nvPicPr>
                <p:cNvPr id="30" name="Ink 29">
                  <a:extLst>
                    <a:ext uri="{FF2B5EF4-FFF2-40B4-BE49-F238E27FC236}">
                      <a16:creationId xmlns:a16="http://schemas.microsoft.com/office/drawing/2014/main" id="{CDB962E4-0E55-B4D3-F1DF-485622071775}"/>
                    </a:ext>
                  </a:extLst>
                </p:cNvPr>
                <p:cNvPicPr/>
                <p:nvPr/>
              </p:nvPicPr>
              <p:blipFill>
                <a:blip r:embed="rId49"/>
                <a:stretch>
                  <a:fillRect/>
                </a:stretch>
              </p:blipFill>
              <p:spPr>
                <a:xfrm>
                  <a:off x="6901130" y="3721188"/>
                  <a:ext cx="99720" cy="24084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31" name="Ink 30">
                  <a:extLst>
                    <a:ext uri="{FF2B5EF4-FFF2-40B4-BE49-F238E27FC236}">
                      <a16:creationId xmlns:a16="http://schemas.microsoft.com/office/drawing/2014/main" id="{156E9558-1E52-85FB-CCE9-1021F321766F}"/>
                    </a:ext>
                  </a:extLst>
                </p14:cNvPr>
                <p14:cNvContentPartPr/>
                <p14:nvPr/>
              </p14:nvContentPartPr>
              <p14:xfrm>
                <a:off x="7057730" y="3667548"/>
                <a:ext cx="239040" cy="570240"/>
              </p14:xfrm>
            </p:contentPart>
          </mc:Choice>
          <mc:Fallback xmlns="">
            <p:pic>
              <p:nvPicPr>
                <p:cNvPr id="31" name="Ink 30">
                  <a:extLst>
                    <a:ext uri="{FF2B5EF4-FFF2-40B4-BE49-F238E27FC236}">
                      <a16:creationId xmlns:a16="http://schemas.microsoft.com/office/drawing/2014/main" id="{156E9558-1E52-85FB-CCE9-1021F321766F}"/>
                    </a:ext>
                  </a:extLst>
                </p:cNvPr>
                <p:cNvPicPr/>
                <p:nvPr/>
              </p:nvPicPr>
              <p:blipFill>
                <a:blip r:embed="rId51"/>
                <a:stretch>
                  <a:fillRect/>
                </a:stretch>
              </p:blipFill>
              <p:spPr>
                <a:xfrm>
                  <a:off x="7049090" y="3658548"/>
                  <a:ext cx="256680" cy="58788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33" name="Ink 32">
                  <a:extLst>
                    <a:ext uri="{FF2B5EF4-FFF2-40B4-BE49-F238E27FC236}">
                      <a16:creationId xmlns:a16="http://schemas.microsoft.com/office/drawing/2014/main" id="{486E98F4-BF9C-ADAF-D321-9917B44EA363}"/>
                    </a:ext>
                  </a:extLst>
                </p14:cNvPr>
                <p14:cNvContentPartPr/>
                <p14:nvPr/>
              </p14:nvContentPartPr>
              <p14:xfrm>
                <a:off x="5782970" y="3928188"/>
                <a:ext cx="16920" cy="234720"/>
              </p14:xfrm>
            </p:contentPart>
          </mc:Choice>
          <mc:Fallback xmlns="">
            <p:pic>
              <p:nvPicPr>
                <p:cNvPr id="33" name="Ink 32">
                  <a:extLst>
                    <a:ext uri="{FF2B5EF4-FFF2-40B4-BE49-F238E27FC236}">
                      <a16:creationId xmlns:a16="http://schemas.microsoft.com/office/drawing/2014/main" id="{486E98F4-BF9C-ADAF-D321-9917B44EA363}"/>
                    </a:ext>
                  </a:extLst>
                </p:cNvPr>
                <p:cNvPicPr/>
                <p:nvPr/>
              </p:nvPicPr>
              <p:blipFill>
                <a:blip r:embed="rId53"/>
                <a:stretch>
                  <a:fillRect/>
                </a:stretch>
              </p:blipFill>
              <p:spPr>
                <a:xfrm>
                  <a:off x="5773970" y="3919548"/>
                  <a:ext cx="34560" cy="25236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34" name="Ink 33">
                  <a:extLst>
                    <a:ext uri="{FF2B5EF4-FFF2-40B4-BE49-F238E27FC236}">
                      <a16:creationId xmlns:a16="http://schemas.microsoft.com/office/drawing/2014/main" id="{EEEC9DA5-E9B0-F7AE-1E1C-55FF48D9FAEE}"/>
                    </a:ext>
                  </a:extLst>
                </p14:cNvPr>
                <p14:cNvContentPartPr/>
                <p14:nvPr/>
              </p14:nvContentPartPr>
              <p14:xfrm>
                <a:off x="7659650" y="3913068"/>
                <a:ext cx="98280" cy="211680"/>
              </p14:xfrm>
            </p:contentPart>
          </mc:Choice>
          <mc:Fallback xmlns="">
            <p:pic>
              <p:nvPicPr>
                <p:cNvPr id="34" name="Ink 33">
                  <a:extLst>
                    <a:ext uri="{FF2B5EF4-FFF2-40B4-BE49-F238E27FC236}">
                      <a16:creationId xmlns:a16="http://schemas.microsoft.com/office/drawing/2014/main" id="{EEEC9DA5-E9B0-F7AE-1E1C-55FF48D9FAEE}"/>
                    </a:ext>
                  </a:extLst>
                </p:cNvPr>
                <p:cNvPicPr/>
                <p:nvPr/>
              </p:nvPicPr>
              <p:blipFill>
                <a:blip r:embed="rId55"/>
                <a:stretch>
                  <a:fillRect/>
                </a:stretch>
              </p:blipFill>
              <p:spPr>
                <a:xfrm>
                  <a:off x="7651010" y="3904428"/>
                  <a:ext cx="115920" cy="22932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36" name="Ink 35">
                  <a:extLst>
                    <a:ext uri="{FF2B5EF4-FFF2-40B4-BE49-F238E27FC236}">
                      <a16:creationId xmlns:a16="http://schemas.microsoft.com/office/drawing/2014/main" id="{52DD9DAB-422B-40FE-622A-C1D4FC6B1237}"/>
                    </a:ext>
                  </a:extLst>
                </p14:cNvPr>
                <p14:cNvContentPartPr/>
                <p14:nvPr/>
              </p14:nvContentPartPr>
              <p14:xfrm>
                <a:off x="9456770" y="1921188"/>
                <a:ext cx="305640" cy="455400"/>
              </p14:xfrm>
            </p:contentPart>
          </mc:Choice>
          <mc:Fallback xmlns="">
            <p:pic>
              <p:nvPicPr>
                <p:cNvPr id="36" name="Ink 35">
                  <a:extLst>
                    <a:ext uri="{FF2B5EF4-FFF2-40B4-BE49-F238E27FC236}">
                      <a16:creationId xmlns:a16="http://schemas.microsoft.com/office/drawing/2014/main" id="{52DD9DAB-422B-40FE-622A-C1D4FC6B1237}"/>
                    </a:ext>
                  </a:extLst>
                </p:cNvPr>
                <p:cNvPicPr/>
                <p:nvPr/>
              </p:nvPicPr>
              <p:blipFill>
                <a:blip r:embed="rId57"/>
                <a:stretch>
                  <a:fillRect/>
                </a:stretch>
              </p:blipFill>
              <p:spPr>
                <a:xfrm>
                  <a:off x="9447770" y="1912548"/>
                  <a:ext cx="323280" cy="47304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37" name="Ink 36">
                  <a:extLst>
                    <a:ext uri="{FF2B5EF4-FFF2-40B4-BE49-F238E27FC236}">
                      <a16:creationId xmlns:a16="http://schemas.microsoft.com/office/drawing/2014/main" id="{C0791204-8DB9-E512-F316-ED128038B9A4}"/>
                    </a:ext>
                  </a:extLst>
                </p14:cNvPr>
                <p14:cNvContentPartPr/>
                <p14:nvPr/>
              </p14:nvContentPartPr>
              <p14:xfrm>
                <a:off x="9786530" y="1964028"/>
                <a:ext cx="426600" cy="391320"/>
              </p14:xfrm>
            </p:contentPart>
          </mc:Choice>
          <mc:Fallback xmlns="">
            <p:pic>
              <p:nvPicPr>
                <p:cNvPr id="37" name="Ink 36">
                  <a:extLst>
                    <a:ext uri="{FF2B5EF4-FFF2-40B4-BE49-F238E27FC236}">
                      <a16:creationId xmlns:a16="http://schemas.microsoft.com/office/drawing/2014/main" id="{C0791204-8DB9-E512-F316-ED128038B9A4}"/>
                    </a:ext>
                  </a:extLst>
                </p:cNvPr>
                <p:cNvPicPr/>
                <p:nvPr/>
              </p:nvPicPr>
              <p:blipFill>
                <a:blip r:embed="rId59"/>
                <a:stretch>
                  <a:fillRect/>
                </a:stretch>
              </p:blipFill>
              <p:spPr>
                <a:xfrm>
                  <a:off x="9777890" y="1955028"/>
                  <a:ext cx="444240" cy="40896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38" name="Ink 37">
                  <a:extLst>
                    <a:ext uri="{FF2B5EF4-FFF2-40B4-BE49-F238E27FC236}">
                      <a16:creationId xmlns:a16="http://schemas.microsoft.com/office/drawing/2014/main" id="{C15E02D9-2E6F-C81B-AAE3-EE9BCB27D0C4}"/>
                    </a:ext>
                  </a:extLst>
                </p14:cNvPr>
                <p14:cNvContentPartPr/>
                <p14:nvPr/>
              </p14:nvContentPartPr>
              <p14:xfrm>
                <a:off x="9609050" y="2790948"/>
                <a:ext cx="264600" cy="482400"/>
              </p14:xfrm>
            </p:contentPart>
          </mc:Choice>
          <mc:Fallback xmlns="">
            <p:pic>
              <p:nvPicPr>
                <p:cNvPr id="38" name="Ink 37">
                  <a:extLst>
                    <a:ext uri="{FF2B5EF4-FFF2-40B4-BE49-F238E27FC236}">
                      <a16:creationId xmlns:a16="http://schemas.microsoft.com/office/drawing/2014/main" id="{C15E02D9-2E6F-C81B-AAE3-EE9BCB27D0C4}"/>
                    </a:ext>
                  </a:extLst>
                </p:cNvPr>
                <p:cNvPicPr/>
                <p:nvPr/>
              </p:nvPicPr>
              <p:blipFill>
                <a:blip r:embed="rId61"/>
                <a:stretch>
                  <a:fillRect/>
                </a:stretch>
              </p:blipFill>
              <p:spPr>
                <a:xfrm>
                  <a:off x="9600410" y="2782308"/>
                  <a:ext cx="282240" cy="50004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39" name="Ink 38">
                  <a:extLst>
                    <a:ext uri="{FF2B5EF4-FFF2-40B4-BE49-F238E27FC236}">
                      <a16:creationId xmlns:a16="http://schemas.microsoft.com/office/drawing/2014/main" id="{1E509235-12A1-649F-D2AB-5B259BA8316C}"/>
                    </a:ext>
                  </a:extLst>
                </p14:cNvPr>
                <p14:cNvContentPartPr/>
                <p14:nvPr/>
              </p14:nvContentPartPr>
              <p14:xfrm>
                <a:off x="9872570" y="3051948"/>
                <a:ext cx="215280" cy="234720"/>
              </p14:xfrm>
            </p:contentPart>
          </mc:Choice>
          <mc:Fallback xmlns="">
            <p:pic>
              <p:nvPicPr>
                <p:cNvPr id="39" name="Ink 38">
                  <a:extLst>
                    <a:ext uri="{FF2B5EF4-FFF2-40B4-BE49-F238E27FC236}">
                      <a16:creationId xmlns:a16="http://schemas.microsoft.com/office/drawing/2014/main" id="{1E509235-12A1-649F-D2AB-5B259BA8316C}"/>
                    </a:ext>
                  </a:extLst>
                </p:cNvPr>
                <p:cNvPicPr/>
                <p:nvPr/>
              </p:nvPicPr>
              <p:blipFill>
                <a:blip r:embed="rId63"/>
                <a:stretch>
                  <a:fillRect/>
                </a:stretch>
              </p:blipFill>
              <p:spPr>
                <a:xfrm>
                  <a:off x="9863570" y="3043308"/>
                  <a:ext cx="232920" cy="25236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40" name="Ink 39">
                  <a:extLst>
                    <a:ext uri="{FF2B5EF4-FFF2-40B4-BE49-F238E27FC236}">
                      <a16:creationId xmlns:a16="http://schemas.microsoft.com/office/drawing/2014/main" id="{AA5619F6-DF25-5CDF-F484-8F9785EF3E64}"/>
                    </a:ext>
                  </a:extLst>
                </p14:cNvPr>
                <p14:cNvContentPartPr/>
                <p14:nvPr/>
              </p14:nvContentPartPr>
              <p14:xfrm>
                <a:off x="10092890" y="3027828"/>
                <a:ext cx="644760" cy="246960"/>
              </p14:xfrm>
            </p:contentPart>
          </mc:Choice>
          <mc:Fallback xmlns="">
            <p:pic>
              <p:nvPicPr>
                <p:cNvPr id="40" name="Ink 39">
                  <a:extLst>
                    <a:ext uri="{FF2B5EF4-FFF2-40B4-BE49-F238E27FC236}">
                      <a16:creationId xmlns:a16="http://schemas.microsoft.com/office/drawing/2014/main" id="{AA5619F6-DF25-5CDF-F484-8F9785EF3E64}"/>
                    </a:ext>
                  </a:extLst>
                </p:cNvPr>
                <p:cNvPicPr/>
                <p:nvPr/>
              </p:nvPicPr>
              <p:blipFill>
                <a:blip r:embed="rId65"/>
                <a:stretch>
                  <a:fillRect/>
                </a:stretch>
              </p:blipFill>
              <p:spPr>
                <a:xfrm>
                  <a:off x="10084250" y="3018828"/>
                  <a:ext cx="662400" cy="26460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41" name="Ink 40">
                  <a:extLst>
                    <a:ext uri="{FF2B5EF4-FFF2-40B4-BE49-F238E27FC236}">
                      <a16:creationId xmlns:a16="http://schemas.microsoft.com/office/drawing/2014/main" id="{F4F8895F-7BDC-1CDD-E9DF-53FF9BE6CD8C}"/>
                    </a:ext>
                  </a:extLst>
                </p14:cNvPr>
                <p14:cNvContentPartPr/>
                <p14:nvPr/>
              </p14:nvContentPartPr>
              <p14:xfrm>
                <a:off x="10738010" y="3054468"/>
                <a:ext cx="300240" cy="230400"/>
              </p14:xfrm>
            </p:contentPart>
          </mc:Choice>
          <mc:Fallback xmlns="">
            <p:pic>
              <p:nvPicPr>
                <p:cNvPr id="41" name="Ink 40">
                  <a:extLst>
                    <a:ext uri="{FF2B5EF4-FFF2-40B4-BE49-F238E27FC236}">
                      <a16:creationId xmlns:a16="http://schemas.microsoft.com/office/drawing/2014/main" id="{F4F8895F-7BDC-1CDD-E9DF-53FF9BE6CD8C}"/>
                    </a:ext>
                  </a:extLst>
                </p:cNvPr>
                <p:cNvPicPr/>
                <p:nvPr/>
              </p:nvPicPr>
              <p:blipFill>
                <a:blip r:embed="rId67"/>
                <a:stretch>
                  <a:fillRect/>
                </a:stretch>
              </p:blipFill>
              <p:spPr>
                <a:xfrm>
                  <a:off x="10729370" y="3045468"/>
                  <a:ext cx="317880" cy="248040"/>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44" name="Ink 43">
                  <a:extLst>
                    <a:ext uri="{FF2B5EF4-FFF2-40B4-BE49-F238E27FC236}">
                      <a16:creationId xmlns:a16="http://schemas.microsoft.com/office/drawing/2014/main" id="{5BDE4FFF-BC0F-04B3-2FFB-680C7D53926D}"/>
                    </a:ext>
                  </a:extLst>
                </p14:cNvPr>
                <p14:cNvContentPartPr/>
                <p14:nvPr/>
              </p14:nvContentPartPr>
              <p14:xfrm>
                <a:off x="9011810" y="962868"/>
                <a:ext cx="204840" cy="4460760"/>
              </p14:xfrm>
            </p:contentPart>
          </mc:Choice>
          <mc:Fallback xmlns="">
            <p:pic>
              <p:nvPicPr>
                <p:cNvPr id="44" name="Ink 43">
                  <a:extLst>
                    <a:ext uri="{FF2B5EF4-FFF2-40B4-BE49-F238E27FC236}">
                      <a16:creationId xmlns:a16="http://schemas.microsoft.com/office/drawing/2014/main" id="{5BDE4FFF-BC0F-04B3-2FFB-680C7D53926D}"/>
                    </a:ext>
                  </a:extLst>
                </p:cNvPr>
                <p:cNvPicPr/>
                <p:nvPr/>
              </p:nvPicPr>
              <p:blipFill>
                <a:blip r:embed="rId69"/>
                <a:stretch>
                  <a:fillRect/>
                </a:stretch>
              </p:blipFill>
              <p:spPr>
                <a:xfrm>
                  <a:off x="9003170" y="953868"/>
                  <a:ext cx="222480" cy="4478400"/>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45" name="Ink 44">
                  <a:extLst>
                    <a:ext uri="{FF2B5EF4-FFF2-40B4-BE49-F238E27FC236}">
                      <a16:creationId xmlns:a16="http://schemas.microsoft.com/office/drawing/2014/main" id="{DB954931-0930-1A49-2858-1314289B21E5}"/>
                    </a:ext>
                  </a:extLst>
                </p14:cNvPr>
                <p14:cNvContentPartPr/>
                <p14:nvPr/>
              </p14:nvContentPartPr>
              <p14:xfrm>
                <a:off x="9173090" y="5335788"/>
                <a:ext cx="1390680" cy="106200"/>
              </p14:xfrm>
            </p:contentPart>
          </mc:Choice>
          <mc:Fallback xmlns="">
            <p:pic>
              <p:nvPicPr>
                <p:cNvPr id="45" name="Ink 44">
                  <a:extLst>
                    <a:ext uri="{FF2B5EF4-FFF2-40B4-BE49-F238E27FC236}">
                      <a16:creationId xmlns:a16="http://schemas.microsoft.com/office/drawing/2014/main" id="{DB954931-0930-1A49-2858-1314289B21E5}"/>
                    </a:ext>
                  </a:extLst>
                </p:cNvPr>
                <p:cNvPicPr/>
                <p:nvPr/>
              </p:nvPicPr>
              <p:blipFill>
                <a:blip r:embed="rId71"/>
                <a:stretch>
                  <a:fillRect/>
                </a:stretch>
              </p:blipFill>
              <p:spPr>
                <a:xfrm>
                  <a:off x="9164090" y="5327148"/>
                  <a:ext cx="1408320" cy="123840"/>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46" name="Ink 45">
                  <a:extLst>
                    <a:ext uri="{FF2B5EF4-FFF2-40B4-BE49-F238E27FC236}">
                      <a16:creationId xmlns:a16="http://schemas.microsoft.com/office/drawing/2014/main" id="{3D670088-254B-FB46-CDC7-E54091A9B9BE}"/>
                    </a:ext>
                  </a:extLst>
                </p14:cNvPr>
                <p14:cNvContentPartPr/>
                <p14:nvPr/>
              </p14:nvContentPartPr>
              <p14:xfrm>
                <a:off x="9101810" y="996348"/>
                <a:ext cx="2046960" cy="4371840"/>
              </p14:xfrm>
            </p:contentPart>
          </mc:Choice>
          <mc:Fallback xmlns="">
            <p:pic>
              <p:nvPicPr>
                <p:cNvPr id="46" name="Ink 45">
                  <a:extLst>
                    <a:ext uri="{FF2B5EF4-FFF2-40B4-BE49-F238E27FC236}">
                      <a16:creationId xmlns:a16="http://schemas.microsoft.com/office/drawing/2014/main" id="{3D670088-254B-FB46-CDC7-E54091A9B9BE}"/>
                    </a:ext>
                  </a:extLst>
                </p:cNvPr>
                <p:cNvPicPr/>
                <p:nvPr/>
              </p:nvPicPr>
              <p:blipFill>
                <a:blip r:embed="rId73"/>
                <a:stretch>
                  <a:fillRect/>
                </a:stretch>
              </p:blipFill>
              <p:spPr>
                <a:xfrm>
                  <a:off x="9093170" y="987708"/>
                  <a:ext cx="2064600" cy="4389480"/>
                </a:xfrm>
                <a:prstGeom prst="rect">
                  <a:avLst/>
                </a:prstGeom>
              </p:spPr>
            </p:pic>
          </mc:Fallback>
        </mc:AlternateContent>
        <mc:AlternateContent xmlns:mc="http://schemas.openxmlformats.org/markup-compatibility/2006" xmlns:p14="http://schemas.microsoft.com/office/powerpoint/2010/main">
          <mc:Choice Requires="p14">
            <p:contentPart p14:bwMode="auto" r:id="rId74">
              <p14:nvContentPartPr>
                <p14:cNvPr id="48" name="Ink 47">
                  <a:extLst>
                    <a:ext uri="{FF2B5EF4-FFF2-40B4-BE49-F238E27FC236}">
                      <a16:creationId xmlns:a16="http://schemas.microsoft.com/office/drawing/2014/main" id="{56A057F7-DE5D-8A9E-2DEF-2360E4B2396B}"/>
                    </a:ext>
                  </a:extLst>
                </p14:cNvPr>
                <p14:cNvContentPartPr/>
                <p14:nvPr/>
              </p14:nvContentPartPr>
              <p14:xfrm>
                <a:off x="4638170" y="3147708"/>
                <a:ext cx="63720" cy="24120"/>
              </p14:xfrm>
            </p:contentPart>
          </mc:Choice>
          <mc:Fallback xmlns="">
            <p:pic>
              <p:nvPicPr>
                <p:cNvPr id="48" name="Ink 47">
                  <a:extLst>
                    <a:ext uri="{FF2B5EF4-FFF2-40B4-BE49-F238E27FC236}">
                      <a16:creationId xmlns:a16="http://schemas.microsoft.com/office/drawing/2014/main" id="{56A057F7-DE5D-8A9E-2DEF-2360E4B2396B}"/>
                    </a:ext>
                  </a:extLst>
                </p:cNvPr>
                <p:cNvPicPr/>
                <p:nvPr/>
              </p:nvPicPr>
              <p:blipFill>
                <a:blip r:embed="rId75"/>
                <a:stretch>
                  <a:fillRect/>
                </a:stretch>
              </p:blipFill>
              <p:spPr>
                <a:xfrm>
                  <a:off x="4629170" y="3138708"/>
                  <a:ext cx="81360" cy="41760"/>
                </a:xfrm>
                <a:prstGeom prst="rect">
                  <a:avLst/>
                </a:prstGeom>
              </p:spPr>
            </p:pic>
          </mc:Fallback>
        </mc:AlternateContent>
        <mc:AlternateContent xmlns:mc="http://schemas.openxmlformats.org/markup-compatibility/2006" xmlns:p14="http://schemas.microsoft.com/office/powerpoint/2010/main">
          <mc:Choice Requires="p14">
            <p:contentPart p14:bwMode="auto" r:id="rId76">
              <p14:nvContentPartPr>
                <p14:cNvPr id="49" name="Ink 48">
                  <a:extLst>
                    <a:ext uri="{FF2B5EF4-FFF2-40B4-BE49-F238E27FC236}">
                      <a16:creationId xmlns:a16="http://schemas.microsoft.com/office/drawing/2014/main" id="{EF2A367C-F2F1-4821-7C13-7858BDE9EF34}"/>
                    </a:ext>
                  </a:extLst>
                </p14:cNvPr>
                <p14:cNvContentPartPr/>
                <p14:nvPr/>
              </p14:nvContentPartPr>
              <p14:xfrm>
                <a:off x="4288250" y="3212508"/>
                <a:ext cx="883800" cy="14400"/>
              </p14:xfrm>
            </p:contentPart>
          </mc:Choice>
          <mc:Fallback xmlns="">
            <p:pic>
              <p:nvPicPr>
                <p:cNvPr id="49" name="Ink 48">
                  <a:extLst>
                    <a:ext uri="{FF2B5EF4-FFF2-40B4-BE49-F238E27FC236}">
                      <a16:creationId xmlns:a16="http://schemas.microsoft.com/office/drawing/2014/main" id="{EF2A367C-F2F1-4821-7C13-7858BDE9EF34}"/>
                    </a:ext>
                  </a:extLst>
                </p:cNvPr>
                <p:cNvPicPr/>
                <p:nvPr/>
              </p:nvPicPr>
              <p:blipFill>
                <a:blip r:embed="rId77"/>
                <a:stretch>
                  <a:fillRect/>
                </a:stretch>
              </p:blipFill>
              <p:spPr>
                <a:xfrm>
                  <a:off x="4279610" y="3203868"/>
                  <a:ext cx="901440" cy="32040"/>
                </a:xfrm>
                <a:prstGeom prst="rect">
                  <a:avLst/>
                </a:prstGeom>
              </p:spPr>
            </p:pic>
          </mc:Fallback>
        </mc:AlternateContent>
        <mc:AlternateContent xmlns:mc="http://schemas.openxmlformats.org/markup-compatibility/2006" xmlns:p14="http://schemas.microsoft.com/office/powerpoint/2010/main">
          <mc:Choice Requires="p14">
            <p:contentPart p14:bwMode="auto" r:id="rId78">
              <p14:nvContentPartPr>
                <p14:cNvPr id="50" name="Ink 49">
                  <a:extLst>
                    <a:ext uri="{FF2B5EF4-FFF2-40B4-BE49-F238E27FC236}">
                      <a16:creationId xmlns:a16="http://schemas.microsoft.com/office/drawing/2014/main" id="{33CCF592-2948-99E6-1F11-EEC22E91F0B9}"/>
                    </a:ext>
                  </a:extLst>
                </p14:cNvPr>
                <p14:cNvContentPartPr/>
                <p14:nvPr/>
              </p14:nvContentPartPr>
              <p14:xfrm>
                <a:off x="5109050" y="3105588"/>
                <a:ext cx="190440" cy="267120"/>
              </p14:xfrm>
            </p:contentPart>
          </mc:Choice>
          <mc:Fallback xmlns="">
            <p:pic>
              <p:nvPicPr>
                <p:cNvPr id="50" name="Ink 49">
                  <a:extLst>
                    <a:ext uri="{FF2B5EF4-FFF2-40B4-BE49-F238E27FC236}">
                      <a16:creationId xmlns:a16="http://schemas.microsoft.com/office/drawing/2014/main" id="{33CCF592-2948-99E6-1F11-EEC22E91F0B9}"/>
                    </a:ext>
                  </a:extLst>
                </p:cNvPr>
                <p:cNvPicPr/>
                <p:nvPr/>
              </p:nvPicPr>
              <p:blipFill>
                <a:blip r:embed="rId79"/>
                <a:stretch>
                  <a:fillRect/>
                </a:stretch>
              </p:blipFill>
              <p:spPr>
                <a:xfrm>
                  <a:off x="5100050" y="3096588"/>
                  <a:ext cx="208080" cy="284760"/>
                </a:xfrm>
                <a:prstGeom prst="rect">
                  <a:avLst/>
                </a:prstGeom>
              </p:spPr>
            </p:pic>
          </mc:Fallback>
        </mc:AlternateContent>
        <mc:AlternateContent xmlns:mc="http://schemas.openxmlformats.org/markup-compatibility/2006" xmlns:p14="http://schemas.microsoft.com/office/powerpoint/2010/main">
          <mc:Choice Requires="p14">
            <p:contentPart p14:bwMode="auto" r:id="rId80">
              <p14:nvContentPartPr>
                <p14:cNvPr id="51" name="Ink 50">
                  <a:extLst>
                    <a:ext uri="{FF2B5EF4-FFF2-40B4-BE49-F238E27FC236}">
                      <a16:creationId xmlns:a16="http://schemas.microsoft.com/office/drawing/2014/main" id="{F6C408D4-E94B-C88A-B526-1BDB226CBC12}"/>
                    </a:ext>
                  </a:extLst>
                </p14:cNvPr>
                <p14:cNvContentPartPr/>
                <p14:nvPr/>
              </p14:nvContentPartPr>
              <p14:xfrm>
                <a:off x="4394810" y="4007748"/>
                <a:ext cx="776520" cy="59760"/>
              </p14:xfrm>
            </p:contentPart>
          </mc:Choice>
          <mc:Fallback xmlns="">
            <p:pic>
              <p:nvPicPr>
                <p:cNvPr id="51" name="Ink 50">
                  <a:extLst>
                    <a:ext uri="{FF2B5EF4-FFF2-40B4-BE49-F238E27FC236}">
                      <a16:creationId xmlns:a16="http://schemas.microsoft.com/office/drawing/2014/main" id="{F6C408D4-E94B-C88A-B526-1BDB226CBC12}"/>
                    </a:ext>
                  </a:extLst>
                </p:cNvPr>
                <p:cNvPicPr/>
                <p:nvPr/>
              </p:nvPicPr>
              <p:blipFill>
                <a:blip r:embed="rId81"/>
                <a:stretch>
                  <a:fillRect/>
                </a:stretch>
              </p:blipFill>
              <p:spPr>
                <a:xfrm>
                  <a:off x="4386170" y="3999108"/>
                  <a:ext cx="794160" cy="77400"/>
                </a:xfrm>
                <a:prstGeom prst="rect">
                  <a:avLst/>
                </a:prstGeom>
              </p:spPr>
            </p:pic>
          </mc:Fallback>
        </mc:AlternateContent>
        <mc:AlternateContent xmlns:mc="http://schemas.openxmlformats.org/markup-compatibility/2006" xmlns:p14="http://schemas.microsoft.com/office/powerpoint/2010/main">
          <mc:Choice Requires="p14">
            <p:contentPart p14:bwMode="auto" r:id="rId82">
              <p14:nvContentPartPr>
                <p14:cNvPr id="52" name="Ink 51">
                  <a:extLst>
                    <a:ext uri="{FF2B5EF4-FFF2-40B4-BE49-F238E27FC236}">
                      <a16:creationId xmlns:a16="http://schemas.microsoft.com/office/drawing/2014/main" id="{A88D4908-39A2-99DC-1392-4A91B0516AA7}"/>
                    </a:ext>
                  </a:extLst>
                </p14:cNvPr>
                <p14:cNvContentPartPr/>
                <p14:nvPr/>
              </p14:nvContentPartPr>
              <p14:xfrm>
                <a:off x="4297250" y="3916308"/>
                <a:ext cx="252000" cy="353160"/>
              </p14:xfrm>
            </p:contentPart>
          </mc:Choice>
          <mc:Fallback xmlns="">
            <p:pic>
              <p:nvPicPr>
                <p:cNvPr id="52" name="Ink 51">
                  <a:extLst>
                    <a:ext uri="{FF2B5EF4-FFF2-40B4-BE49-F238E27FC236}">
                      <a16:creationId xmlns:a16="http://schemas.microsoft.com/office/drawing/2014/main" id="{A88D4908-39A2-99DC-1392-4A91B0516AA7}"/>
                    </a:ext>
                  </a:extLst>
                </p:cNvPr>
                <p:cNvPicPr/>
                <p:nvPr/>
              </p:nvPicPr>
              <p:blipFill>
                <a:blip r:embed="rId83"/>
                <a:stretch>
                  <a:fillRect/>
                </a:stretch>
              </p:blipFill>
              <p:spPr>
                <a:xfrm>
                  <a:off x="4288250" y="3907668"/>
                  <a:ext cx="269640" cy="370800"/>
                </a:xfrm>
                <a:prstGeom prst="rect">
                  <a:avLst/>
                </a:prstGeom>
              </p:spPr>
            </p:pic>
          </mc:Fallback>
        </mc:AlternateContent>
        <mc:AlternateContent xmlns:mc="http://schemas.openxmlformats.org/markup-compatibility/2006" xmlns:p14="http://schemas.microsoft.com/office/powerpoint/2010/main">
          <mc:Choice Requires="p14">
            <p:contentPart p14:bwMode="auto" r:id="rId84">
              <p14:nvContentPartPr>
                <p14:cNvPr id="53" name="Ink 52">
                  <a:extLst>
                    <a:ext uri="{FF2B5EF4-FFF2-40B4-BE49-F238E27FC236}">
                      <a16:creationId xmlns:a16="http://schemas.microsoft.com/office/drawing/2014/main" id="{53FAEA07-BBF7-5DC6-DB06-D70E589728BA}"/>
                    </a:ext>
                  </a:extLst>
                </p14:cNvPr>
                <p14:cNvContentPartPr/>
                <p14:nvPr/>
              </p14:nvContentPartPr>
              <p14:xfrm>
                <a:off x="7931090" y="2962668"/>
                <a:ext cx="823680" cy="34560"/>
              </p14:xfrm>
            </p:contentPart>
          </mc:Choice>
          <mc:Fallback xmlns="">
            <p:pic>
              <p:nvPicPr>
                <p:cNvPr id="53" name="Ink 52">
                  <a:extLst>
                    <a:ext uri="{FF2B5EF4-FFF2-40B4-BE49-F238E27FC236}">
                      <a16:creationId xmlns:a16="http://schemas.microsoft.com/office/drawing/2014/main" id="{53FAEA07-BBF7-5DC6-DB06-D70E589728BA}"/>
                    </a:ext>
                  </a:extLst>
                </p:cNvPr>
                <p:cNvPicPr/>
                <p:nvPr/>
              </p:nvPicPr>
              <p:blipFill>
                <a:blip r:embed="rId85"/>
                <a:stretch>
                  <a:fillRect/>
                </a:stretch>
              </p:blipFill>
              <p:spPr>
                <a:xfrm>
                  <a:off x="7922090" y="2953668"/>
                  <a:ext cx="841320" cy="52200"/>
                </a:xfrm>
                <a:prstGeom prst="rect">
                  <a:avLst/>
                </a:prstGeom>
              </p:spPr>
            </p:pic>
          </mc:Fallback>
        </mc:AlternateContent>
        <mc:AlternateContent xmlns:mc="http://schemas.openxmlformats.org/markup-compatibility/2006" xmlns:p14="http://schemas.microsoft.com/office/powerpoint/2010/main">
          <mc:Choice Requires="p14">
            <p:contentPart p14:bwMode="auto" r:id="rId86">
              <p14:nvContentPartPr>
                <p14:cNvPr id="54" name="Ink 53">
                  <a:extLst>
                    <a:ext uri="{FF2B5EF4-FFF2-40B4-BE49-F238E27FC236}">
                      <a16:creationId xmlns:a16="http://schemas.microsoft.com/office/drawing/2014/main" id="{DF9B59A9-4377-6157-5F8E-CD2D46EE48C0}"/>
                    </a:ext>
                  </a:extLst>
                </p14:cNvPr>
                <p14:cNvContentPartPr/>
                <p14:nvPr/>
              </p14:nvContentPartPr>
              <p14:xfrm>
                <a:off x="8662250" y="2826588"/>
                <a:ext cx="280800" cy="316440"/>
              </p14:xfrm>
            </p:contentPart>
          </mc:Choice>
          <mc:Fallback xmlns="">
            <p:pic>
              <p:nvPicPr>
                <p:cNvPr id="54" name="Ink 53">
                  <a:extLst>
                    <a:ext uri="{FF2B5EF4-FFF2-40B4-BE49-F238E27FC236}">
                      <a16:creationId xmlns:a16="http://schemas.microsoft.com/office/drawing/2014/main" id="{DF9B59A9-4377-6157-5F8E-CD2D46EE48C0}"/>
                    </a:ext>
                  </a:extLst>
                </p:cNvPr>
                <p:cNvPicPr/>
                <p:nvPr/>
              </p:nvPicPr>
              <p:blipFill>
                <a:blip r:embed="rId87"/>
                <a:stretch>
                  <a:fillRect/>
                </a:stretch>
              </p:blipFill>
              <p:spPr>
                <a:xfrm>
                  <a:off x="8653250" y="2817948"/>
                  <a:ext cx="298440" cy="334080"/>
                </a:xfrm>
                <a:prstGeom prst="rect">
                  <a:avLst/>
                </a:prstGeom>
              </p:spPr>
            </p:pic>
          </mc:Fallback>
        </mc:AlternateContent>
        <mc:AlternateContent xmlns:mc="http://schemas.openxmlformats.org/markup-compatibility/2006" xmlns:p14="http://schemas.microsoft.com/office/powerpoint/2010/main">
          <mc:Choice Requires="p14">
            <p:contentPart p14:bwMode="auto" r:id="rId88">
              <p14:nvContentPartPr>
                <p14:cNvPr id="56" name="Ink 55">
                  <a:extLst>
                    <a:ext uri="{FF2B5EF4-FFF2-40B4-BE49-F238E27FC236}">
                      <a16:creationId xmlns:a16="http://schemas.microsoft.com/office/drawing/2014/main" id="{E711D9E7-90D4-6795-BDA2-313C521FA416}"/>
                    </a:ext>
                  </a:extLst>
                </p14:cNvPr>
                <p14:cNvContentPartPr/>
                <p14:nvPr/>
              </p14:nvContentPartPr>
              <p14:xfrm>
                <a:off x="7963130" y="3759348"/>
                <a:ext cx="916560" cy="37440"/>
              </p14:xfrm>
            </p:contentPart>
          </mc:Choice>
          <mc:Fallback xmlns="">
            <p:pic>
              <p:nvPicPr>
                <p:cNvPr id="56" name="Ink 55">
                  <a:extLst>
                    <a:ext uri="{FF2B5EF4-FFF2-40B4-BE49-F238E27FC236}">
                      <a16:creationId xmlns:a16="http://schemas.microsoft.com/office/drawing/2014/main" id="{E711D9E7-90D4-6795-BDA2-313C521FA416}"/>
                    </a:ext>
                  </a:extLst>
                </p:cNvPr>
                <p:cNvPicPr/>
                <p:nvPr/>
              </p:nvPicPr>
              <p:blipFill>
                <a:blip r:embed="rId89"/>
                <a:stretch>
                  <a:fillRect/>
                </a:stretch>
              </p:blipFill>
              <p:spPr>
                <a:xfrm>
                  <a:off x="7954490" y="3750708"/>
                  <a:ext cx="934200" cy="55080"/>
                </a:xfrm>
                <a:prstGeom prst="rect">
                  <a:avLst/>
                </a:prstGeom>
              </p:spPr>
            </p:pic>
          </mc:Fallback>
        </mc:AlternateContent>
        <mc:AlternateContent xmlns:mc="http://schemas.openxmlformats.org/markup-compatibility/2006" xmlns:p14="http://schemas.microsoft.com/office/powerpoint/2010/main">
          <mc:Choice Requires="p14">
            <p:contentPart p14:bwMode="auto" r:id="rId90">
              <p14:nvContentPartPr>
                <p14:cNvPr id="57" name="Ink 56">
                  <a:extLst>
                    <a:ext uri="{FF2B5EF4-FFF2-40B4-BE49-F238E27FC236}">
                      <a16:creationId xmlns:a16="http://schemas.microsoft.com/office/drawing/2014/main" id="{FCABA217-81E7-D757-7253-8E953EF38679}"/>
                    </a:ext>
                  </a:extLst>
                </p14:cNvPr>
                <p14:cNvContentPartPr/>
                <p14:nvPr/>
              </p14:nvContentPartPr>
              <p14:xfrm>
                <a:off x="7855850" y="3651348"/>
                <a:ext cx="227520" cy="344880"/>
              </p14:xfrm>
            </p:contentPart>
          </mc:Choice>
          <mc:Fallback xmlns="">
            <p:pic>
              <p:nvPicPr>
                <p:cNvPr id="57" name="Ink 56">
                  <a:extLst>
                    <a:ext uri="{FF2B5EF4-FFF2-40B4-BE49-F238E27FC236}">
                      <a16:creationId xmlns:a16="http://schemas.microsoft.com/office/drawing/2014/main" id="{FCABA217-81E7-D757-7253-8E953EF38679}"/>
                    </a:ext>
                  </a:extLst>
                </p:cNvPr>
                <p:cNvPicPr/>
                <p:nvPr/>
              </p:nvPicPr>
              <p:blipFill>
                <a:blip r:embed="rId91"/>
                <a:stretch>
                  <a:fillRect/>
                </a:stretch>
              </p:blipFill>
              <p:spPr>
                <a:xfrm>
                  <a:off x="7847210" y="3642708"/>
                  <a:ext cx="245160" cy="362520"/>
                </a:xfrm>
                <a:prstGeom prst="rect">
                  <a:avLst/>
                </a:prstGeom>
              </p:spPr>
            </p:pic>
          </mc:Fallback>
        </mc:AlternateContent>
      </p:grpSp>
    </p:spTree>
    <p:extLst>
      <p:ext uri="{BB962C8B-B14F-4D97-AF65-F5344CB8AC3E}">
        <p14:creationId xmlns:p14="http://schemas.microsoft.com/office/powerpoint/2010/main" val="34719553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5CE7E27-6A77-9CDD-4ED3-BC2BE81B4D1E}"/>
              </a:ext>
            </a:extLst>
          </p:cNvPr>
          <p:cNvSpPr>
            <a:spLocks noGrp="1"/>
          </p:cNvSpPr>
          <p:nvPr>
            <p:ph type="title"/>
          </p:nvPr>
        </p:nvSpPr>
        <p:spPr/>
        <p:txBody>
          <a:bodyPr/>
          <a:lstStyle/>
          <a:p>
            <a:r>
              <a:rPr lang="vi-VN" dirty="0"/>
              <a:t>Spring Security</a:t>
            </a:r>
          </a:p>
        </p:txBody>
      </p:sp>
      <p:sp>
        <p:nvSpPr>
          <p:cNvPr id="6" name="Text Placeholder 5">
            <a:extLst>
              <a:ext uri="{FF2B5EF4-FFF2-40B4-BE49-F238E27FC236}">
                <a16:creationId xmlns:a16="http://schemas.microsoft.com/office/drawing/2014/main" id="{47E290E3-5150-2B9D-4B19-968DA1D43B94}"/>
              </a:ext>
            </a:extLst>
          </p:cNvPr>
          <p:cNvSpPr>
            <a:spLocks noGrp="1"/>
          </p:cNvSpPr>
          <p:nvPr>
            <p:ph type="body" idx="1"/>
          </p:nvPr>
        </p:nvSpPr>
        <p:spPr/>
        <p:txBody>
          <a:bodyPr>
            <a:normAutofit/>
          </a:bodyPr>
          <a:lstStyle/>
          <a:p>
            <a:pPr algn="just"/>
            <a:r>
              <a:rPr lang="vi-VN" sz="3200" dirty="0"/>
              <a:t>Cung cấp các tính năng bảo mật để bảo vệ ứng dụng khỏi các cuộc tấn công, giúp bạn kiểm soát quyền truy cập của người dùng và cung cấp một cơ chế xác thực dựa trên các phương thức như username/password, OAuth, JWT, và nhiều phương thức khác</a:t>
            </a:r>
          </a:p>
        </p:txBody>
      </p:sp>
    </p:spTree>
    <p:extLst>
      <p:ext uri="{BB962C8B-B14F-4D97-AF65-F5344CB8AC3E}">
        <p14:creationId xmlns:p14="http://schemas.microsoft.com/office/powerpoint/2010/main" val="11851376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BACAA-DDD8-E38C-5DE9-A53ACC0CC16C}"/>
              </a:ext>
            </a:extLst>
          </p:cNvPr>
          <p:cNvSpPr>
            <a:spLocks noGrp="1"/>
          </p:cNvSpPr>
          <p:nvPr>
            <p:ph type="title"/>
          </p:nvPr>
        </p:nvSpPr>
        <p:spPr/>
        <p:txBody>
          <a:bodyPr/>
          <a:lstStyle/>
          <a:p>
            <a:r>
              <a:rPr lang="vi-VN" dirty="0"/>
              <a:t>Spring Security Filters</a:t>
            </a:r>
          </a:p>
        </p:txBody>
      </p:sp>
      <mc:AlternateContent xmlns:mc="http://schemas.openxmlformats.org/markup-compatibility/2006">
        <mc:Choice xmlns:p14="http://schemas.microsoft.com/office/powerpoint/2010/main" Requires="p14">
          <p:contentPart p14:bwMode="auto" r:id="rId2">
            <p14:nvContentPartPr>
              <p14:cNvPr id="3" name="Ink 2">
                <a:extLst>
                  <a:ext uri="{FF2B5EF4-FFF2-40B4-BE49-F238E27FC236}">
                    <a16:creationId xmlns:a16="http://schemas.microsoft.com/office/drawing/2014/main" id="{ECB0A76D-B32E-6535-4528-77EB451DD594}"/>
                  </a:ext>
                </a:extLst>
              </p14:cNvPr>
              <p14:cNvContentPartPr/>
              <p14:nvPr/>
            </p14:nvContentPartPr>
            <p14:xfrm>
              <a:off x="114120" y="80640"/>
              <a:ext cx="12021120" cy="5730120"/>
            </p14:xfrm>
          </p:contentPart>
        </mc:Choice>
        <mc:Fallback>
          <p:pic>
            <p:nvPicPr>
              <p:cNvPr id="3" name="Ink 2">
                <a:extLst>
                  <a:ext uri="{FF2B5EF4-FFF2-40B4-BE49-F238E27FC236}">
                    <a16:creationId xmlns:a16="http://schemas.microsoft.com/office/drawing/2014/main" id="{ECB0A76D-B32E-6535-4528-77EB451DD594}"/>
                  </a:ext>
                </a:extLst>
              </p:cNvPr>
              <p:cNvPicPr/>
              <p:nvPr/>
            </p:nvPicPr>
            <p:blipFill>
              <a:blip r:embed="rId3"/>
              <a:stretch>
                <a:fillRect/>
              </a:stretch>
            </p:blipFill>
            <p:spPr>
              <a:xfrm>
                <a:off x="104760" y="71280"/>
                <a:ext cx="12039840" cy="5748840"/>
              </a:xfrm>
              <a:prstGeom prst="rect">
                <a:avLst/>
              </a:prstGeom>
            </p:spPr>
          </p:pic>
        </mc:Fallback>
      </mc:AlternateContent>
    </p:spTree>
    <p:extLst>
      <p:ext uri="{BB962C8B-B14F-4D97-AF65-F5344CB8AC3E}">
        <p14:creationId xmlns:p14="http://schemas.microsoft.com/office/powerpoint/2010/main" val="2095627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9EE36B-9AF4-E259-2993-27C48FA4EFDC}"/>
              </a:ext>
            </a:extLst>
          </p:cNvPr>
          <p:cNvSpPr>
            <a:spLocks noGrp="1"/>
          </p:cNvSpPr>
          <p:nvPr>
            <p:ph type="title"/>
          </p:nvPr>
        </p:nvSpPr>
        <p:spPr/>
        <p:txBody>
          <a:bodyPr/>
          <a:lstStyle/>
          <a:p>
            <a:r>
              <a:rPr lang="vi-VN" dirty="0"/>
              <a:t>Authentication (Xác thực)</a:t>
            </a:r>
          </a:p>
        </p:txBody>
      </p:sp>
      <p:sp>
        <p:nvSpPr>
          <p:cNvPr id="3" name="Text Placeholder 2">
            <a:extLst>
              <a:ext uri="{FF2B5EF4-FFF2-40B4-BE49-F238E27FC236}">
                <a16:creationId xmlns:a16="http://schemas.microsoft.com/office/drawing/2014/main" id="{B923ECA4-E6BF-BF1D-D132-69F8B2B52503}"/>
              </a:ext>
            </a:extLst>
          </p:cNvPr>
          <p:cNvSpPr>
            <a:spLocks noGrp="1"/>
          </p:cNvSpPr>
          <p:nvPr>
            <p:ph type="body" idx="1"/>
          </p:nvPr>
        </p:nvSpPr>
        <p:spPr/>
        <p:txBody>
          <a:bodyPr>
            <a:normAutofit/>
          </a:bodyPr>
          <a:lstStyle/>
          <a:p>
            <a:pPr>
              <a:lnSpc>
                <a:spcPct val="150000"/>
              </a:lnSpc>
            </a:pPr>
            <a:r>
              <a:rPr lang="vi-VN" sz="2500" dirty="0"/>
              <a:t>Xác định danh tính của người dùng bằng cách kiểm tra thông tin đăng nhập như </a:t>
            </a:r>
            <a:r>
              <a:rPr lang="vi-VN" sz="2500" dirty="0">
                <a:solidFill>
                  <a:srgbClr val="FFFF00"/>
                </a:solidFill>
              </a:rPr>
              <a:t>tên người dùng</a:t>
            </a:r>
            <a:r>
              <a:rPr lang="vi-VN" sz="2500" dirty="0"/>
              <a:t> và </a:t>
            </a:r>
            <a:r>
              <a:rPr lang="vi-VN" sz="2500" dirty="0">
                <a:solidFill>
                  <a:srgbClr val="FFFF00"/>
                </a:solidFill>
              </a:rPr>
              <a:t>mật khẩu</a:t>
            </a:r>
          </a:p>
          <a:p>
            <a:pPr>
              <a:lnSpc>
                <a:spcPct val="150000"/>
              </a:lnSpc>
            </a:pPr>
            <a:r>
              <a:rPr lang="vi-VN" sz="2500" dirty="0"/>
              <a:t>Hoặc thông qua các phương thức xác thực bổ sung như Single Sign-On (SSO) và OAuth</a:t>
            </a:r>
          </a:p>
        </p:txBody>
      </p:sp>
    </p:spTree>
    <p:extLst>
      <p:ext uri="{BB962C8B-B14F-4D97-AF65-F5344CB8AC3E}">
        <p14:creationId xmlns:p14="http://schemas.microsoft.com/office/powerpoint/2010/main" val="2900041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F735EE-91E3-8EE9-F87F-F41F3F16213A}"/>
              </a:ext>
            </a:extLst>
          </p:cNvPr>
          <p:cNvSpPr>
            <a:spLocks noGrp="1"/>
          </p:cNvSpPr>
          <p:nvPr>
            <p:ph type="title"/>
          </p:nvPr>
        </p:nvSpPr>
        <p:spPr/>
        <p:txBody>
          <a:bodyPr/>
          <a:lstStyle/>
          <a:p>
            <a:r>
              <a:rPr lang="vi-VN" b="0" i="0" dirty="0">
                <a:solidFill>
                  <a:srgbClr val="D1D5DB"/>
                </a:solidFill>
                <a:effectLst/>
                <a:latin typeface="Söhne"/>
              </a:rPr>
              <a:t>Authorization (Ủy quyền)</a:t>
            </a:r>
            <a:endParaRPr lang="vi-VN" dirty="0"/>
          </a:p>
        </p:txBody>
      </p:sp>
      <p:sp>
        <p:nvSpPr>
          <p:cNvPr id="3" name="Text Placeholder 2">
            <a:extLst>
              <a:ext uri="{FF2B5EF4-FFF2-40B4-BE49-F238E27FC236}">
                <a16:creationId xmlns:a16="http://schemas.microsoft.com/office/drawing/2014/main" id="{1A5CE0C2-8403-6834-A66E-67B7C7A50E6A}"/>
              </a:ext>
            </a:extLst>
          </p:cNvPr>
          <p:cNvSpPr>
            <a:spLocks noGrp="1"/>
          </p:cNvSpPr>
          <p:nvPr>
            <p:ph type="body" idx="1"/>
          </p:nvPr>
        </p:nvSpPr>
        <p:spPr/>
        <p:txBody>
          <a:bodyPr>
            <a:normAutofit/>
          </a:bodyPr>
          <a:lstStyle/>
          <a:p>
            <a:pPr algn="just">
              <a:lnSpc>
                <a:spcPct val="150000"/>
              </a:lnSpc>
            </a:pPr>
            <a:r>
              <a:rPr lang="vi-VN" sz="2500" dirty="0"/>
              <a:t>Kiểm soát quyền truy cập của người dùng vào các phần của ứng dụng. </a:t>
            </a:r>
          </a:p>
          <a:p>
            <a:pPr algn="just">
              <a:lnSpc>
                <a:spcPct val="150000"/>
              </a:lnSpc>
            </a:pPr>
            <a:r>
              <a:rPr lang="vi-VN" sz="2500" dirty="0"/>
              <a:t>Bạn có thể xác định các vai trò (</a:t>
            </a:r>
            <a:r>
              <a:rPr lang="vi-VN" sz="2500" dirty="0">
                <a:solidFill>
                  <a:srgbClr val="FFFF00"/>
                </a:solidFill>
              </a:rPr>
              <a:t>roles</a:t>
            </a:r>
            <a:r>
              <a:rPr lang="vi-VN" sz="2500" dirty="0"/>
              <a:t>) và phân quyền (</a:t>
            </a:r>
            <a:r>
              <a:rPr lang="vi-VN" sz="2500" dirty="0">
                <a:solidFill>
                  <a:srgbClr val="FFFF00"/>
                </a:solidFill>
              </a:rPr>
              <a:t>permissions</a:t>
            </a:r>
            <a:r>
              <a:rPr lang="vi-VN" sz="2500" dirty="0"/>
              <a:t>) cho từng người dùng hoặc nhóm người dùng, sau đó sử dụng chúng để giới hạn quyền truy cập vào các tài nguyên.</a:t>
            </a:r>
          </a:p>
        </p:txBody>
      </p:sp>
    </p:spTree>
    <p:extLst>
      <p:ext uri="{BB962C8B-B14F-4D97-AF65-F5344CB8AC3E}">
        <p14:creationId xmlns:p14="http://schemas.microsoft.com/office/powerpoint/2010/main" val="31823048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273E50-10BE-A2A9-AD4D-D84257222F2F}"/>
              </a:ext>
            </a:extLst>
          </p:cNvPr>
          <p:cNvSpPr>
            <a:spLocks noGrp="1"/>
          </p:cNvSpPr>
          <p:nvPr>
            <p:ph type="title"/>
          </p:nvPr>
        </p:nvSpPr>
        <p:spPr/>
        <p:txBody>
          <a:bodyPr/>
          <a:lstStyle/>
          <a:p>
            <a:r>
              <a:rPr lang="vi-VN" b="0" i="0" dirty="0">
                <a:solidFill>
                  <a:srgbClr val="D1D5DB"/>
                </a:solidFill>
                <a:effectLst/>
                <a:latin typeface="Söhne"/>
              </a:rPr>
              <a:t>Resource Protection (Bảo vệ các tài nguyên)</a:t>
            </a:r>
            <a:endParaRPr lang="vi-VN" dirty="0"/>
          </a:p>
        </p:txBody>
      </p:sp>
      <p:sp>
        <p:nvSpPr>
          <p:cNvPr id="3" name="Text Placeholder 2">
            <a:extLst>
              <a:ext uri="{FF2B5EF4-FFF2-40B4-BE49-F238E27FC236}">
                <a16:creationId xmlns:a16="http://schemas.microsoft.com/office/drawing/2014/main" id="{117CB63F-0F4E-2D7A-DB37-FE8C1DFF9E7C}"/>
              </a:ext>
            </a:extLst>
          </p:cNvPr>
          <p:cNvSpPr>
            <a:spLocks noGrp="1"/>
          </p:cNvSpPr>
          <p:nvPr>
            <p:ph type="body" idx="1"/>
          </p:nvPr>
        </p:nvSpPr>
        <p:spPr/>
        <p:txBody>
          <a:bodyPr>
            <a:normAutofit/>
          </a:bodyPr>
          <a:lstStyle/>
          <a:p>
            <a:pPr algn="just">
              <a:lnSpc>
                <a:spcPct val="150000"/>
              </a:lnSpc>
            </a:pPr>
            <a:r>
              <a:rPr lang="vi-VN" sz="2500" dirty="0"/>
              <a:t>Bảo vệ các tài nguyên trong ứng dụng, chẳng hạn như các URL, trang web, API endpoint, và các thành phần khác. </a:t>
            </a:r>
          </a:p>
          <a:p>
            <a:pPr algn="just">
              <a:lnSpc>
                <a:spcPct val="150000"/>
              </a:lnSpc>
            </a:pPr>
            <a:r>
              <a:rPr lang="vi-VN" sz="2500" dirty="0"/>
              <a:t>Nó cho phép bạn áp dụng các quy tắc bảo mật để chỉ cho phép người dùng có quyền truy cập vào những tài nguyên mong muốn.</a:t>
            </a:r>
          </a:p>
        </p:txBody>
      </p:sp>
    </p:spTree>
    <p:extLst>
      <p:ext uri="{BB962C8B-B14F-4D97-AF65-F5344CB8AC3E}">
        <p14:creationId xmlns:p14="http://schemas.microsoft.com/office/powerpoint/2010/main" val="42532250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1295C-07F9-1773-62A9-51A5CFE49A92}"/>
              </a:ext>
            </a:extLst>
          </p:cNvPr>
          <p:cNvSpPr>
            <a:spLocks noGrp="1"/>
          </p:cNvSpPr>
          <p:nvPr>
            <p:ph type="title"/>
          </p:nvPr>
        </p:nvSpPr>
        <p:spPr/>
        <p:txBody>
          <a:bodyPr/>
          <a:lstStyle/>
          <a:p>
            <a:r>
              <a:rPr lang="vi-VN" b="0" i="0" dirty="0">
                <a:solidFill>
                  <a:srgbClr val="D1D5DB"/>
                </a:solidFill>
                <a:effectLst/>
                <a:latin typeface="Söhne"/>
              </a:rPr>
              <a:t>Tích hợp với nhiều phương thức xác thực</a:t>
            </a:r>
            <a:endParaRPr lang="vi-VN" dirty="0"/>
          </a:p>
        </p:txBody>
      </p:sp>
      <p:sp>
        <p:nvSpPr>
          <p:cNvPr id="3" name="Text Placeholder 2">
            <a:extLst>
              <a:ext uri="{FF2B5EF4-FFF2-40B4-BE49-F238E27FC236}">
                <a16:creationId xmlns:a16="http://schemas.microsoft.com/office/drawing/2014/main" id="{3F9B9A52-4E54-3CB4-71E3-4278486F28FB}"/>
              </a:ext>
            </a:extLst>
          </p:cNvPr>
          <p:cNvSpPr>
            <a:spLocks noGrp="1"/>
          </p:cNvSpPr>
          <p:nvPr>
            <p:ph type="body" idx="1"/>
          </p:nvPr>
        </p:nvSpPr>
        <p:spPr/>
        <p:txBody>
          <a:bodyPr>
            <a:normAutofit/>
          </a:bodyPr>
          <a:lstStyle/>
          <a:p>
            <a:pPr>
              <a:lnSpc>
                <a:spcPct val="150000"/>
              </a:lnSpc>
            </a:pPr>
            <a:r>
              <a:rPr lang="vi-VN" sz="2500" dirty="0"/>
              <a:t>Spring Security hỗ trợ nhiều phương thức xác thực, cho phép bạn tích hợp với hệ thống xác thực của bên thứ ba như OAuth, LDAP, CAS và nhiều hơn nữa.</a:t>
            </a:r>
          </a:p>
        </p:txBody>
      </p:sp>
    </p:spTree>
    <p:extLst>
      <p:ext uri="{BB962C8B-B14F-4D97-AF65-F5344CB8AC3E}">
        <p14:creationId xmlns:p14="http://schemas.microsoft.com/office/powerpoint/2010/main" val="33791666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3FADAA-AB1E-F352-2520-83EDA7073146}"/>
              </a:ext>
            </a:extLst>
          </p:cNvPr>
          <p:cNvSpPr>
            <a:spLocks noGrp="1"/>
          </p:cNvSpPr>
          <p:nvPr>
            <p:ph type="title"/>
          </p:nvPr>
        </p:nvSpPr>
        <p:spPr/>
        <p:txBody>
          <a:bodyPr/>
          <a:lstStyle/>
          <a:p>
            <a:r>
              <a:rPr lang="vi-VN" dirty="0"/>
              <a:t>Spring Security Dependency</a:t>
            </a:r>
          </a:p>
        </p:txBody>
      </p:sp>
      <p:pic>
        <p:nvPicPr>
          <p:cNvPr id="5" name="Picture 4">
            <a:extLst>
              <a:ext uri="{FF2B5EF4-FFF2-40B4-BE49-F238E27FC236}">
                <a16:creationId xmlns:a16="http://schemas.microsoft.com/office/drawing/2014/main" id="{8D1E3B88-C1E9-8434-B7D1-78E833FF462A}"/>
              </a:ext>
            </a:extLst>
          </p:cNvPr>
          <p:cNvPicPr>
            <a:picLocks noChangeAspect="1"/>
          </p:cNvPicPr>
          <p:nvPr/>
        </p:nvPicPr>
        <p:blipFill>
          <a:blip r:embed="rId2"/>
          <a:stretch>
            <a:fillRect/>
          </a:stretch>
        </p:blipFill>
        <p:spPr>
          <a:xfrm>
            <a:off x="802928" y="2282211"/>
            <a:ext cx="10586144" cy="3198993"/>
          </a:xfrm>
          <a:prstGeom prst="rect">
            <a:avLst/>
          </a:prstGeom>
        </p:spPr>
      </p:pic>
    </p:spTree>
    <p:extLst>
      <p:ext uri="{BB962C8B-B14F-4D97-AF65-F5344CB8AC3E}">
        <p14:creationId xmlns:p14="http://schemas.microsoft.com/office/powerpoint/2010/main" val="341867455"/>
      </p:ext>
    </p:extLst>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01-01. Chào mừng các bạn đến với khóa học</Template>
  <TotalTime>44</TotalTime>
  <Words>283</Words>
  <Application>Microsoft Office PowerPoint</Application>
  <PresentationFormat>Widescreen</PresentationFormat>
  <Paragraphs>16</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Lato</vt:lpstr>
      <vt:lpstr>Montserrat</vt:lpstr>
      <vt:lpstr>Söhne</vt:lpstr>
      <vt:lpstr>Focus</vt:lpstr>
      <vt:lpstr>Giới thiệu về Spring Security</vt:lpstr>
      <vt:lpstr>PowerPoint Presentation</vt:lpstr>
      <vt:lpstr>Spring Security</vt:lpstr>
      <vt:lpstr>Spring Security Filters</vt:lpstr>
      <vt:lpstr>Authentication (Xác thực)</vt:lpstr>
      <vt:lpstr>Authorization (Ủy quyền)</vt:lpstr>
      <vt:lpstr>Resource Protection (Bảo vệ các tài nguyên)</vt:lpstr>
      <vt:lpstr>Tích hợp với nhiều phương thức xác thực</vt:lpstr>
      <vt:lpstr>Spring Security Dependency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Giới thiệu về Spring Security</dc:title>
  <dc:creator>Le Nhat Tung</dc:creator>
  <cp:lastModifiedBy>Le Nhat Tung</cp:lastModifiedBy>
  <cp:revision>1</cp:revision>
  <dcterms:created xsi:type="dcterms:W3CDTF">2023-07-21T09:17:27Z</dcterms:created>
  <dcterms:modified xsi:type="dcterms:W3CDTF">2023-07-21T12:55:47Z</dcterms:modified>
</cp:coreProperties>
</file>