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1" r:id="rId6"/>
    <p:sldId id="262" r:id="rId7"/>
    <p:sldId id="263" r:id="rId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4FC52E8-0BE1-4863-AABB-73EE4A7D6E04}" v="27" dt="2023-07-21T13:15:17.270"/>
    <p1510:client id="{D28F016C-4794-4563-8BA8-B0BBD80A3DB1}" v="6" dt="2023-07-21T10:23:30.33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86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 Nhat Tung" userId="77b0905b33e1f80d" providerId="LiveId" clId="{D28F016C-4794-4563-8BA8-B0BBD80A3DB1}"/>
    <pc:docChg chg="undo custSel addSld modSld">
      <pc:chgData name="Le Nhat Tung" userId="77b0905b33e1f80d" providerId="LiveId" clId="{D28F016C-4794-4563-8BA8-B0BBD80A3DB1}" dt="2023-07-21T10:25:27.327" v="1104" actId="20577"/>
      <pc:docMkLst>
        <pc:docMk/>
      </pc:docMkLst>
      <pc:sldChg chg="delSp modSp new mod">
        <pc:chgData name="Le Nhat Tung" userId="77b0905b33e1f80d" providerId="LiveId" clId="{D28F016C-4794-4563-8BA8-B0BBD80A3DB1}" dt="2023-07-21T10:20:26.177" v="573" actId="6549"/>
        <pc:sldMkLst>
          <pc:docMk/>
          <pc:sldMk cId="2035131002" sldId="256"/>
        </pc:sldMkLst>
        <pc:spChg chg="mod">
          <ac:chgData name="Le Nhat Tung" userId="77b0905b33e1f80d" providerId="LiveId" clId="{D28F016C-4794-4563-8BA8-B0BBD80A3DB1}" dt="2023-07-21T10:20:26.177" v="573" actId="6549"/>
          <ac:spMkLst>
            <pc:docMk/>
            <pc:sldMk cId="2035131002" sldId="256"/>
            <ac:spMk id="2" creationId="{9F3A48DF-81FC-C3A1-B5F1-F460EF05F074}"/>
          </ac:spMkLst>
        </pc:spChg>
        <pc:spChg chg="del mod">
          <ac:chgData name="Le Nhat Tung" userId="77b0905b33e1f80d" providerId="LiveId" clId="{D28F016C-4794-4563-8BA8-B0BBD80A3DB1}" dt="2023-07-21T09:58:14.328" v="12" actId="478"/>
          <ac:spMkLst>
            <pc:docMk/>
            <pc:sldMk cId="2035131002" sldId="256"/>
            <ac:spMk id="3" creationId="{9F1BE616-FDDC-DCF5-285F-3A5D9CFEC717}"/>
          </ac:spMkLst>
        </pc:spChg>
      </pc:sldChg>
      <pc:sldChg chg="addSp delSp modSp new mod modClrScheme chgLayout">
        <pc:chgData name="Le Nhat Tung" userId="77b0905b33e1f80d" providerId="LiveId" clId="{D28F016C-4794-4563-8BA8-B0BBD80A3DB1}" dt="2023-07-21T10:19:15.965" v="569" actId="14100"/>
        <pc:sldMkLst>
          <pc:docMk/>
          <pc:sldMk cId="595729749" sldId="257"/>
        </pc:sldMkLst>
        <pc:spChg chg="del mod ord">
          <ac:chgData name="Le Nhat Tung" userId="77b0905b33e1f80d" providerId="LiveId" clId="{D28F016C-4794-4563-8BA8-B0BBD80A3DB1}" dt="2023-07-21T09:58:28.421" v="15" actId="700"/>
          <ac:spMkLst>
            <pc:docMk/>
            <pc:sldMk cId="595729749" sldId="257"/>
            <ac:spMk id="2" creationId="{F5F863E6-E8E7-EC68-9552-777288A6F867}"/>
          </ac:spMkLst>
        </pc:spChg>
        <pc:spChg chg="add mod ord">
          <ac:chgData name="Le Nhat Tung" userId="77b0905b33e1f80d" providerId="LiveId" clId="{D28F016C-4794-4563-8BA8-B0BBD80A3DB1}" dt="2023-07-21T10:18:11.815" v="527" actId="20577"/>
          <ac:spMkLst>
            <pc:docMk/>
            <pc:sldMk cId="595729749" sldId="257"/>
            <ac:spMk id="3" creationId="{DAAC2F8E-2BB8-2A23-D0EE-4DA5217A9DFE}"/>
          </ac:spMkLst>
        </pc:spChg>
        <pc:spChg chg="add del mod ord">
          <ac:chgData name="Le Nhat Tung" userId="77b0905b33e1f80d" providerId="LiveId" clId="{D28F016C-4794-4563-8BA8-B0BBD80A3DB1}" dt="2023-07-21T10:13:20.886" v="524" actId="478"/>
          <ac:spMkLst>
            <pc:docMk/>
            <pc:sldMk cId="595729749" sldId="257"/>
            <ac:spMk id="4" creationId="{06597794-6A59-5EA4-5AA3-48AFFE963759}"/>
          </ac:spMkLst>
        </pc:spChg>
        <pc:spChg chg="add del mod">
          <ac:chgData name="Le Nhat Tung" userId="77b0905b33e1f80d" providerId="LiveId" clId="{D28F016C-4794-4563-8BA8-B0BBD80A3DB1}" dt="2023-07-21T10:13:22.582" v="525" actId="478"/>
          <ac:spMkLst>
            <pc:docMk/>
            <pc:sldMk cId="595729749" sldId="257"/>
            <ac:spMk id="6" creationId="{BC1BC096-98DF-9637-2D8B-1C66ED6F4689}"/>
          </ac:spMkLst>
        </pc:spChg>
        <pc:picChg chg="add mod">
          <ac:chgData name="Le Nhat Tung" userId="77b0905b33e1f80d" providerId="LiveId" clId="{D28F016C-4794-4563-8BA8-B0BBD80A3DB1}" dt="2023-07-21T10:19:15.965" v="569" actId="14100"/>
          <ac:picMkLst>
            <pc:docMk/>
            <pc:sldMk cId="595729749" sldId="257"/>
            <ac:picMk id="8" creationId="{8E1686B3-C9E9-385A-4FD6-A895E6C1E45B}"/>
          </ac:picMkLst>
        </pc:picChg>
      </pc:sldChg>
      <pc:sldChg chg="addSp delSp modSp new mod">
        <pc:chgData name="Le Nhat Tung" userId="77b0905b33e1f80d" providerId="LiveId" clId="{D28F016C-4794-4563-8BA8-B0BBD80A3DB1}" dt="2023-07-21T10:20:14.098" v="572" actId="478"/>
        <pc:sldMkLst>
          <pc:docMk/>
          <pc:sldMk cId="261312762" sldId="258"/>
        </pc:sldMkLst>
        <pc:spChg chg="mod">
          <ac:chgData name="Le Nhat Tung" userId="77b0905b33e1f80d" providerId="LiveId" clId="{D28F016C-4794-4563-8BA8-B0BBD80A3DB1}" dt="2023-07-21T10:18:44.295" v="566" actId="20577"/>
          <ac:spMkLst>
            <pc:docMk/>
            <pc:sldMk cId="261312762" sldId="258"/>
            <ac:spMk id="2" creationId="{E09A3AFD-8284-A1C1-B819-F6F025D19C9D}"/>
          </ac:spMkLst>
        </pc:spChg>
        <pc:spChg chg="del mod">
          <ac:chgData name="Le Nhat Tung" userId="77b0905b33e1f80d" providerId="LiveId" clId="{D28F016C-4794-4563-8BA8-B0BBD80A3DB1}" dt="2023-07-21T10:20:10.922" v="570" actId="478"/>
          <ac:spMkLst>
            <pc:docMk/>
            <pc:sldMk cId="261312762" sldId="258"/>
            <ac:spMk id="3" creationId="{B7294DE2-DEA8-279C-B0A2-508DE6FE0A8A}"/>
          </ac:spMkLst>
        </pc:spChg>
        <pc:spChg chg="add del mod">
          <ac:chgData name="Le Nhat Tung" userId="77b0905b33e1f80d" providerId="LiveId" clId="{D28F016C-4794-4563-8BA8-B0BBD80A3DB1}" dt="2023-07-21T10:20:14.098" v="572" actId="478"/>
          <ac:spMkLst>
            <pc:docMk/>
            <pc:sldMk cId="261312762" sldId="258"/>
            <ac:spMk id="5" creationId="{ACFBF8FC-4895-49CE-B2FB-A587EFD07D8F}"/>
          </ac:spMkLst>
        </pc:spChg>
        <pc:picChg chg="add mod">
          <ac:chgData name="Le Nhat Tung" userId="77b0905b33e1f80d" providerId="LiveId" clId="{D28F016C-4794-4563-8BA8-B0BBD80A3DB1}" dt="2023-07-21T10:20:11.295" v="571"/>
          <ac:picMkLst>
            <pc:docMk/>
            <pc:sldMk cId="261312762" sldId="258"/>
            <ac:picMk id="6" creationId="{1088F100-7772-6469-4E71-87470A96B417}"/>
          </ac:picMkLst>
        </pc:picChg>
      </pc:sldChg>
      <pc:sldChg chg="modSp new mod">
        <pc:chgData name="Le Nhat Tung" userId="77b0905b33e1f80d" providerId="LiveId" clId="{D28F016C-4794-4563-8BA8-B0BBD80A3DB1}" dt="2023-07-21T10:22:46.413" v="963" actId="207"/>
        <pc:sldMkLst>
          <pc:docMk/>
          <pc:sldMk cId="1672965042" sldId="259"/>
        </pc:sldMkLst>
        <pc:spChg chg="mod">
          <ac:chgData name="Le Nhat Tung" userId="77b0905b33e1f80d" providerId="LiveId" clId="{D28F016C-4794-4563-8BA8-B0BBD80A3DB1}" dt="2023-07-21T10:21:00.970" v="582" actId="20577"/>
          <ac:spMkLst>
            <pc:docMk/>
            <pc:sldMk cId="1672965042" sldId="259"/>
            <ac:spMk id="2" creationId="{9C27CB7B-BDD9-D0F9-99D2-5DDB241F9CDE}"/>
          </ac:spMkLst>
        </pc:spChg>
        <pc:spChg chg="mod">
          <ac:chgData name="Le Nhat Tung" userId="77b0905b33e1f80d" providerId="LiveId" clId="{D28F016C-4794-4563-8BA8-B0BBD80A3DB1}" dt="2023-07-21T10:22:46.413" v="963" actId="207"/>
          <ac:spMkLst>
            <pc:docMk/>
            <pc:sldMk cId="1672965042" sldId="259"/>
            <ac:spMk id="3" creationId="{C8969CD8-606A-CB55-1EB2-4FC7B0442E0D}"/>
          </ac:spMkLst>
        </pc:spChg>
      </pc:sldChg>
      <pc:sldChg chg="addSp delSp modSp new mod">
        <pc:chgData name="Le Nhat Tung" userId="77b0905b33e1f80d" providerId="LiveId" clId="{D28F016C-4794-4563-8BA8-B0BBD80A3DB1}" dt="2023-07-21T10:23:30.333" v="969" actId="1076"/>
        <pc:sldMkLst>
          <pc:docMk/>
          <pc:sldMk cId="1105326722" sldId="260"/>
        </pc:sldMkLst>
        <pc:spChg chg="del">
          <ac:chgData name="Le Nhat Tung" userId="77b0905b33e1f80d" providerId="LiveId" clId="{D28F016C-4794-4563-8BA8-B0BBD80A3DB1}" dt="2023-07-21T10:23:25.672" v="965" actId="478"/>
          <ac:spMkLst>
            <pc:docMk/>
            <pc:sldMk cId="1105326722" sldId="260"/>
            <ac:spMk id="2" creationId="{2FCB82C0-B243-50BF-473F-E0EAAF8FA8BF}"/>
          </ac:spMkLst>
        </pc:spChg>
        <pc:spChg chg="del">
          <ac:chgData name="Le Nhat Tung" userId="77b0905b33e1f80d" providerId="LiveId" clId="{D28F016C-4794-4563-8BA8-B0BBD80A3DB1}" dt="2023-07-21T10:23:25.672" v="965" actId="478"/>
          <ac:spMkLst>
            <pc:docMk/>
            <pc:sldMk cId="1105326722" sldId="260"/>
            <ac:spMk id="3" creationId="{69243CCA-C603-462E-FAC7-3BD08365EF02}"/>
          </ac:spMkLst>
        </pc:spChg>
        <pc:picChg chg="add mod">
          <ac:chgData name="Le Nhat Tung" userId="77b0905b33e1f80d" providerId="LiveId" clId="{D28F016C-4794-4563-8BA8-B0BBD80A3DB1}" dt="2023-07-21T10:23:30.333" v="969" actId="1076"/>
          <ac:picMkLst>
            <pc:docMk/>
            <pc:sldMk cId="1105326722" sldId="260"/>
            <ac:picMk id="1026" creationId="{C52BEA86-B21A-808D-25AA-123E5A8FA2B4}"/>
          </ac:picMkLst>
        </pc:picChg>
      </pc:sldChg>
      <pc:sldChg chg="modSp new mod">
        <pc:chgData name="Le Nhat Tung" userId="77b0905b33e1f80d" providerId="LiveId" clId="{D28F016C-4794-4563-8BA8-B0BBD80A3DB1}" dt="2023-07-21T10:25:27.327" v="1104" actId="20577"/>
        <pc:sldMkLst>
          <pc:docMk/>
          <pc:sldMk cId="4082933370" sldId="261"/>
        </pc:sldMkLst>
        <pc:spChg chg="mod">
          <ac:chgData name="Le Nhat Tung" userId="77b0905b33e1f80d" providerId="LiveId" clId="{D28F016C-4794-4563-8BA8-B0BBD80A3DB1}" dt="2023-07-21T10:24:25.262" v="1018" actId="20577"/>
          <ac:spMkLst>
            <pc:docMk/>
            <pc:sldMk cId="4082933370" sldId="261"/>
            <ac:spMk id="2" creationId="{4F1787C2-6189-D9DB-CBD5-4AFFCDA6006D}"/>
          </ac:spMkLst>
        </pc:spChg>
        <pc:spChg chg="mod">
          <ac:chgData name="Le Nhat Tung" userId="77b0905b33e1f80d" providerId="LiveId" clId="{D28F016C-4794-4563-8BA8-B0BBD80A3DB1}" dt="2023-07-21T10:25:27.327" v="1104" actId="20577"/>
          <ac:spMkLst>
            <pc:docMk/>
            <pc:sldMk cId="4082933370" sldId="261"/>
            <ac:spMk id="3" creationId="{E7324C70-12C8-2A7C-D525-4ABB13BD1323}"/>
          </ac:spMkLst>
        </pc:spChg>
      </pc:sldChg>
    </pc:docChg>
  </pc:docChgLst>
  <pc:docChgLst>
    <pc:chgData name="Le Nhat Tung" userId="77b0905b33e1f80d" providerId="LiveId" clId="{64FC52E8-0BE1-4863-AABB-73EE4A7D6E04}"/>
    <pc:docChg chg="undo custSel addSld delSld modSld addSection delSection">
      <pc:chgData name="Le Nhat Tung" userId="77b0905b33e1f80d" providerId="LiveId" clId="{64FC52E8-0BE1-4863-AABB-73EE4A7D6E04}" dt="2023-07-21T13:15:17.270" v="718"/>
      <pc:docMkLst>
        <pc:docMk/>
      </pc:docMkLst>
      <pc:sldChg chg="modSp mod">
        <pc:chgData name="Le Nhat Tung" userId="77b0905b33e1f80d" providerId="LiveId" clId="{64FC52E8-0BE1-4863-AABB-73EE4A7D6E04}" dt="2023-07-21T13:08:40.589" v="717" actId="20577"/>
        <pc:sldMkLst>
          <pc:docMk/>
          <pc:sldMk cId="2035131002" sldId="256"/>
        </pc:sldMkLst>
        <pc:spChg chg="mod">
          <ac:chgData name="Le Nhat Tung" userId="77b0905b33e1f80d" providerId="LiveId" clId="{64FC52E8-0BE1-4863-AABB-73EE4A7D6E04}" dt="2023-07-21T13:08:40.589" v="717" actId="20577"/>
          <ac:spMkLst>
            <pc:docMk/>
            <pc:sldMk cId="2035131002" sldId="256"/>
            <ac:spMk id="2" creationId="{9F3A48DF-81FC-C3A1-B5F1-F460EF05F074}"/>
          </ac:spMkLst>
        </pc:spChg>
      </pc:sldChg>
      <pc:sldChg chg="del">
        <pc:chgData name="Le Nhat Tung" userId="77b0905b33e1f80d" providerId="LiveId" clId="{64FC52E8-0BE1-4863-AABB-73EE4A7D6E04}" dt="2023-07-21T10:30:40.394" v="33" actId="47"/>
        <pc:sldMkLst>
          <pc:docMk/>
          <pc:sldMk cId="595729749" sldId="257"/>
        </pc:sldMkLst>
      </pc:sldChg>
      <pc:sldChg chg="addSp delSp modSp new del mod modClrScheme chgLayout">
        <pc:chgData name="Le Nhat Tung" userId="77b0905b33e1f80d" providerId="LiveId" clId="{64FC52E8-0BE1-4863-AABB-73EE4A7D6E04}" dt="2023-07-21T11:05:35.694" v="671" actId="47"/>
        <pc:sldMkLst>
          <pc:docMk/>
          <pc:sldMk cId="2677064015" sldId="257"/>
        </pc:sldMkLst>
        <pc:spChg chg="del mod ord">
          <ac:chgData name="Le Nhat Tung" userId="77b0905b33e1f80d" providerId="LiveId" clId="{64FC52E8-0BE1-4863-AABB-73EE4A7D6E04}" dt="2023-07-21T10:30:59.683" v="35" actId="700"/>
          <ac:spMkLst>
            <pc:docMk/>
            <pc:sldMk cId="2677064015" sldId="257"/>
            <ac:spMk id="2" creationId="{25B7BE36-CFDC-DB36-6D5A-AAA67B8CD592}"/>
          </ac:spMkLst>
        </pc:spChg>
        <pc:spChg chg="add del mod ord">
          <ac:chgData name="Le Nhat Tung" userId="77b0905b33e1f80d" providerId="LiveId" clId="{64FC52E8-0BE1-4863-AABB-73EE4A7D6E04}" dt="2023-07-21T10:31:11.599" v="36" actId="700"/>
          <ac:spMkLst>
            <pc:docMk/>
            <pc:sldMk cId="2677064015" sldId="257"/>
            <ac:spMk id="3" creationId="{E1F432A9-A6FD-6D5B-D82E-65D0571C8BF6}"/>
          </ac:spMkLst>
        </pc:spChg>
        <pc:spChg chg="add mod ord">
          <ac:chgData name="Le Nhat Tung" userId="77b0905b33e1f80d" providerId="LiveId" clId="{64FC52E8-0BE1-4863-AABB-73EE4A7D6E04}" dt="2023-07-21T10:31:21.857" v="54" actId="20577"/>
          <ac:spMkLst>
            <pc:docMk/>
            <pc:sldMk cId="2677064015" sldId="257"/>
            <ac:spMk id="4" creationId="{14998AAC-5886-863C-F20D-2790B47111B9}"/>
          </ac:spMkLst>
        </pc:spChg>
        <pc:spChg chg="add mod ord">
          <ac:chgData name="Le Nhat Tung" userId="77b0905b33e1f80d" providerId="LiveId" clId="{64FC52E8-0BE1-4863-AABB-73EE4A7D6E04}" dt="2023-07-21T10:32:18.633" v="65" actId="123"/>
          <ac:spMkLst>
            <pc:docMk/>
            <pc:sldMk cId="2677064015" sldId="257"/>
            <ac:spMk id="5" creationId="{E112409A-B2CB-5AF2-94D4-F00267950E6B}"/>
          </ac:spMkLst>
        </pc:spChg>
      </pc:sldChg>
      <pc:sldChg chg="del">
        <pc:chgData name="Le Nhat Tung" userId="77b0905b33e1f80d" providerId="LiveId" clId="{64FC52E8-0BE1-4863-AABB-73EE4A7D6E04}" dt="2023-07-21T10:30:40.394" v="33" actId="47"/>
        <pc:sldMkLst>
          <pc:docMk/>
          <pc:sldMk cId="261312762" sldId="258"/>
        </pc:sldMkLst>
      </pc:sldChg>
      <pc:sldChg chg="addSp delSp modSp new mod">
        <pc:chgData name="Le Nhat Tung" userId="77b0905b33e1f80d" providerId="LiveId" clId="{64FC52E8-0BE1-4863-AABB-73EE4A7D6E04}" dt="2023-07-21T13:15:17.270" v="718"/>
        <pc:sldMkLst>
          <pc:docMk/>
          <pc:sldMk cId="4180698389" sldId="258"/>
        </pc:sldMkLst>
        <pc:spChg chg="del">
          <ac:chgData name="Le Nhat Tung" userId="77b0905b33e1f80d" providerId="LiveId" clId="{64FC52E8-0BE1-4863-AABB-73EE4A7D6E04}" dt="2023-07-21T10:37:06.197" v="68" actId="478"/>
          <ac:spMkLst>
            <pc:docMk/>
            <pc:sldMk cId="4180698389" sldId="258"/>
            <ac:spMk id="2" creationId="{42FFCAB1-A17A-D2C9-AD95-CFFF7879BE63}"/>
          </ac:spMkLst>
        </pc:spChg>
        <pc:spChg chg="del">
          <ac:chgData name="Le Nhat Tung" userId="77b0905b33e1f80d" providerId="LiveId" clId="{64FC52E8-0BE1-4863-AABB-73EE4A7D6E04}" dt="2023-07-21T10:37:03.903" v="67" actId="478"/>
          <ac:spMkLst>
            <pc:docMk/>
            <pc:sldMk cId="4180698389" sldId="258"/>
            <ac:spMk id="3" creationId="{D0A1259C-DDF7-5F3F-87D1-1E3A3443F1D1}"/>
          </ac:spMkLst>
        </pc:spChg>
        <pc:grpChg chg="mod">
          <ac:chgData name="Le Nhat Tung" userId="77b0905b33e1f80d" providerId="LiveId" clId="{64FC52E8-0BE1-4863-AABB-73EE4A7D6E04}" dt="2023-07-21T10:59:14.497" v="521"/>
          <ac:grpSpMkLst>
            <pc:docMk/>
            <pc:sldMk cId="4180698389" sldId="258"/>
            <ac:grpSpMk id="9" creationId="{6CD195A3-DAF5-A4DA-E475-37784E1530EF}"/>
          </ac:grpSpMkLst>
        </pc:grpChg>
        <pc:grpChg chg="del mod">
          <ac:chgData name="Le Nhat Tung" userId="77b0905b33e1f80d" providerId="LiveId" clId="{64FC52E8-0BE1-4863-AABB-73EE4A7D6E04}" dt="2023-07-21T10:59:42.092" v="545"/>
          <ac:grpSpMkLst>
            <pc:docMk/>
            <pc:sldMk cId="4180698389" sldId="258"/>
            <ac:grpSpMk id="13" creationId="{06CDC8E7-C5F1-0FB1-54E5-846551230A46}"/>
          </ac:grpSpMkLst>
        </pc:grpChg>
        <pc:grpChg chg="del mod">
          <ac:chgData name="Le Nhat Tung" userId="77b0905b33e1f80d" providerId="LiveId" clId="{64FC52E8-0BE1-4863-AABB-73EE4A7D6E04}" dt="2023-07-21T10:59:42.092" v="545"/>
          <ac:grpSpMkLst>
            <pc:docMk/>
            <pc:sldMk cId="4180698389" sldId="258"/>
            <ac:grpSpMk id="23" creationId="{052A8678-DAD1-BDD2-37F4-2C0B4E3EE70B}"/>
          </ac:grpSpMkLst>
        </pc:grpChg>
        <pc:grpChg chg="del mod">
          <ac:chgData name="Le Nhat Tung" userId="77b0905b33e1f80d" providerId="LiveId" clId="{64FC52E8-0BE1-4863-AABB-73EE4A7D6E04}" dt="2023-07-21T10:59:42.092" v="545"/>
          <ac:grpSpMkLst>
            <pc:docMk/>
            <pc:sldMk cId="4180698389" sldId="258"/>
            <ac:grpSpMk id="24" creationId="{7A8EA377-772F-468C-13CF-D8EBB6CA37E3}"/>
          </ac:grpSpMkLst>
        </pc:grpChg>
        <pc:grpChg chg="mod">
          <ac:chgData name="Le Nhat Tung" userId="77b0905b33e1f80d" providerId="LiveId" clId="{64FC52E8-0BE1-4863-AABB-73EE4A7D6E04}" dt="2023-07-21T10:59:42.092" v="545"/>
          <ac:grpSpMkLst>
            <pc:docMk/>
            <pc:sldMk cId="4180698389" sldId="258"/>
            <ac:grpSpMk id="28" creationId="{E53A4964-95EB-2C00-0292-54EA178862BF}"/>
          </ac:grpSpMkLst>
        </pc:grpChg>
        <pc:picChg chg="add del mod">
          <ac:chgData name="Le Nhat Tung" userId="77b0905b33e1f80d" providerId="LiveId" clId="{64FC52E8-0BE1-4863-AABB-73EE4A7D6E04}" dt="2023-07-21T10:59:19.454" v="524" actId="478"/>
          <ac:picMkLst>
            <pc:docMk/>
            <pc:sldMk cId="4180698389" sldId="258"/>
            <ac:picMk id="5" creationId="{0295380D-6712-9F97-72B3-AADAA3780D75}"/>
          </ac:picMkLst>
        </pc:picChg>
        <pc:inkChg chg="add">
          <ac:chgData name="Le Nhat Tung" userId="77b0905b33e1f80d" providerId="LiveId" clId="{64FC52E8-0BE1-4863-AABB-73EE4A7D6E04}" dt="2023-07-21T13:15:17.270" v="718"/>
          <ac:inkMkLst>
            <pc:docMk/>
            <pc:sldMk cId="4180698389" sldId="258"/>
            <ac:inkMk id="2" creationId="{DA395087-ED4E-8F04-18D6-A32CA6761C6A}"/>
          </ac:inkMkLst>
        </pc:inkChg>
        <pc:inkChg chg="add del mod">
          <ac:chgData name="Le Nhat Tung" userId="77b0905b33e1f80d" providerId="LiveId" clId="{64FC52E8-0BE1-4863-AABB-73EE4A7D6E04}" dt="2023-07-21T10:59:15.285" v="523" actId="9405"/>
          <ac:inkMkLst>
            <pc:docMk/>
            <pc:sldMk cId="4180698389" sldId="258"/>
            <ac:inkMk id="6" creationId="{107222A3-4E33-ED39-284D-4D1566CD5927}"/>
          </ac:inkMkLst>
        </pc:inkChg>
        <pc:inkChg chg="add del mod">
          <ac:chgData name="Le Nhat Tung" userId="77b0905b33e1f80d" providerId="LiveId" clId="{64FC52E8-0BE1-4863-AABB-73EE4A7D6E04}" dt="2023-07-21T10:59:15.052" v="522" actId="9405"/>
          <ac:inkMkLst>
            <pc:docMk/>
            <pc:sldMk cId="4180698389" sldId="258"/>
            <ac:inkMk id="7" creationId="{03FF8419-74DC-058C-2118-9127E6F004DE}"/>
          </ac:inkMkLst>
        </pc:inkChg>
        <pc:inkChg chg="add del mod">
          <ac:chgData name="Le Nhat Tung" userId="77b0905b33e1f80d" providerId="LiveId" clId="{64FC52E8-0BE1-4863-AABB-73EE4A7D6E04}" dt="2023-07-21T10:59:14.497" v="521"/>
          <ac:inkMkLst>
            <pc:docMk/>
            <pc:sldMk cId="4180698389" sldId="258"/>
            <ac:inkMk id="8" creationId="{0A472C04-5C00-3263-2FBA-87C91E16ABC6}"/>
          </ac:inkMkLst>
        </pc:inkChg>
        <pc:inkChg chg="add mod">
          <ac:chgData name="Le Nhat Tung" userId="77b0905b33e1f80d" providerId="LiveId" clId="{64FC52E8-0BE1-4863-AABB-73EE4A7D6E04}" dt="2023-07-21T10:59:42.092" v="545"/>
          <ac:inkMkLst>
            <pc:docMk/>
            <pc:sldMk cId="4180698389" sldId="258"/>
            <ac:inkMk id="10" creationId="{24832FAE-D935-B1AD-EB88-5F8FCE1FEEA9}"/>
          </ac:inkMkLst>
        </pc:inkChg>
        <pc:inkChg chg="add mod">
          <ac:chgData name="Le Nhat Tung" userId="77b0905b33e1f80d" providerId="LiveId" clId="{64FC52E8-0BE1-4863-AABB-73EE4A7D6E04}" dt="2023-07-21T10:59:42.092" v="545"/>
          <ac:inkMkLst>
            <pc:docMk/>
            <pc:sldMk cId="4180698389" sldId="258"/>
            <ac:inkMk id="11" creationId="{DE6C0992-08BB-CB68-3B27-C962E3D04849}"/>
          </ac:inkMkLst>
        </pc:inkChg>
        <pc:inkChg chg="add mod">
          <ac:chgData name="Le Nhat Tung" userId="77b0905b33e1f80d" providerId="LiveId" clId="{64FC52E8-0BE1-4863-AABB-73EE4A7D6E04}" dt="2023-07-21T10:59:42.092" v="545"/>
          <ac:inkMkLst>
            <pc:docMk/>
            <pc:sldMk cId="4180698389" sldId="258"/>
            <ac:inkMk id="12" creationId="{865CE647-6AE1-DA94-9815-B86E832AC34E}"/>
          </ac:inkMkLst>
        </pc:inkChg>
        <pc:inkChg chg="add del">
          <ac:chgData name="Le Nhat Tung" userId="77b0905b33e1f80d" providerId="LiveId" clId="{64FC52E8-0BE1-4863-AABB-73EE4A7D6E04}" dt="2023-07-21T10:59:26.818" v="530" actId="9405"/>
          <ac:inkMkLst>
            <pc:docMk/>
            <pc:sldMk cId="4180698389" sldId="258"/>
            <ac:inkMk id="14" creationId="{46973828-019F-989F-970E-7B911E1AA280}"/>
          </ac:inkMkLst>
        </pc:inkChg>
        <pc:inkChg chg="add mod">
          <ac:chgData name="Le Nhat Tung" userId="77b0905b33e1f80d" providerId="LiveId" clId="{64FC52E8-0BE1-4863-AABB-73EE4A7D6E04}" dt="2023-07-21T10:59:42.092" v="545"/>
          <ac:inkMkLst>
            <pc:docMk/>
            <pc:sldMk cId="4180698389" sldId="258"/>
            <ac:inkMk id="15" creationId="{E773D185-3689-12ED-7533-6DAD206AC4B3}"/>
          </ac:inkMkLst>
        </pc:inkChg>
        <pc:inkChg chg="add mod">
          <ac:chgData name="Le Nhat Tung" userId="77b0905b33e1f80d" providerId="LiveId" clId="{64FC52E8-0BE1-4863-AABB-73EE4A7D6E04}" dt="2023-07-21T10:59:42.092" v="545"/>
          <ac:inkMkLst>
            <pc:docMk/>
            <pc:sldMk cId="4180698389" sldId="258"/>
            <ac:inkMk id="16" creationId="{0B95322C-B0AD-CBD9-3E55-901C420DAF82}"/>
          </ac:inkMkLst>
        </pc:inkChg>
        <pc:inkChg chg="add mod">
          <ac:chgData name="Le Nhat Tung" userId="77b0905b33e1f80d" providerId="LiveId" clId="{64FC52E8-0BE1-4863-AABB-73EE4A7D6E04}" dt="2023-07-21T10:59:42.092" v="545"/>
          <ac:inkMkLst>
            <pc:docMk/>
            <pc:sldMk cId="4180698389" sldId="258"/>
            <ac:inkMk id="17" creationId="{B2E6C415-3EA2-09D7-1893-57454C8830DF}"/>
          </ac:inkMkLst>
        </pc:inkChg>
        <pc:inkChg chg="add mod">
          <ac:chgData name="Le Nhat Tung" userId="77b0905b33e1f80d" providerId="LiveId" clId="{64FC52E8-0BE1-4863-AABB-73EE4A7D6E04}" dt="2023-07-21T10:59:42.092" v="545"/>
          <ac:inkMkLst>
            <pc:docMk/>
            <pc:sldMk cId="4180698389" sldId="258"/>
            <ac:inkMk id="18" creationId="{5C467C41-2974-4E00-5309-9FC2B2EE1F5E}"/>
          </ac:inkMkLst>
        </pc:inkChg>
        <pc:inkChg chg="add mod">
          <ac:chgData name="Le Nhat Tung" userId="77b0905b33e1f80d" providerId="LiveId" clId="{64FC52E8-0BE1-4863-AABB-73EE4A7D6E04}" dt="2023-07-21T10:59:42.092" v="545"/>
          <ac:inkMkLst>
            <pc:docMk/>
            <pc:sldMk cId="4180698389" sldId="258"/>
            <ac:inkMk id="19" creationId="{51C106BC-BB2A-7763-0851-623CC7DA6D9E}"/>
          </ac:inkMkLst>
        </pc:inkChg>
        <pc:inkChg chg="add mod">
          <ac:chgData name="Le Nhat Tung" userId="77b0905b33e1f80d" providerId="LiveId" clId="{64FC52E8-0BE1-4863-AABB-73EE4A7D6E04}" dt="2023-07-21T10:59:42.092" v="545"/>
          <ac:inkMkLst>
            <pc:docMk/>
            <pc:sldMk cId="4180698389" sldId="258"/>
            <ac:inkMk id="20" creationId="{72B377BB-D679-BCFA-2F8F-464E4915D258}"/>
          </ac:inkMkLst>
        </pc:inkChg>
        <pc:inkChg chg="add mod">
          <ac:chgData name="Le Nhat Tung" userId="77b0905b33e1f80d" providerId="LiveId" clId="{64FC52E8-0BE1-4863-AABB-73EE4A7D6E04}" dt="2023-07-21T10:59:42.092" v="545"/>
          <ac:inkMkLst>
            <pc:docMk/>
            <pc:sldMk cId="4180698389" sldId="258"/>
            <ac:inkMk id="21" creationId="{2DC8E4CA-3466-5140-0A1A-357CE31B1A90}"/>
          </ac:inkMkLst>
        </pc:inkChg>
        <pc:inkChg chg="add mod">
          <ac:chgData name="Le Nhat Tung" userId="77b0905b33e1f80d" providerId="LiveId" clId="{64FC52E8-0BE1-4863-AABB-73EE4A7D6E04}" dt="2023-07-21T10:59:42.092" v="545"/>
          <ac:inkMkLst>
            <pc:docMk/>
            <pc:sldMk cId="4180698389" sldId="258"/>
            <ac:inkMk id="22" creationId="{723A6D29-95B8-0470-F09C-D9690CBA9D18}"/>
          </ac:inkMkLst>
        </pc:inkChg>
        <pc:inkChg chg="add del">
          <ac:chgData name="Le Nhat Tung" userId="77b0905b33e1f80d" providerId="LiveId" clId="{64FC52E8-0BE1-4863-AABB-73EE4A7D6E04}" dt="2023-07-21T10:59:36.580" v="541" actId="9405"/>
          <ac:inkMkLst>
            <pc:docMk/>
            <pc:sldMk cId="4180698389" sldId="258"/>
            <ac:inkMk id="25" creationId="{E0D930B0-BB72-89C2-41E7-FE2BF7CCFDA5}"/>
          </ac:inkMkLst>
        </pc:inkChg>
        <pc:inkChg chg="add del">
          <ac:chgData name="Le Nhat Tung" userId="77b0905b33e1f80d" providerId="LiveId" clId="{64FC52E8-0BE1-4863-AABB-73EE4A7D6E04}" dt="2023-07-21T10:59:38.609" v="543" actId="9405"/>
          <ac:inkMkLst>
            <pc:docMk/>
            <pc:sldMk cId="4180698389" sldId="258"/>
            <ac:inkMk id="26" creationId="{610793C1-B985-0EF9-48F7-71AA61472B4E}"/>
          </ac:inkMkLst>
        </pc:inkChg>
        <pc:inkChg chg="add mod">
          <ac:chgData name="Le Nhat Tung" userId="77b0905b33e1f80d" providerId="LiveId" clId="{64FC52E8-0BE1-4863-AABB-73EE4A7D6E04}" dt="2023-07-21T10:59:42.092" v="545"/>
          <ac:inkMkLst>
            <pc:docMk/>
            <pc:sldMk cId="4180698389" sldId="258"/>
            <ac:inkMk id="27" creationId="{461D3220-2EEF-90FA-C0FB-901C1369B467}"/>
          </ac:inkMkLst>
        </pc:inkChg>
      </pc:sldChg>
      <pc:sldChg chg="del">
        <pc:chgData name="Le Nhat Tung" userId="77b0905b33e1f80d" providerId="LiveId" clId="{64FC52E8-0BE1-4863-AABB-73EE4A7D6E04}" dt="2023-07-21T10:30:40.394" v="33" actId="47"/>
        <pc:sldMkLst>
          <pc:docMk/>
          <pc:sldMk cId="1672965042" sldId="259"/>
        </pc:sldMkLst>
      </pc:sldChg>
      <pc:sldChg chg="addSp delSp modSp new mod">
        <pc:chgData name="Le Nhat Tung" userId="77b0905b33e1f80d" providerId="LiveId" clId="{64FC52E8-0BE1-4863-AABB-73EE4A7D6E04}" dt="2023-07-21T10:40:16.445" v="99" actId="1076"/>
        <pc:sldMkLst>
          <pc:docMk/>
          <pc:sldMk cId="3274537582" sldId="259"/>
        </pc:sldMkLst>
        <pc:spChg chg="mod">
          <ac:chgData name="Le Nhat Tung" userId="77b0905b33e1f80d" providerId="LiveId" clId="{64FC52E8-0BE1-4863-AABB-73EE4A7D6E04}" dt="2023-07-21T10:38:59.736" v="81" actId="207"/>
          <ac:spMkLst>
            <pc:docMk/>
            <pc:sldMk cId="3274537582" sldId="259"/>
            <ac:spMk id="2" creationId="{83029C59-543A-DBD3-528A-CFA42EE5E77B}"/>
          </ac:spMkLst>
        </pc:spChg>
        <pc:spChg chg="add del mod">
          <ac:chgData name="Le Nhat Tung" userId="77b0905b33e1f80d" providerId="LiveId" clId="{64FC52E8-0BE1-4863-AABB-73EE4A7D6E04}" dt="2023-07-21T10:40:13.809" v="98" actId="20577"/>
          <ac:spMkLst>
            <pc:docMk/>
            <pc:sldMk cId="3274537582" sldId="259"/>
            <ac:spMk id="3" creationId="{ACFBE827-67EC-9662-81B8-DFA3F21FD8D4}"/>
          </ac:spMkLst>
        </pc:spChg>
        <pc:spChg chg="add del mod">
          <ac:chgData name="Le Nhat Tung" userId="77b0905b33e1f80d" providerId="LiveId" clId="{64FC52E8-0BE1-4863-AABB-73EE4A7D6E04}" dt="2023-07-21T10:39:27.796" v="85"/>
          <ac:spMkLst>
            <pc:docMk/>
            <pc:sldMk cId="3274537582" sldId="259"/>
            <ac:spMk id="4" creationId="{426507C9-2C55-27FC-5EEA-181DF586DAC3}"/>
          </ac:spMkLst>
        </pc:spChg>
        <pc:picChg chg="add mod">
          <ac:chgData name="Le Nhat Tung" userId="77b0905b33e1f80d" providerId="LiveId" clId="{64FC52E8-0BE1-4863-AABB-73EE4A7D6E04}" dt="2023-07-21T10:40:16.445" v="99" actId="1076"/>
          <ac:picMkLst>
            <pc:docMk/>
            <pc:sldMk cId="3274537582" sldId="259"/>
            <ac:picMk id="6" creationId="{F48A3130-41EB-0D87-5ED5-109E8E3272B0}"/>
          </ac:picMkLst>
        </pc:picChg>
      </pc:sldChg>
      <pc:sldChg chg="del">
        <pc:chgData name="Le Nhat Tung" userId="77b0905b33e1f80d" providerId="LiveId" clId="{64FC52E8-0BE1-4863-AABB-73EE4A7D6E04}" dt="2023-07-21T10:30:40.394" v="33" actId="47"/>
        <pc:sldMkLst>
          <pc:docMk/>
          <pc:sldMk cId="1105326722" sldId="260"/>
        </pc:sldMkLst>
      </pc:sldChg>
      <pc:sldChg chg="addSp delSp modSp new mod">
        <pc:chgData name="Le Nhat Tung" userId="77b0905b33e1f80d" providerId="LiveId" clId="{64FC52E8-0BE1-4863-AABB-73EE4A7D6E04}" dt="2023-07-21T13:15:17.270" v="718"/>
        <pc:sldMkLst>
          <pc:docMk/>
          <pc:sldMk cId="2458262276" sldId="260"/>
        </pc:sldMkLst>
        <pc:spChg chg="mod">
          <ac:chgData name="Le Nhat Tung" userId="77b0905b33e1f80d" providerId="LiveId" clId="{64FC52E8-0BE1-4863-AABB-73EE4A7D6E04}" dt="2023-07-21T10:41:42.901" v="107" actId="14100"/>
          <ac:spMkLst>
            <pc:docMk/>
            <pc:sldMk cId="2458262276" sldId="260"/>
            <ac:spMk id="2" creationId="{040D8DE2-D516-1C99-880C-F824DB245648}"/>
          </ac:spMkLst>
        </pc:spChg>
        <pc:spChg chg="mod">
          <ac:chgData name="Le Nhat Tung" userId="77b0905b33e1f80d" providerId="LiveId" clId="{64FC52E8-0BE1-4863-AABB-73EE4A7D6E04}" dt="2023-07-21T10:45:13.105" v="423" actId="20577"/>
          <ac:spMkLst>
            <pc:docMk/>
            <pc:sldMk cId="2458262276" sldId="260"/>
            <ac:spMk id="3" creationId="{BD2F748C-8819-E404-237D-50ACB96DD151}"/>
          </ac:spMkLst>
        </pc:spChg>
        <pc:spChg chg="add del">
          <ac:chgData name="Le Nhat Tung" userId="77b0905b33e1f80d" providerId="LiveId" clId="{64FC52E8-0BE1-4863-AABB-73EE4A7D6E04}" dt="2023-07-21T10:42:56.119" v="223"/>
          <ac:spMkLst>
            <pc:docMk/>
            <pc:sldMk cId="2458262276" sldId="260"/>
            <ac:spMk id="4" creationId="{1F0D8096-4747-172C-D188-6CA6E91D71B1}"/>
          </ac:spMkLst>
        </pc:spChg>
        <pc:spChg chg="add">
          <ac:chgData name="Le Nhat Tung" userId="77b0905b33e1f80d" providerId="LiveId" clId="{64FC52E8-0BE1-4863-AABB-73EE4A7D6E04}" dt="2023-07-21T10:44:53.610" v="375"/>
          <ac:spMkLst>
            <pc:docMk/>
            <pc:sldMk cId="2458262276" sldId="260"/>
            <ac:spMk id="5" creationId="{5AFD5300-9285-E6D9-B587-3F7F26E8CF6E}"/>
          </ac:spMkLst>
        </pc:spChg>
        <pc:inkChg chg="add">
          <ac:chgData name="Le Nhat Tung" userId="77b0905b33e1f80d" providerId="LiveId" clId="{64FC52E8-0BE1-4863-AABB-73EE4A7D6E04}" dt="2023-07-21T13:15:17.270" v="718"/>
          <ac:inkMkLst>
            <pc:docMk/>
            <pc:sldMk cId="2458262276" sldId="260"/>
            <ac:inkMk id="4" creationId="{B94FEC69-F01F-14FC-1167-C49A57E07D76}"/>
          </ac:inkMkLst>
        </pc:inkChg>
        <pc:inkChg chg="add">
          <ac:chgData name="Le Nhat Tung" userId="77b0905b33e1f80d" providerId="LiveId" clId="{64FC52E8-0BE1-4863-AABB-73EE4A7D6E04}" dt="2023-07-21T13:15:17.270" v="718"/>
          <ac:inkMkLst>
            <pc:docMk/>
            <pc:sldMk cId="2458262276" sldId="260"/>
            <ac:inkMk id="6" creationId="{71E5EB15-3846-6A3C-107A-ACC0E972DFB5}"/>
          </ac:inkMkLst>
        </pc:inkChg>
      </pc:sldChg>
      <pc:sldChg chg="addSp delSp modSp new mod modClrScheme chgLayout">
        <pc:chgData name="Le Nhat Tung" userId="77b0905b33e1f80d" providerId="LiveId" clId="{64FC52E8-0BE1-4863-AABB-73EE4A7D6E04}" dt="2023-07-21T10:53:33.918" v="442" actId="123"/>
        <pc:sldMkLst>
          <pc:docMk/>
          <pc:sldMk cId="202636122" sldId="261"/>
        </pc:sldMkLst>
        <pc:spChg chg="del">
          <ac:chgData name="Le Nhat Tung" userId="77b0905b33e1f80d" providerId="LiveId" clId="{64FC52E8-0BE1-4863-AABB-73EE4A7D6E04}" dt="2023-07-21T10:45:35.549" v="425" actId="478"/>
          <ac:spMkLst>
            <pc:docMk/>
            <pc:sldMk cId="202636122" sldId="261"/>
            <ac:spMk id="2" creationId="{B02CB03B-7344-574C-A908-6EAEDF80273A}"/>
          </ac:spMkLst>
        </pc:spChg>
        <pc:spChg chg="del">
          <ac:chgData name="Le Nhat Tung" userId="77b0905b33e1f80d" providerId="LiveId" clId="{64FC52E8-0BE1-4863-AABB-73EE4A7D6E04}" dt="2023-07-21T10:45:35.549" v="425" actId="478"/>
          <ac:spMkLst>
            <pc:docMk/>
            <pc:sldMk cId="202636122" sldId="261"/>
            <ac:spMk id="3" creationId="{67780C58-CCC9-C6A3-901B-91CDD5DF47A5}"/>
          </ac:spMkLst>
        </pc:spChg>
        <pc:spChg chg="add del mod">
          <ac:chgData name="Le Nhat Tung" userId="77b0905b33e1f80d" providerId="LiveId" clId="{64FC52E8-0BE1-4863-AABB-73EE4A7D6E04}" dt="2023-07-21T10:52:59.247" v="430"/>
          <ac:spMkLst>
            <pc:docMk/>
            <pc:sldMk cId="202636122" sldId="261"/>
            <ac:spMk id="4" creationId="{60DB8DAD-74A0-FA1A-1529-9D75EA60E6A3}"/>
          </ac:spMkLst>
        </pc:spChg>
        <pc:spChg chg="add mod">
          <ac:chgData name="Le Nhat Tung" userId="77b0905b33e1f80d" providerId="LiveId" clId="{64FC52E8-0BE1-4863-AABB-73EE4A7D6E04}" dt="2023-07-21T10:53:33.918" v="442" actId="123"/>
          <ac:spMkLst>
            <pc:docMk/>
            <pc:sldMk cId="202636122" sldId="261"/>
            <ac:spMk id="5" creationId="{A372A3BB-8486-F37D-88D6-5BAD76F81629}"/>
          </ac:spMkLst>
        </pc:spChg>
        <pc:spChg chg="add del mod">
          <ac:chgData name="Le Nhat Tung" userId="77b0905b33e1f80d" providerId="LiveId" clId="{64FC52E8-0BE1-4863-AABB-73EE4A7D6E04}" dt="2023-07-21T10:53:19.381" v="432" actId="478"/>
          <ac:spMkLst>
            <pc:docMk/>
            <pc:sldMk cId="202636122" sldId="261"/>
            <ac:spMk id="6" creationId="{F01F8E10-9CD3-E0BF-02B1-DC412F09A1C4}"/>
          </ac:spMkLst>
        </pc:spChg>
        <pc:spChg chg="add del mod">
          <ac:chgData name="Le Nhat Tung" userId="77b0905b33e1f80d" providerId="LiveId" clId="{64FC52E8-0BE1-4863-AABB-73EE4A7D6E04}" dt="2023-07-21T10:52:57.338" v="428"/>
          <ac:spMkLst>
            <pc:docMk/>
            <pc:sldMk cId="202636122" sldId="261"/>
            <ac:spMk id="7" creationId="{50399F5E-098C-607D-17BC-994C39792837}"/>
          </ac:spMkLst>
        </pc:spChg>
      </pc:sldChg>
      <pc:sldChg chg="del">
        <pc:chgData name="Le Nhat Tung" userId="77b0905b33e1f80d" providerId="LiveId" clId="{64FC52E8-0BE1-4863-AABB-73EE4A7D6E04}" dt="2023-07-21T10:30:40.394" v="33" actId="47"/>
        <pc:sldMkLst>
          <pc:docMk/>
          <pc:sldMk cId="4082933370" sldId="261"/>
        </pc:sldMkLst>
      </pc:sldChg>
      <pc:sldChg chg="addSp delSp modSp new mod">
        <pc:chgData name="Le Nhat Tung" userId="77b0905b33e1f80d" providerId="LiveId" clId="{64FC52E8-0BE1-4863-AABB-73EE4A7D6E04}" dt="2023-07-21T10:58:17.896" v="515"/>
        <pc:sldMkLst>
          <pc:docMk/>
          <pc:sldMk cId="1600819835" sldId="262"/>
        </pc:sldMkLst>
        <pc:spChg chg="del">
          <ac:chgData name="Le Nhat Tung" userId="77b0905b33e1f80d" providerId="LiveId" clId="{64FC52E8-0BE1-4863-AABB-73EE4A7D6E04}" dt="2023-07-21T10:53:57.339" v="446" actId="478"/>
          <ac:spMkLst>
            <pc:docMk/>
            <pc:sldMk cId="1600819835" sldId="262"/>
            <ac:spMk id="2" creationId="{A029A58C-96C5-74F1-5F82-33F3B62B6FFF}"/>
          </ac:spMkLst>
        </pc:spChg>
        <pc:spChg chg="del">
          <ac:chgData name="Le Nhat Tung" userId="77b0905b33e1f80d" providerId="LiveId" clId="{64FC52E8-0BE1-4863-AABB-73EE4A7D6E04}" dt="2023-07-21T10:53:57.339" v="446" actId="478"/>
          <ac:spMkLst>
            <pc:docMk/>
            <pc:sldMk cId="1600819835" sldId="262"/>
            <ac:spMk id="3" creationId="{4979E45B-A735-5C23-D2EA-48A082857826}"/>
          </ac:spMkLst>
        </pc:spChg>
        <pc:spChg chg="del">
          <ac:chgData name="Le Nhat Tung" userId="77b0905b33e1f80d" providerId="LiveId" clId="{64FC52E8-0BE1-4863-AABB-73EE4A7D6E04}" dt="2023-07-21T10:53:57.339" v="446" actId="478"/>
          <ac:spMkLst>
            <pc:docMk/>
            <pc:sldMk cId="1600819835" sldId="262"/>
            <ac:spMk id="4" creationId="{B51AD0C1-DAA3-2BA8-1F01-7E3DB6882B12}"/>
          </ac:spMkLst>
        </pc:spChg>
        <pc:grpChg chg="mod">
          <ac:chgData name="Le Nhat Tung" userId="77b0905b33e1f80d" providerId="LiveId" clId="{64FC52E8-0BE1-4863-AABB-73EE4A7D6E04}" dt="2023-07-21T10:57:05.510" v="473"/>
          <ac:grpSpMkLst>
            <pc:docMk/>
            <pc:sldMk cId="1600819835" sldId="262"/>
            <ac:grpSpMk id="23" creationId="{4F949966-F0D6-962E-4823-E8C5C5DFCDB6}"/>
          </ac:grpSpMkLst>
        </pc:grpChg>
        <pc:grpChg chg="mod">
          <ac:chgData name="Le Nhat Tung" userId="77b0905b33e1f80d" providerId="LiveId" clId="{64FC52E8-0BE1-4863-AABB-73EE4A7D6E04}" dt="2023-07-21T10:57:05.510" v="473"/>
          <ac:grpSpMkLst>
            <pc:docMk/>
            <pc:sldMk cId="1600819835" sldId="262"/>
            <ac:grpSpMk id="24" creationId="{2F6C6E48-F2C5-4576-E510-FE2A7A08DFDC}"/>
          </ac:grpSpMkLst>
        </pc:grpChg>
        <pc:grpChg chg="mod">
          <ac:chgData name="Le Nhat Tung" userId="77b0905b33e1f80d" providerId="LiveId" clId="{64FC52E8-0BE1-4863-AABB-73EE4A7D6E04}" dt="2023-07-21T10:57:50.771" v="483"/>
          <ac:grpSpMkLst>
            <pc:docMk/>
            <pc:sldMk cId="1600819835" sldId="262"/>
            <ac:grpSpMk id="34" creationId="{5B874521-9712-FBB5-BEB9-10804EF260FB}"/>
          </ac:grpSpMkLst>
        </pc:grpChg>
        <pc:grpChg chg="del mod">
          <ac:chgData name="Le Nhat Tung" userId="77b0905b33e1f80d" providerId="LiveId" clId="{64FC52E8-0BE1-4863-AABB-73EE4A7D6E04}" dt="2023-07-21T10:58:09.564" v="501"/>
          <ac:grpSpMkLst>
            <pc:docMk/>
            <pc:sldMk cId="1600819835" sldId="262"/>
            <ac:grpSpMk id="45" creationId="{52E9DD48-3E71-4259-999F-C84D6A060947}"/>
          </ac:grpSpMkLst>
        </pc:grpChg>
        <pc:grpChg chg="mod">
          <ac:chgData name="Le Nhat Tung" userId="77b0905b33e1f80d" providerId="LiveId" clId="{64FC52E8-0BE1-4863-AABB-73EE4A7D6E04}" dt="2023-07-21T10:57:59.339" v="494"/>
          <ac:grpSpMkLst>
            <pc:docMk/>
            <pc:sldMk cId="1600819835" sldId="262"/>
            <ac:grpSpMk id="46" creationId="{7F909AA6-7C53-B6E9-A6BD-D6FBAB8D4FF8}"/>
          </ac:grpSpMkLst>
        </pc:grpChg>
        <pc:grpChg chg="mod">
          <ac:chgData name="Le Nhat Tung" userId="77b0905b33e1f80d" providerId="LiveId" clId="{64FC52E8-0BE1-4863-AABB-73EE4A7D6E04}" dt="2023-07-21T10:58:09.564" v="501"/>
          <ac:grpSpMkLst>
            <pc:docMk/>
            <pc:sldMk cId="1600819835" sldId="262"/>
            <ac:grpSpMk id="53" creationId="{11EDD260-FFA5-7F61-0876-336F3FDA407B}"/>
          </ac:grpSpMkLst>
        </pc:grpChg>
        <pc:grpChg chg="mod">
          <ac:chgData name="Le Nhat Tung" userId="77b0905b33e1f80d" providerId="LiveId" clId="{64FC52E8-0BE1-4863-AABB-73EE4A7D6E04}" dt="2023-07-21T10:58:13.031" v="507"/>
          <ac:grpSpMkLst>
            <pc:docMk/>
            <pc:sldMk cId="1600819835" sldId="262"/>
            <ac:grpSpMk id="59" creationId="{5E04298C-DE08-07B3-1780-2ED8C9814949}"/>
          </ac:grpSpMkLst>
        </pc:grpChg>
        <pc:grpChg chg="del mod">
          <ac:chgData name="Le Nhat Tung" userId="77b0905b33e1f80d" providerId="LiveId" clId="{64FC52E8-0BE1-4863-AABB-73EE4A7D6E04}" dt="2023-07-21T10:58:17.896" v="515"/>
          <ac:grpSpMkLst>
            <pc:docMk/>
            <pc:sldMk cId="1600819835" sldId="262"/>
            <ac:grpSpMk id="63" creationId="{F18AFFD3-1E3A-6BB4-334E-E1F1A5683D2A}"/>
          </ac:grpSpMkLst>
        </pc:grpChg>
        <pc:grpChg chg="mod">
          <ac:chgData name="Le Nhat Tung" userId="77b0905b33e1f80d" providerId="LiveId" clId="{64FC52E8-0BE1-4863-AABB-73EE4A7D6E04}" dt="2023-07-21T10:58:17.896" v="515"/>
          <ac:grpSpMkLst>
            <pc:docMk/>
            <pc:sldMk cId="1600819835" sldId="262"/>
            <ac:grpSpMk id="67" creationId="{7EE03DD4-E45A-BB5A-1F90-B9AB7FEDD113}"/>
          </ac:grpSpMkLst>
        </pc:grpChg>
        <pc:picChg chg="add del mod">
          <ac:chgData name="Le Nhat Tung" userId="77b0905b33e1f80d" providerId="LiveId" clId="{64FC52E8-0BE1-4863-AABB-73EE4A7D6E04}" dt="2023-07-21T10:55:46.723" v="455" actId="478"/>
          <ac:picMkLst>
            <pc:docMk/>
            <pc:sldMk cId="1600819835" sldId="262"/>
            <ac:picMk id="6" creationId="{DF3AEA8C-FA27-7A47-2F5B-CDB3BB755CDC}"/>
          </ac:picMkLst>
        </pc:picChg>
        <pc:picChg chg="add del mod">
          <ac:chgData name="Le Nhat Tung" userId="77b0905b33e1f80d" providerId="LiveId" clId="{64FC52E8-0BE1-4863-AABB-73EE4A7D6E04}" dt="2023-07-21T10:55:48.476" v="457" actId="478"/>
          <ac:picMkLst>
            <pc:docMk/>
            <pc:sldMk cId="1600819835" sldId="262"/>
            <ac:picMk id="8" creationId="{EBD80A67-7188-8270-4208-E8F3B7FCD877}"/>
          </ac:picMkLst>
        </pc:picChg>
        <pc:picChg chg="add mod">
          <ac:chgData name="Le Nhat Tung" userId="77b0905b33e1f80d" providerId="LiveId" clId="{64FC52E8-0BE1-4863-AABB-73EE4A7D6E04}" dt="2023-07-21T10:56:07.734" v="462" actId="1076"/>
          <ac:picMkLst>
            <pc:docMk/>
            <pc:sldMk cId="1600819835" sldId="262"/>
            <ac:picMk id="10" creationId="{5D290846-4B74-16A2-53E6-5D0CC780FB24}"/>
          </ac:picMkLst>
        </pc:picChg>
        <pc:picChg chg="add mod">
          <ac:chgData name="Le Nhat Tung" userId="77b0905b33e1f80d" providerId="LiveId" clId="{64FC52E8-0BE1-4863-AABB-73EE4A7D6E04}" dt="2023-07-21T10:56:05.949" v="461" actId="1076"/>
          <ac:picMkLst>
            <pc:docMk/>
            <pc:sldMk cId="1600819835" sldId="262"/>
            <ac:picMk id="12" creationId="{2BFC6D63-FFDE-8EB6-1364-E884E4B539B2}"/>
          </ac:picMkLst>
        </pc:picChg>
        <pc:inkChg chg="add mod">
          <ac:chgData name="Le Nhat Tung" userId="77b0905b33e1f80d" providerId="LiveId" clId="{64FC52E8-0BE1-4863-AABB-73EE4A7D6E04}" dt="2023-07-21T10:57:05.510" v="473"/>
          <ac:inkMkLst>
            <pc:docMk/>
            <pc:sldMk cId="1600819835" sldId="262"/>
            <ac:inkMk id="13" creationId="{E0DE7AC9-C20F-154E-BF79-6E4495756FE4}"/>
          </ac:inkMkLst>
        </pc:inkChg>
        <pc:inkChg chg="add mod">
          <ac:chgData name="Le Nhat Tung" userId="77b0905b33e1f80d" providerId="LiveId" clId="{64FC52E8-0BE1-4863-AABB-73EE4A7D6E04}" dt="2023-07-21T10:57:05.510" v="473"/>
          <ac:inkMkLst>
            <pc:docMk/>
            <pc:sldMk cId="1600819835" sldId="262"/>
            <ac:inkMk id="14" creationId="{4102212B-3899-2093-6B79-BC60EF13D679}"/>
          </ac:inkMkLst>
        </pc:inkChg>
        <pc:inkChg chg="add mod">
          <ac:chgData name="Le Nhat Tung" userId="77b0905b33e1f80d" providerId="LiveId" clId="{64FC52E8-0BE1-4863-AABB-73EE4A7D6E04}" dt="2023-07-21T10:57:05.510" v="473"/>
          <ac:inkMkLst>
            <pc:docMk/>
            <pc:sldMk cId="1600819835" sldId="262"/>
            <ac:inkMk id="15" creationId="{A9DD8AF4-7A6D-FD8D-DE9D-4EFBD153CDEF}"/>
          </ac:inkMkLst>
        </pc:inkChg>
        <pc:inkChg chg="add mod">
          <ac:chgData name="Le Nhat Tung" userId="77b0905b33e1f80d" providerId="LiveId" clId="{64FC52E8-0BE1-4863-AABB-73EE4A7D6E04}" dt="2023-07-21T10:57:05.510" v="473"/>
          <ac:inkMkLst>
            <pc:docMk/>
            <pc:sldMk cId="1600819835" sldId="262"/>
            <ac:inkMk id="16" creationId="{9B6BFB47-692B-BB05-DD30-652A1B24D23A}"/>
          </ac:inkMkLst>
        </pc:inkChg>
        <pc:inkChg chg="add mod">
          <ac:chgData name="Le Nhat Tung" userId="77b0905b33e1f80d" providerId="LiveId" clId="{64FC52E8-0BE1-4863-AABB-73EE4A7D6E04}" dt="2023-07-21T10:57:05.510" v="473"/>
          <ac:inkMkLst>
            <pc:docMk/>
            <pc:sldMk cId="1600819835" sldId="262"/>
            <ac:inkMk id="17" creationId="{3BAA660A-4703-AF8C-1DA0-E9871868DDD8}"/>
          </ac:inkMkLst>
        </pc:inkChg>
        <pc:inkChg chg="add mod">
          <ac:chgData name="Le Nhat Tung" userId="77b0905b33e1f80d" providerId="LiveId" clId="{64FC52E8-0BE1-4863-AABB-73EE4A7D6E04}" dt="2023-07-21T10:57:05.510" v="473"/>
          <ac:inkMkLst>
            <pc:docMk/>
            <pc:sldMk cId="1600819835" sldId="262"/>
            <ac:inkMk id="18" creationId="{13930791-6F2D-A119-5DE7-0FC6D2AF2B3E}"/>
          </ac:inkMkLst>
        </pc:inkChg>
        <pc:inkChg chg="add mod">
          <ac:chgData name="Le Nhat Tung" userId="77b0905b33e1f80d" providerId="LiveId" clId="{64FC52E8-0BE1-4863-AABB-73EE4A7D6E04}" dt="2023-07-21T10:57:05.510" v="473"/>
          <ac:inkMkLst>
            <pc:docMk/>
            <pc:sldMk cId="1600819835" sldId="262"/>
            <ac:inkMk id="19" creationId="{F6104D7D-C8C5-03D5-9489-DB3A6031C95E}"/>
          </ac:inkMkLst>
        </pc:inkChg>
        <pc:inkChg chg="add mod">
          <ac:chgData name="Le Nhat Tung" userId="77b0905b33e1f80d" providerId="LiveId" clId="{64FC52E8-0BE1-4863-AABB-73EE4A7D6E04}" dt="2023-07-21T10:57:05.510" v="473"/>
          <ac:inkMkLst>
            <pc:docMk/>
            <pc:sldMk cId="1600819835" sldId="262"/>
            <ac:inkMk id="20" creationId="{32485A8A-C840-D1A3-FDC1-740F13AB2B77}"/>
          </ac:inkMkLst>
        </pc:inkChg>
        <pc:inkChg chg="add mod">
          <ac:chgData name="Le Nhat Tung" userId="77b0905b33e1f80d" providerId="LiveId" clId="{64FC52E8-0BE1-4863-AABB-73EE4A7D6E04}" dt="2023-07-21T10:57:05.510" v="473"/>
          <ac:inkMkLst>
            <pc:docMk/>
            <pc:sldMk cId="1600819835" sldId="262"/>
            <ac:inkMk id="21" creationId="{7308FD66-7BB5-1815-C2D9-489012F5CD42}"/>
          </ac:inkMkLst>
        </pc:inkChg>
        <pc:inkChg chg="add mod">
          <ac:chgData name="Le Nhat Tung" userId="77b0905b33e1f80d" providerId="LiveId" clId="{64FC52E8-0BE1-4863-AABB-73EE4A7D6E04}" dt="2023-07-21T10:57:05.510" v="473"/>
          <ac:inkMkLst>
            <pc:docMk/>
            <pc:sldMk cId="1600819835" sldId="262"/>
            <ac:inkMk id="22" creationId="{F4682029-79D9-F595-241D-32CCFB0B47EF}"/>
          </ac:inkMkLst>
        </pc:inkChg>
        <pc:inkChg chg="add mod">
          <ac:chgData name="Le Nhat Tung" userId="77b0905b33e1f80d" providerId="LiveId" clId="{64FC52E8-0BE1-4863-AABB-73EE4A7D6E04}" dt="2023-07-21T10:57:50.771" v="483"/>
          <ac:inkMkLst>
            <pc:docMk/>
            <pc:sldMk cId="1600819835" sldId="262"/>
            <ac:inkMk id="25" creationId="{5AA27125-3463-E761-A1D7-BF793E03A6E8}"/>
          </ac:inkMkLst>
        </pc:inkChg>
        <pc:inkChg chg="add mod">
          <ac:chgData name="Le Nhat Tung" userId="77b0905b33e1f80d" providerId="LiveId" clId="{64FC52E8-0BE1-4863-AABB-73EE4A7D6E04}" dt="2023-07-21T10:57:50.771" v="483"/>
          <ac:inkMkLst>
            <pc:docMk/>
            <pc:sldMk cId="1600819835" sldId="262"/>
            <ac:inkMk id="26" creationId="{37FE28EF-F2F6-1E52-BF3F-F7F356A356B8}"/>
          </ac:inkMkLst>
        </pc:inkChg>
        <pc:inkChg chg="add mod">
          <ac:chgData name="Le Nhat Tung" userId="77b0905b33e1f80d" providerId="LiveId" clId="{64FC52E8-0BE1-4863-AABB-73EE4A7D6E04}" dt="2023-07-21T10:57:50.771" v="483"/>
          <ac:inkMkLst>
            <pc:docMk/>
            <pc:sldMk cId="1600819835" sldId="262"/>
            <ac:inkMk id="27" creationId="{E612EC2C-7B07-5837-F608-41809A1C76F4}"/>
          </ac:inkMkLst>
        </pc:inkChg>
        <pc:inkChg chg="add mod">
          <ac:chgData name="Le Nhat Tung" userId="77b0905b33e1f80d" providerId="LiveId" clId="{64FC52E8-0BE1-4863-AABB-73EE4A7D6E04}" dt="2023-07-21T10:57:50.771" v="483"/>
          <ac:inkMkLst>
            <pc:docMk/>
            <pc:sldMk cId="1600819835" sldId="262"/>
            <ac:inkMk id="28" creationId="{CE17996D-9712-1BED-342E-558D3074548A}"/>
          </ac:inkMkLst>
        </pc:inkChg>
        <pc:inkChg chg="add mod">
          <ac:chgData name="Le Nhat Tung" userId="77b0905b33e1f80d" providerId="LiveId" clId="{64FC52E8-0BE1-4863-AABB-73EE4A7D6E04}" dt="2023-07-21T10:57:50.771" v="483"/>
          <ac:inkMkLst>
            <pc:docMk/>
            <pc:sldMk cId="1600819835" sldId="262"/>
            <ac:inkMk id="29" creationId="{E27E6FC0-CD65-4189-CEAD-12558BD498A1}"/>
          </ac:inkMkLst>
        </pc:inkChg>
        <pc:inkChg chg="add mod">
          <ac:chgData name="Le Nhat Tung" userId="77b0905b33e1f80d" providerId="LiveId" clId="{64FC52E8-0BE1-4863-AABB-73EE4A7D6E04}" dt="2023-07-21T10:57:50.771" v="483"/>
          <ac:inkMkLst>
            <pc:docMk/>
            <pc:sldMk cId="1600819835" sldId="262"/>
            <ac:inkMk id="30" creationId="{3328A4B0-7457-00B5-F0EA-894D01AB5ED8}"/>
          </ac:inkMkLst>
        </pc:inkChg>
        <pc:inkChg chg="add mod">
          <ac:chgData name="Le Nhat Tung" userId="77b0905b33e1f80d" providerId="LiveId" clId="{64FC52E8-0BE1-4863-AABB-73EE4A7D6E04}" dt="2023-07-21T10:57:50.771" v="483"/>
          <ac:inkMkLst>
            <pc:docMk/>
            <pc:sldMk cId="1600819835" sldId="262"/>
            <ac:inkMk id="31" creationId="{C23B3E43-7768-CE91-FF92-46605EADECA1}"/>
          </ac:inkMkLst>
        </pc:inkChg>
        <pc:inkChg chg="add mod">
          <ac:chgData name="Le Nhat Tung" userId="77b0905b33e1f80d" providerId="LiveId" clId="{64FC52E8-0BE1-4863-AABB-73EE4A7D6E04}" dt="2023-07-21T10:57:50.771" v="483"/>
          <ac:inkMkLst>
            <pc:docMk/>
            <pc:sldMk cId="1600819835" sldId="262"/>
            <ac:inkMk id="32" creationId="{D1E8B606-FD41-AD2D-3617-0AAF9E3013FE}"/>
          </ac:inkMkLst>
        </pc:inkChg>
        <pc:inkChg chg="add mod">
          <ac:chgData name="Le Nhat Tung" userId="77b0905b33e1f80d" providerId="LiveId" clId="{64FC52E8-0BE1-4863-AABB-73EE4A7D6E04}" dt="2023-07-21T10:57:50.771" v="483"/>
          <ac:inkMkLst>
            <pc:docMk/>
            <pc:sldMk cId="1600819835" sldId="262"/>
            <ac:inkMk id="33" creationId="{8453C9D5-A9CC-ACD0-817E-A8B1CA7D3D2C}"/>
          </ac:inkMkLst>
        </pc:inkChg>
        <pc:inkChg chg="add mod">
          <ac:chgData name="Le Nhat Tung" userId="77b0905b33e1f80d" providerId="LiveId" clId="{64FC52E8-0BE1-4863-AABB-73EE4A7D6E04}" dt="2023-07-21T10:57:59.339" v="494"/>
          <ac:inkMkLst>
            <pc:docMk/>
            <pc:sldMk cId="1600819835" sldId="262"/>
            <ac:inkMk id="35" creationId="{BD5B315A-F18A-B2AB-4533-8320A9B309FE}"/>
          </ac:inkMkLst>
        </pc:inkChg>
        <pc:inkChg chg="add mod">
          <ac:chgData name="Le Nhat Tung" userId="77b0905b33e1f80d" providerId="LiveId" clId="{64FC52E8-0BE1-4863-AABB-73EE4A7D6E04}" dt="2023-07-21T10:57:59.339" v="494"/>
          <ac:inkMkLst>
            <pc:docMk/>
            <pc:sldMk cId="1600819835" sldId="262"/>
            <ac:inkMk id="36" creationId="{C64ECA1E-22BA-6DDE-719C-E7FFF97874CF}"/>
          </ac:inkMkLst>
        </pc:inkChg>
        <pc:inkChg chg="add mod">
          <ac:chgData name="Le Nhat Tung" userId="77b0905b33e1f80d" providerId="LiveId" clId="{64FC52E8-0BE1-4863-AABB-73EE4A7D6E04}" dt="2023-07-21T10:57:59.339" v="494"/>
          <ac:inkMkLst>
            <pc:docMk/>
            <pc:sldMk cId="1600819835" sldId="262"/>
            <ac:inkMk id="37" creationId="{2ED1CAF7-4473-37D6-1A55-99807D1AC999}"/>
          </ac:inkMkLst>
        </pc:inkChg>
        <pc:inkChg chg="add mod">
          <ac:chgData name="Le Nhat Tung" userId="77b0905b33e1f80d" providerId="LiveId" clId="{64FC52E8-0BE1-4863-AABB-73EE4A7D6E04}" dt="2023-07-21T10:57:59.339" v="494"/>
          <ac:inkMkLst>
            <pc:docMk/>
            <pc:sldMk cId="1600819835" sldId="262"/>
            <ac:inkMk id="38" creationId="{FFD81FBF-DAE0-AAE3-6FC0-B6F2EBC3534E}"/>
          </ac:inkMkLst>
        </pc:inkChg>
        <pc:inkChg chg="add mod">
          <ac:chgData name="Le Nhat Tung" userId="77b0905b33e1f80d" providerId="LiveId" clId="{64FC52E8-0BE1-4863-AABB-73EE4A7D6E04}" dt="2023-07-21T10:57:59.339" v="494"/>
          <ac:inkMkLst>
            <pc:docMk/>
            <pc:sldMk cId="1600819835" sldId="262"/>
            <ac:inkMk id="39" creationId="{E83A3FA4-7BFA-727E-4BE6-47B736FD543A}"/>
          </ac:inkMkLst>
        </pc:inkChg>
        <pc:inkChg chg="add mod">
          <ac:chgData name="Le Nhat Tung" userId="77b0905b33e1f80d" providerId="LiveId" clId="{64FC52E8-0BE1-4863-AABB-73EE4A7D6E04}" dt="2023-07-21T10:57:59.339" v="494"/>
          <ac:inkMkLst>
            <pc:docMk/>
            <pc:sldMk cId="1600819835" sldId="262"/>
            <ac:inkMk id="40" creationId="{859336A1-4768-DDEA-3BE8-6A94B79E7B4B}"/>
          </ac:inkMkLst>
        </pc:inkChg>
        <pc:inkChg chg="add mod">
          <ac:chgData name="Le Nhat Tung" userId="77b0905b33e1f80d" providerId="LiveId" clId="{64FC52E8-0BE1-4863-AABB-73EE4A7D6E04}" dt="2023-07-21T10:57:59.339" v="494"/>
          <ac:inkMkLst>
            <pc:docMk/>
            <pc:sldMk cId="1600819835" sldId="262"/>
            <ac:inkMk id="41" creationId="{0065027A-1761-DD71-9DE2-8562FEC56A86}"/>
          </ac:inkMkLst>
        </pc:inkChg>
        <pc:inkChg chg="add mod">
          <ac:chgData name="Le Nhat Tung" userId="77b0905b33e1f80d" providerId="LiveId" clId="{64FC52E8-0BE1-4863-AABB-73EE4A7D6E04}" dt="2023-07-21T10:57:59.339" v="494"/>
          <ac:inkMkLst>
            <pc:docMk/>
            <pc:sldMk cId="1600819835" sldId="262"/>
            <ac:inkMk id="42" creationId="{B4219737-A768-B04A-4BD2-929E330F3E03}"/>
          </ac:inkMkLst>
        </pc:inkChg>
        <pc:inkChg chg="add mod">
          <ac:chgData name="Le Nhat Tung" userId="77b0905b33e1f80d" providerId="LiveId" clId="{64FC52E8-0BE1-4863-AABB-73EE4A7D6E04}" dt="2023-07-21T10:58:09.564" v="501"/>
          <ac:inkMkLst>
            <pc:docMk/>
            <pc:sldMk cId="1600819835" sldId="262"/>
            <ac:inkMk id="43" creationId="{DC6FE121-4DF9-D224-4313-6141B182C2FA}"/>
          </ac:inkMkLst>
        </pc:inkChg>
        <pc:inkChg chg="add mod">
          <ac:chgData name="Le Nhat Tung" userId="77b0905b33e1f80d" providerId="LiveId" clId="{64FC52E8-0BE1-4863-AABB-73EE4A7D6E04}" dt="2023-07-21T10:58:09.564" v="501"/>
          <ac:inkMkLst>
            <pc:docMk/>
            <pc:sldMk cId="1600819835" sldId="262"/>
            <ac:inkMk id="44" creationId="{72892862-2FDA-E517-38E8-2B76139B9D07}"/>
          </ac:inkMkLst>
        </pc:inkChg>
        <pc:inkChg chg="add mod">
          <ac:chgData name="Le Nhat Tung" userId="77b0905b33e1f80d" providerId="LiveId" clId="{64FC52E8-0BE1-4863-AABB-73EE4A7D6E04}" dt="2023-07-21T10:58:09.564" v="501"/>
          <ac:inkMkLst>
            <pc:docMk/>
            <pc:sldMk cId="1600819835" sldId="262"/>
            <ac:inkMk id="47" creationId="{A85EB454-202A-2F25-2624-F5523FF0ACC1}"/>
          </ac:inkMkLst>
        </pc:inkChg>
        <pc:inkChg chg="add mod">
          <ac:chgData name="Le Nhat Tung" userId="77b0905b33e1f80d" providerId="LiveId" clId="{64FC52E8-0BE1-4863-AABB-73EE4A7D6E04}" dt="2023-07-21T10:58:09.564" v="501"/>
          <ac:inkMkLst>
            <pc:docMk/>
            <pc:sldMk cId="1600819835" sldId="262"/>
            <ac:inkMk id="48" creationId="{07BA4BE3-C625-D4D0-898C-DC7C32837E10}"/>
          </ac:inkMkLst>
        </pc:inkChg>
        <pc:inkChg chg="add mod">
          <ac:chgData name="Le Nhat Tung" userId="77b0905b33e1f80d" providerId="LiveId" clId="{64FC52E8-0BE1-4863-AABB-73EE4A7D6E04}" dt="2023-07-21T10:58:09.564" v="501"/>
          <ac:inkMkLst>
            <pc:docMk/>
            <pc:sldMk cId="1600819835" sldId="262"/>
            <ac:inkMk id="49" creationId="{36847531-C235-6645-805A-9C4C3CD1C71B}"/>
          </ac:inkMkLst>
        </pc:inkChg>
        <pc:inkChg chg="add mod">
          <ac:chgData name="Le Nhat Tung" userId="77b0905b33e1f80d" providerId="LiveId" clId="{64FC52E8-0BE1-4863-AABB-73EE4A7D6E04}" dt="2023-07-21T10:58:09.564" v="501"/>
          <ac:inkMkLst>
            <pc:docMk/>
            <pc:sldMk cId="1600819835" sldId="262"/>
            <ac:inkMk id="50" creationId="{38569C08-796E-4ABA-8C7B-72381F82B8B4}"/>
          </ac:inkMkLst>
        </pc:inkChg>
        <pc:inkChg chg="add mod">
          <ac:chgData name="Le Nhat Tung" userId="77b0905b33e1f80d" providerId="LiveId" clId="{64FC52E8-0BE1-4863-AABB-73EE4A7D6E04}" dt="2023-07-21T10:58:09.564" v="501"/>
          <ac:inkMkLst>
            <pc:docMk/>
            <pc:sldMk cId="1600819835" sldId="262"/>
            <ac:inkMk id="51" creationId="{3D36DB8B-9880-DC98-7180-A6432442EF44}"/>
          </ac:inkMkLst>
        </pc:inkChg>
        <pc:inkChg chg="add mod">
          <ac:chgData name="Le Nhat Tung" userId="77b0905b33e1f80d" providerId="LiveId" clId="{64FC52E8-0BE1-4863-AABB-73EE4A7D6E04}" dt="2023-07-21T10:58:09.564" v="501"/>
          <ac:inkMkLst>
            <pc:docMk/>
            <pc:sldMk cId="1600819835" sldId="262"/>
            <ac:inkMk id="52" creationId="{317B1722-9A84-B830-BED6-C7D06FF1EE45}"/>
          </ac:inkMkLst>
        </pc:inkChg>
        <pc:inkChg chg="add mod">
          <ac:chgData name="Le Nhat Tung" userId="77b0905b33e1f80d" providerId="LiveId" clId="{64FC52E8-0BE1-4863-AABB-73EE4A7D6E04}" dt="2023-07-21T10:58:13.031" v="507"/>
          <ac:inkMkLst>
            <pc:docMk/>
            <pc:sldMk cId="1600819835" sldId="262"/>
            <ac:inkMk id="54" creationId="{991BFB75-8996-579E-65DB-2A7557867911}"/>
          </ac:inkMkLst>
        </pc:inkChg>
        <pc:inkChg chg="add mod">
          <ac:chgData name="Le Nhat Tung" userId="77b0905b33e1f80d" providerId="LiveId" clId="{64FC52E8-0BE1-4863-AABB-73EE4A7D6E04}" dt="2023-07-21T10:58:13.031" v="507"/>
          <ac:inkMkLst>
            <pc:docMk/>
            <pc:sldMk cId="1600819835" sldId="262"/>
            <ac:inkMk id="55" creationId="{653472CA-3BA6-087A-0C38-A25CB937E3DF}"/>
          </ac:inkMkLst>
        </pc:inkChg>
        <pc:inkChg chg="add mod">
          <ac:chgData name="Le Nhat Tung" userId="77b0905b33e1f80d" providerId="LiveId" clId="{64FC52E8-0BE1-4863-AABB-73EE4A7D6E04}" dt="2023-07-21T10:58:13.031" v="507"/>
          <ac:inkMkLst>
            <pc:docMk/>
            <pc:sldMk cId="1600819835" sldId="262"/>
            <ac:inkMk id="56" creationId="{01E82716-D81D-4CEB-0F8F-F7B075686DFF}"/>
          </ac:inkMkLst>
        </pc:inkChg>
        <pc:inkChg chg="add mod">
          <ac:chgData name="Le Nhat Tung" userId="77b0905b33e1f80d" providerId="LiveId" clId="{64FC52E8-0BE1-4863-AABB-73EE4A7D6E04}" dt="2023-07-21T10:58:13.031" v="507"/>
          <ac:inkMkLst>
            <pc:docMk/>
            <pc:sldMk cId="1600819835" sldId="262"/>
            <ac:inkMk id="57" creationId="{35C79473-D4F2-8C14-9F1A-AD5C29B7B3FC}"/>
          </ac:inkMkLst>
        </pc:inkChg>
        <pc:inkChg chg="add">
          <ac:chgData name="Le Nhat Tung" userId="77b0905b33e1f80d" providerId="LiveId" clId="{64FC52E8-0BE1-4863-AABB-73EE4A7D6E04}" dt="2023-07-21T10:58:12.530" v="506" actId="9405"/>
          <ac:inkMkLst>
            <pc:docMk/>
            <pc:sldMk cId="1600819835" sldId="262"/>
            <ac:inkMk id="58" creationId="{3B251BB4-5F33-F044-C8B8-302D55DE6E21}"/>
          </ac:inkMkLst>
        </pc:inkChg>
        <pc:inkChg chg="add mod">
          <ac:chgData name="Le Nhat Tung" userId="77b0905b33e1f80d" providerId="LiveId" clId="{64FC52E8-0BE1-4863-AABB-73EE4A7D6E04}" dt="2023-07-21T10:58:17.896" v="515"/>
          <ac:inkMkLst>
            <pc:docMk/>
            <pc:sldMk cId="1600819835" sldId="262"/>
            <ac:inkMk id="60" creationId="{3C7F4B8A-D05D-F4C2-673D-6DA63C392558}"/>
          </ac:inkMkLst>
        </pc:inkChg>
        <pc:inkChg chg="add mod">
          <ac:chgData name="Le Nhat Tung" userId="77b0905b33e1f80d" providerId="LiveId" clId="{64FC52E8-0BE1-4863-AABB-73EE4A7D6E04}" dt="2023-07-21T10:58:17.896" v="515"/>
          <ac:inkMkLst>
            <pc:docMk/>
            <pc:sldMk cId="1600819835" sldId="262"/>
            <ac:inkMk id="61" creationId="{948758E1-657C-56FB-9483-955E874A9A7E}"/>
          </ac:inkMkLst>
        </pc:inkChg>
        <pc:inkChg chg="add mod">
          <ac:chgData name="Le Nhat Tung" userId="77b0905b33e1f80d" providerId="LiveId" clId="{64FC52E8-0BE1-4863-AABB-73EE4A7D6E04}" dt="2023-07-21T10:58:17.896" v="515"/>
          <ac:inkMkLst>
            <pc:docMk/>
            <pc:sldMk cId="1600819835" sldId="262"/>
            <ac:inkMk id="62" creationId="{31864295-36D7-76FF-04DB-A24EBEC5440E}"/>
          </ac:inkMkLst>
        </pc:inkChg>
        <pc:inkChg chg="add mod">
          <ac:chgData name="Le Nhat Tung" userId="77b0905b33e1f80d" providerId="LiveId" clId="{64FC52E8-0BE1-4863-AABB-73EE4A7D6E04}" dt="2023-07-21T10:58:17.896" v="515"/>
          <ac:inkMkLst>
            <pc:docMk/>
            <pc:sldMk cId="1600819835" sldId="262"/>
            <ac:inkMk id="64" creationId="{96E6AF76-6682-D8D2-A106-3834FC569E98}"/>
          </ac:inkMkLst>
        </pc:inkChg>
        <pc:inkChg chg="add mod">
          <ac:chgData name="Le Nhat Tung" userId="77b0905b33e1f80d" providerId="LiveId" clId="{64FC52E8-0BE1-4863-AABB-73EE4A7D6E04}" dt="2023-07-21T10:58:17.896" v="515"/>
          <ac:inkMkLst>
            <pc:docMk/>
            <pc:sldMk cId="1600819835" sldId="262"/>
            <ac:inkMk id="65" creationId="{CFF88BE0-3F0E-0C12-32EF-2D606F79B5F8}"/>
          </ac:inkMkLst>
        </pc:inkChg>
        <pc:inkChg chg="add mod">
          <ac:chgData name="Le Nhat Tung" userId="77b0905b33e1f80d" providerId="LiveId" clId="{64FC52E8-0BE1-4863-AABB-73EE4A7D6E04}" dt="2023-07-21T10:58:17.896" v="515"/>
          <ac:inkMkLst>
            <pc:docMk/>
            <pc:sldMk cId="1600819835" sldId="262"/>
            <ac:inkMk id="66" creationId="{D7A1117E-1E36-865B-226D-8D66CC1A0D3D}"/>
          </ac:inkMkLst>
        </pc:inkChg>
      </pc:sldChg>
      <pc:sldChg chg="addSp delSp modSp new mod">
        <pc:chgData name="Le Nhat Tung" userId="77b0905b33e1f80d" providerId="LiveId" clId="{64FC52E8-0BE1-4863-AABB-73EE4A7D6E04}" dt="2023-07-21T11:02:11.670" v="622"/>
        <pc:sldMkLst>
          <pc:docMk/>
          <pc:sldMk cId="854644542" sldId="263"/>
        </pc:sldMkLst>
        <pc:spChg chg="mod">
          <ac:chgData name="Le Nhat Tung" userId="77b0905b33e1f80d" providerId="LiveId" clId="{64FC52E8-0BE1-4863-AABB-73EE4A7D6E04}" dt="2023-07-21T11:00:43.779" v="578" actId="20577"/>
          <ac:spMkLst>
            <pc:docMk/>
            <pc:sldMk cId="854644542" sldId="263"/>
            <ac:spMk id="2" creationId="{E79070DF-4E76-176B-B365-3FD0F243D376}"/>
          </ac:spMkLst>
        </pc:spChg>
        <pc:spChg chg="mod">
          <ac:chgData name="Le Nhat Tung" userId="77b0905b33e1f80d" providerId="LiveId" clId="{64FC52E8-0BE1-4863-AABB-73EE4A7D6E04}" dt="2023-07-21T11:01:27.173" v="598" actId="20577"/>
          <ac:spMkLst>
            <pc:docMk/>
            <pc:sldMk cId="854644542" sldId="263"/>
            <ac:spMk id="3" creationId="{0088066E-682D-B51B-8B5E-D0B144DD954F}"/>
          </ac:spMkLst>
        </pc:spChg>
        <pc:spChg chg="del">
          <ac:chgData name="Le Nhat Tung" userId="77b0905b33e1f80d" providerId="LiveId" clId="{64FC52E8-0BE1-4863-AABB-73EE4A7D6E04}" dt="2023-07-21T11:00:51.311" v="579" actId="478"/>
          <ac:spMkLst>
            <pc:docMk/>
            <pc:sldMk cId="854644542" sldId="263"/>
            <ac:spMk id="4" creationId="{BEB85C9F-60DF-6CD2-17B4-6921AF5D0259}"/>
          </ac:spMkLst>
        </pc:spChg>
        <pc:grpChg chg="del mod">
          <ac:chgData name="Le Nhat Tung" userId="77b0905b33e1f80d" providerId="LiveId" clId="{64FC52E8-0BE1-4863-AABB-73EE4A7D6E04}" dt="2023-07-21T11:01:45.637" v="606"/>
          <ac:grpSpMkLst>
            <pc:docMk/>
            <pc:sldMk cId="854644542" sldId="263"/>
            <ac:grpSpMk id="7" creationId="{20468221-84CC-6A73-5134-5D16FFA79D6A}"/>
          </ac:grpSpMkLst>
        </pc:grpChg>
        <pc:grpChg chg="mod">
          <ac:chgData name="Le Nhat Tung" userId="77b0905b33e1f80d" providerId="LiveId" clId="{64FC52E8-0BE1-4863-AABB-73EE4A7D6E04}" dt="2023-07-21T11:01:45.637" v="606"/>
          <ac:grpSpMkLst>
            <pc:docMk/>
            <pc:sldMk cId="854644542" sldId="263"/>
            <ac:grpSpMk id="12" creationId="{4AD5C829-E5DB-6E2C-6E10-241A2E0C682C}"/>
          </ac:grpSpMkLst>
        </pc:grpChg>
        <pc:grpChg chg="mod">
          <ac:chgData name="Le Nhat Tung" userId="77b0905b33e1f80d" providerId="LiveId" clId="{64FC52E8-0BE1-4863-AABB-73EE4A7D6E04}" dt="2023-07-21T11:01:51.776" v="612"/>
          <ac:grpSpMkLst>
            <pc:docMk/>
            <pc:sldMk cId="854644542" sldId="263"/>
            <ac:grpSpMk id="18" creationId="{DDD33F8C-0A70-3006-DE74-54198065986C}"/>
          </ac:grpSpMkLst>
        </pc:grpChg>
        <pc:grpChg chg="mod">
          <ac:chgData name="Le Nhat Tung" userId="77b0905b33e1f80d" providerId="LiveId" clId="{64FC52E8-0BE1-4863-AABB-73EE4A7D6E04}" dt="2023-07-21T11:02:11.670" v="622"/>
          <ac:grpSpMkLst>
            <pc:docMk/>
            <pc:sldMk cId="854644542" sldId="263"/>
            <ac:grpSpMk id="28" creationId="{82E56F05-A69B-A4F1-ED33-07AD88784840}"/>
          </ac:grpSpMkLst>
        </pc:grpChg>
        <pc:grpChg chg="mod">
          <ac:chgData name="Le Nhat Tung" userId="77b0905b33e1f80d" providerId="LiveId" clId="{64FC52E8-0BE1-4863-AABB-73EE4A7D6E04}" dt="2023-07-21T11:02:11.670" v="622"/>
          <ac:grpSpMkLst>
            <pc:docMk/>
            <pc:sldMk cId="854644542" sldId="263"/>
            <ac:grpSpMk id="29" creationId="{C73CBEDE-E49C-6D1A-3771-0CE83E7DBFFF}"/>
          </ac:grpSpMkLst>
        </pc:grpChg>
        <pc:inkChg chg="add mod">
          <ac:chgData name="Le Nhat Tung" userId="77b0905b33e1f80d" providerId="LiveId" clId="{64FC52E8-0BE1-4863-AABB-73EE4A7D6E04}" dt="2023-07-21T11:01:45.637" v="606"/>
          <ac:inkMkLst>
            <pc:docMk/>
            <pc:sldMk cId="854644542" sldId="263"/>
            <ac:inkMk id="5" creationId="{4C29066E-C61E-B510-B3ED-9D1EB95E425E}"/>
          </ac:inkMkLst>
        </pc:inkChg>
        <pc:inkChg chg="add mod">
          <ac:chgData name="Le Nhat Tung" userId="77b0905b33e1f80d" providerId="LiveId" clId="{64FC52E8-0BE1-4863-AABB-73EE4A7D6E04}" dt="2023-07-21T11:01:45.637" v="606"/>
          <ac:inkMkLst>
            <pc:docMk/>
            <pc:sldMk cId="854644542" sldId="263"/>
            <ac:inkMk id="6" creationId="{6CEB48A1-A402-679B-1286-47DC54EC975C}"/>
          </ac:inkMkLst>
        </pc:inkChg>
        <pc:inkChg chg="add mod">
          <ac:chgData name="Le Nhat Tung" userId="77b0905b33e1f80d" providerId="LiveId" clId="{64FC52E8-0BE1-4863-AABB-73EE4A7D6E04}" dt="2023-07-21T11:01:45.637" v="606"/>
          <ac:inkMkLst>
            <pc:docMk/>
            <pc:sldMk cId="854644542" sldId="263"/>
            <ac:inkMk id="8" creationId="{3BBACD5D-2E5B-7A2E-787E-743A7740174E}"/>
          </ac:inkMkLst>
        </pc:inkChg>
        <pc:inkChg chg="add mod">
          <ac:chgData name="Le Nhat Tung" userId="77b0905b33e1f80d" providerId="LiveId" clId="{64FC52E8-0BE1-4863-AABB-73EE4A7D6E04}" dt="2023-07-21T11:01:45.637" v="606"/>
          <ac:inkMkLst>
            <pc:docMk/>
            <pc:sldMk cId="854644542" sldId="263"/>
            <ac:inkMk id="9" creationId="{8FBB6117-545D-95E4-9E56-CC9C7AB6BF43}"/>
          </ac:inkMkLst>
        </pc:inkChg>
        <pc:inkChg chg="add mod">
          <ac:chgData name="Le Nhat Tung" userId="77b0905b33e1f80d" providerId="LiveId" clId="{64FC52E8-0BE1-4863-AABB-73EE4A7D6E04}" dt="2023-07-21T11:01:45.637" v="606"/>
          <ac:inkMkLst>
            <pc:docMk/>
            <pc:sldMk cId="854644542" sldId="263"/>
            <ac:inkMk id="10" creationId="{DE96BE6E-02F3-652F-F810-679A0F46FA9C}"/>
          </ac:inkMkLst>
        </pc:inkChg>
        <pc:inkChg chg="add mod">
          <ac:chgData name="Le Nhat Tung" userId="77b0905b33e1f80d" providerId="LiveId" clId="{64FC52E8-0BE1-4863-AABB-73EE4A7D6E04}" dt="2023-07-21T11:01:45.637" v="606"/>
          <ac:inkMkLst>
            <pc:docMk/>
            <pc:sldMk cId="854644542" sldId="263"/>
            <ac:inkMk id="11" creationId="{C9A609E7-6895-66B0-A74B-065CCE476DFC}"/>
          </ac:inkMkLst>
        </pc:inkChg>
        <pc:inkChg chg="add mod">
          <ac:chgData name="Le Nhat Tung" userId="77b0905b33e1f80d" providerId="LiveId" clId="{64FC52E8-0BE1-4863-AABB-73EE4A7D6E04}" dt="2023-07-21T11:01:51.776" v="612"/>
          <ac:inkMkLst>
            <pc:docMk/>
            <pc:sldMk cId="854644542" sldId="263"/>
            <ac:inkMk id="13" creationId="{5C261362-3105-2971-7693-B1CB9D1FFD53}"/>
          </ac:inkMkLst>
        </pc:inkChg>
        <pc:inkChg chg="add mod">
          <ac:chgData name="Le Nhat Tung" userId="77b0905b33e1f80d" providerId="LiveId" clId="{64FC52E8-0BE1-4863-AABB-73EE4A7D6E04}" dt="2023-07-21T11:01:51.776" v="612"/>
          <ac:inkMkLst>
            <pc:docMk/>
            <pc:sldMk cId="854644542" sldId="263"/>
            <ac:inkMk id="14" creationId="{FA70B7F0-3DAB-D960-3631-77468A7F8E7D}"/>
          </ac:inkMkLst>
        </pc:inkChg>
        <pc:inkChg chg="add mod">
          <ac:chgData name="Le Nhat Tung" userId="77b0905b33e1f80d" providerId="LiveId" clId="{64FC52E8-0BE1-4863-AABB-73EE4A7D6E04}" dt="2023-07-21T11:01:51.776" v="612"/>
          <ac:inkMkLst>
            <pc:docMk/>
            <pc:sldMk cId="854644542" sldId="263"/>
            <ac:inkMk id="15" creationId="{88178ABC-FA3C-F070-2549-6D243FF05C49}"/>
          </ac:inkMkLst>
        </pc:inkChg>
        <pc:inkChg chg="add mod">
          <ac:chgData name="Le Nhat Tung" userId="77b0905b33e1f80d" providerId="LiveId" clId="{64FC52E8-0BE1-4863-AABB-73EE4A7D6E04}" dt="2023-07-21T11:01:51.776" v="612"/>
          <ac:inkMkLst>
            <pc:docMk/>
            <pc:sldMk cId="854644542" sldId="263"/>
            <ac:inkMk id="16" creationId="{BDD16D47-EC37-3571-8348-CF2E5B4CCD80}"/>
          </ac:inkMkLst>
        </pc:inkChg>
        <pc:inkChg chg="add mod">
          <ac:chgData name="Le Nhat Tung" userId="77b0905b33e1f80d" providerId="LiveId" clId="{64FC52E8-0BE1-4863-AABB-73EE4A7D6E04}" dt="2023-07-21T11:01:51.776" v="612"/>
          <ac:inkMkLst>
            <pc:docMk/>
            <pc:sldMk cId="854644542" sldId="263"/>
            <ac:inkMk id="17" creationId="{A21B5907-BCA6-27D9-BAB8-24C4DDDE1337}"/>
          </ac:inkMkLst>
        </pc:inkChg>
        <pc:inkChg chg="add mod">
          <ac:chgData name="Le Nhat Tung" userId="77b0905b33e1f80d" providerId="LiveId" clId="{64FC52E8-0BE1-4863-AABB-73EE4A7D6E04}" dt="2023-07-21T11:02:11.670" v="622"/>
          <ac:inkMkLst>
            <pc:docMk/>
            <pc:sldMk cId="854644542" sldId="263"/>
            <ac:inkMk id="19" creationId="{CFE5C12A-6274-92C7-F08D-5E625D773669}"/>
          </ac:inkMkLst>
        </pc:inkChg>
        <pc:inkChg chg="add mod">
          <ac:chgData name="Le Nhat Tung" userId="77b0905b33e1f80d" providerId="LiveId" clId="{64FC52E8-0BE1-4863-AABB-73EE4A7D6E04}" dt="2023-07-21T11:02:11.670" v="622"/>
          <ac:inkMkLst>
            <pc:docMk/>
            <pc:sldMk cId="854644542" sldId="263"/>
            <ac:inkMk id="20" creationId="{DD9B7EBF-801D-BB30-21A8-2ECA0DDC21E8}"/>
          </ac:inkMkLst>
        </pc:inkChg>
        <pc:inkChg chg="add mod">
          <ac:chgData name="Le Nhat Tung" userId="77b0905b33e1f80d" providerId="LiveId" clId="{64FC52E8-0BE1-4863-AABB-73EE4A7D6E04}" dt="2023-07-21T11:02:11.670" v="622"/>
          <ac:inkMkLst>
            <pc:docMk/>
            <pc:sldMk cId="854644542" sldId="263"/>
            <ac:inkMk id="21" creationId="{89627BFD-188E-DCF7-8B3E-F996471FDD19}"/>
          </ac:inkMkLst>
        </pc:inkChg>
        <pc:inkChg chg="add mod">
          <ac:chgData name="Le Nhat Tung" userId="77b0905b33e1f80d" providerId="LiveId" clId="{64FC52E8-0BE1-4863-AABB-73EE4A7D6E04}" dt="2023-07-21T11:02:11.670" v="622"/>
          <ac:inkMkLst>
            <pc:docMk/>
            <pc:sldMk cId="854644542" sldId="263"/>
            <ac:inkMk id="22" creationId="{275ADDD1-ACAE-CA5B-BCE9-2882A8F48EA3}"/>
          </ac:inkMkLst>
        </pc:inkChg>
        <pc:inkChg chg="add mod">
          <ac:chgData name="Le Nhat Tung" userId="77b0905b33e1f80d" providerId="LiveId" clId="{64FC52E8-0BE1-4863-AABB-73EE4A7D6E04}" dt="2023-07-21T11:02:11.670" v="622"/>
          <ac:inkMkLst>
            <pc:docMk/>
            <pc:sldMk cId="854644542" sldId="263"/>
            <ac:inkMk id="23" creationId="{FD2E89F7-7205-C46C-0564-CD4921269E6D}"/>
          </ac:inkMkLst>
        </pc:inkChg>
        <pc:inkChg chg="add mod">
          <ac:chgData name="Le Nhat Tung" userId="77b0905b33e1f80d" providerId="LiveId" clId="{64FC52E8-0BE1-4863-AABB-73EE4A7D6E04}" dt="2023-07-21T11:02:11.670" v="622"/>
          <ac:inkMkLst>
            <pc:docMk/>
            <pc:sldMk cId="854644542" sldId="263"/>
            <ac:inkMk id="24" creationId="{9AD3E387-D1C2-7DC7-825C-B5E7D993187C}"/>
          </ac:inkMkLst>
        </pc:inkChg>
        <pc:inkChg chg="add mod">
          <ac:chgData name="Le Nhat Tung" userId="77b0905b33e1f80d" providerId="LiveId" clId="{64FC52E8-0BE1-4863-AABB-73EE4A7D6E04}" dt="2023-07-21T11:02:11.670" v="622"/>
          <ac:inkMkLst>
            <pc:docMk/>
            <pc:sldMk cId="854644542" sldId="263"/>
            <ac:inkMk id="25" creationId="{BBDE0FF8-4F20-2CBA-D24B-6FE734F3DEA0}"/>
          </ac:inkMkLst>
        </pc:inkChg>
        <pc:inkChg chg="add mod">
          <ac:chgData name="Le Nhat Tung" userId="77b0905b33e1f80d" providerId="LiveId" clId="{64FC52E8-0BE1-4863-AABB-73EE4A7D6E04}" dt="2023-07-21T11:02:11.670" v="622"/>
          <ac:inkMkLst>
            <pc:docMk/>
            <pc:sldMk cId="854644542" sldId="263"/>
            <ac:inkMk id="26" creationId="{8CAC94E6-2C90-0748-A8AB-F48A656D7592}"/>
          </ac:inkMkLst>
        </pc:inkChg>
        <pc:inkChg chg="add mod">
          <ac:chgData name="Le Nhat Tung" userId="77b0905b33e1f80d" providerId="LiveId" clId="{64FC52E8-0BE1-4863-AABB-73EE4A7D6E04}" dt="2023-07-21T11:02:11.670" v="622"/>
          <ac:inkMkLst>
            <pc:docMk/>
            <pc:sldMk cId="854644542" sldId="263"/>
            <ac:inkMk id="27" creationId="{C8C40FF3-A0D2-3436-B1F8-2D7EDEA51557}"/>
          </ac:inkMkLst>
        </pc:inkChg>
      </pc:sldChg>
      <pc:sldMasterChg chg="delSldLayout">
        <pc:chgData name="Le Nhat Tung" userId="77b0905b33e1f80d" providerId="LiveId" clId="{64FC52E8-0BE1-4863-AABB-73EE4A7D6E04}" dt="2023-07-21T10:30:40.394" v="33" actId="47"/>
        <pc:sldMasterMkLst>
          <pc:docMk/>
          <pc:sldMasterMk cId="1211206086" sldId="2147483660"/>
        </pc:sldMasterMkLst>
        <pc:sldLayoutChg chg="del">
          <pc:chgData name="Le Nhat Tung" userId="77b0905b33e1f80d" providerId="LiveId" clId="{64FC52E8-0BE1-4863-AABB-73EE4A7D6E04}" dt="2023-07-21T10:30:40.394" v="33" actId="47"/>
          <pc:sldLayoutMkLst>
            <pc:docMk/>
            <pc:sldMasterMk cId="1211206086" sldId="2147483660"/>
            <pc:sldLayoutMk cId="2288808956" sldId="2147483663"/>
          </pc:sldLayoutMkLst>
        </pc:sldLayoutChg>
      </pc:sldMaster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21T10:59:21.671"/>
    </inkml:context>
    <inkml:brush xml:id="br0">
      <inkml:brushProperty name="width" value="0.05" units="cm"/>
      <inkml:brushProperty name="height" value="0.05" units="cm"/>
      <inkml:brushProperty name="color" value="#FFFFFF"/>
    </inkml:brush>
  </inkml:definitions>
  <inkml:trace contextRef="#ctx0" brushRef="#br0">53 184 3172 0 0,'-30'-126'4804'0'0,"14"69"-1324"0"0,16 57-3436 0 0,0 0 0 0 0,0 0 0 0 0,0 0-1 0 0,0 0 1 0 0,0 0 0 0 0,0 0 0 0 0,-1 0-1 0 0,1 0 1 0 0,0 0 0 0 0,0 0 0 0 0,0 0-1 0 0,0 0 1 0 0,0 0 0 0 0,0 0 0 0 0,0 0 0 0 0,0 0-1 0 0,0 0 1 0 0,0 0 0 0 0,0 0 0 0 0,0 0-1 0 0,0 0 1 0 0,0 0 0 0 0,-1 0 175 0 0,1 0-175 0 0,-2 13 882 0 0,0 19 30 0 0,3 72 315 0 0,5 0 1 0 0,4-1-1 0 0,33 143 0 0 0,-32-198-1056 0 0,3 0 0 0 0,19 49-1 0 0,-27-82-152 0 0,1-1-1 0 0,0 0 0 0 0,0 0 1 0 0,2-1-1 0 0,0 0 0 0 0,0 0 1 0 0,1-1-1 0 0,1-1 0 0 0,0 1 1 0 0,21 16-1 0 0,-27-24-39 0 0,1-1-1 0 0,0 1 1 0 0,-1-1-1 0 0,1 0 1 0 0,0-1 0 0 0,0 1-1 0 0,1-1 1 0 0,-1-1-1 0 0,0 1 1 0 0,1-1 0 0 0,-1 0-1 0 0,1 0 1 0 0,-1-1-1 0 0,1 0 1 0 0,11-1 0 0 0,-10 0-5 0 0,1-2 1 0 0,-1 1-1 0 0,0-1 1 0 0,0 0-1 0 0,0 0 1 0 0,-1-1-1 0 0,1 0 0 0 0,-1 0 1 0 0,0-1-1 0 0,13-11 1 0 0,-6 3-10 0 0,-1-2 1 0 0,0 0 0 0 0,0 0-1 0 0,-2-1 1 0 0,0 0-1 0 0,0-1 1 0 0,-2 0-1 0 0,0-1 1 0 0,11-34-1 0 0,-5 0-44 0 0,-2-1 0 0 0,-3 0 0 0 0,4-66 0 0 0,-9-163-177 0 0,-11 243 161 0 0,6 38 51 0 0,0 1 1 0 0,0 0 0 0 0,0 0 0 0 0,0 0-1 0 0,0-1 1 0 0,0 1 0 0 0,0 0 0 0 0,0 0-1 0 0,0 0 1 0 0,0 0 0 0 0,0-1 0 0 0,0 1-1 0 0,0 0 1 0 0,0 0 0 0 0,0 0-1 0 0,0 0 1 0 0,-1-1 0 0 0,1 1 0 0 0,0 0-1 0 0,0 0 1 0 0,0 0 0 0 0,0 0 0 0 0,0 0-1 0 0,-1 0 1 0 0,1-1 0 0 0,0 1-1 0 0,0 0 1 0 0,0 0 0 0 0,0 0 0 0 0,-1 0-1 0 0,1 0 1 0 0,0 0 0 0 0,0 0 0 0 0,0 0-1 0 0,-1 0 1 0 0,1 0 0 0 0,0 0 0 0 0,0 0-1 0 0,0 0 1 0 0,0 0 0 0 0,-1 0-1 0 0,1 0 1 0 0,0 0 0 0 0,0 0 0 0 0,-1 0-1 0 0,-7 18 33 0 0,-3 28 132 0 0,3 1 0 0 0,1-1 0 0 0,0 89 0 0 0,5-75 59 0 0,4 1 0 0 0,2-1 0 0 0,18 88 0 0 0,-15-113-102 0 0,2-1 1 0 0,2 0 0 0 0,1 0 0 0 0,1-1-1 0 0,2-1 1 0 0,1 0 0 0 0,26 37 0 0 0,-2-20 264 0 0,-15-29-2296 0 0,-23-19 1279 0 0,-1 0 0 0 0,0 0-1 0 0,1 0 1 0 0,0-1 0 0 0,-1 1-1 0 0,1-1 1 0 0,-1 1 0 0 0,1-1 0 0 0,0 0-1 0 0,-1 1 1 0 0,1-1 0 0 0,0 0 0 0 0,2-1-1 0 0,4-3-3832 0 0,-2-4-1 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21T10:59:32.007"/>
    </inkml:context>
    <inkml:brush xml:id="br0">
      <inkml:brushProperty name="width" value="0.05" units="cm"/>
      <inkml:brushProperty name="height" value="0.05" units="cm"/>
      <inkml:brushProperty name="color" value="#FFFFFF"/>
    </inkml:brush>
  </inkml:definitions>
  <inkml:trace contextRef="#ctx0" brushRef="#br0">28 390 3264 0 0,'0'-61'2292'0'0,"-7"-260"5777"0"0,5 314-6573 0 0,0 19-451 0 0,-2 25 249 0 0,28 565 1970 0 0,-16-499-3201 0 0,-11-89-155 0 0,-4-25-36 0 0,-6-23-40 0 0,6-4 77 0 0,1 0 1 0 0,1-1 0 0 0,3 1 0 0 0,1-1 0 0 0,2 0 0 0 0,1 1 0 0 0,9-45 0 0 0,-7 58 46 0 0,2 1 0 0 0,0-1 0 0 0,2 1 0 0 0,1 0 0 0 0,14-29 0 0 0,-18 44 34 0 0,1 0 0 0 0,0 1-1 0 0,0 0 1 0 0,0-1 0 0 0,1 2-1 0 0,14-14 1 0 0,-16 18 12 0 0,0-1 0 0 0,0 1 0 0 0,0-1 0 0 0,1 2 0 0 0,-1-1 0 0 0,1 0 0 0 0,-1 1-1 0 0,1 0 1 0 0,0 1 0 0 0,0-1 0 0 0,0 1 0 0 0,9-1 0 0 0,-12 2 4 0 0,0 0 0 0 0,0 0 0 0 0,0 0 1 0 0,0 0-1 0 0,0 1 0 0 0,0-1 0 0 0,0 1 0 0 0,-1 0 0 0 0,1 0 0 0 0,0 0 0 0 0,0 0 0 0 0,-1 0 1 0 0,1 0-1 0 0,-1 1 0 0 0,1-1 0 0 0,-1 1 0 0 0,1 0 0 0 0,-1 0 0 0 0,0 0 0 0 0,0 0 0 0 0,0 0 1 0 0,0 0-1 0 0,0 1 0 0 0,-1-1 0 0 0,1 1 0 0 0,-1-1 0 0 0,1 1 0 0 0,-1-1 0 0 0,0 1 0 0 0,0 0 0 0 0,0 0 1 0 0,0 0-1 0 0,-1-1 0 0 0,1 1 0 0 0,-1 0 0 0 0,1 5 0 0 0,-1 2 16 0 0,1 0 0 0 0,-1 1-1 0 0,-1-1 1 0 0,0 1 0 0 0,0-1 0 0 0,-1 0-1 0 0,-1 0 1 0 0,1 0 0 0 0,-6 12-1 0 0,-10 15 93 0 0,-2-1-1 0 0,-49 67 1 0 0,68-101-114 0 0,0 0 1 0 0,0-1 0 0 0,0 1-1 0 0,0 0 1 0 0,0 0 0 0 0,1 0-1 0 0,-1-1 1 0 0,1 1 0 0 0,-1 0-1 0 0,1 0 1 0 0,0 0 0 0 0,0 0-1 0 0,0 0 1 0 0,0 0 0 0 0,0 0-1 0 0,0 0 1 0 0,0 0 0 0 0,1 0-1 0 0,-1 0 1 0 0,1 0 0 0 0,-1 0-1 0 0,1-1 1 0 0,0 1 0 0 0,0 0-1 0 0,0 0 1 0 0,0-1 0 0 0,0 1-1 0 0,0 0 1 0 0,0-1 0 0 0,0 1-1 0 0,1-1 1 0 0,1 2 0 0 0,6 6-3 0 0,1-1 1 0 0,-1 0 0 0 0,1-1-1 0 0,12 6 1 0 0,-10-5-3 0 0,33 18-32 0 0,2-1 1 0 0,1-3-1 0 0,0-2 0 0 0,66 19 1 0 0,-93-33-56 0 0,-1 0 1 0 0,1-2-1 0 0,0 0 1 0 0,0-1-1 0 0,43 1 1 0 0,-58-5 37 0 0,0 1 0 0 0,1 0 0 0 0,-1-1 0 0 0,0-1 1 0 0,1 1-1 0 0,-1-1 0 0 0,0 0 0 0 0,0 0 1 0 0,0 0-1 0 0,-1-1 0 0 0,1 0 0 0 0,-1 0 0 0 0,1-1 1 0 0,-1 0-1 0 0,0 1 0 0 0,0-2 0 0 0,0 1 0 0 0,-1-1 1 0 0,0 1-1 0 0,0-1 0 0 0,0 0 0 0 0,0-1 1 0 0,-1 1-1 0 0,3-6 0 0 0,2-10-83 0 0,-2 0 0 0 0,0 0-1 0 0,-2 0 1 0 0,0-1 0 0 0,-2 1 0 0 0,0-1 0 0 0,-1 0-1 0 0,-1 1 1 0 0,-4-28 0 0 0,-2 12 15 0 0,6 36 121 0 0,0-1 0 0 0,0 1 0 0 0,-1 0 0 0 0,1-1 0 0 0,0 1 0 0 0,-1 0 0 0 0,1-1 1 0 0,-1 1-1 0 0,0 0 0 0 0,1-1 0 0 0,-1 1 0 0 0,0 0 0 0 0,0 0 0 0 0,0 0 0 0 0,0 0 0 0 0,0 0 0 0 0,0 0 0 0 0,0 0 0 0 0,0 0 0 0 0,0 0 0 0 0,-2 0 1 0 0,2 1 9 0 0,0 1 1 0 0,0-1 0 0 0,0 1 0 0 0,0-1 0 0 0,0 1 0 0 0,0 0-1 0 0,0-1 1 0 0,0 1 0 0 0,0 0 0 0 0,0 0 0 0 0,0-1 0 0 0,1 1 0 0 0,-1 0-1 0 0,0 0 1 0 0,0 0 0 0 0,1 0 0 0 0,-1 0 0 0 0,1 0 0 0 0,-1 0-1 0 0,1 0 1 0 0,-1 1 0 0 0,1-1 0 0 0,0 0 0 0 0,-1 2 0 0 0,-8 32 214 0 0,7-24-161 0 0,0 1 0 0 0,1 0 0 0 0,0-1 0 0 0,1 1 0 0 0,0 0 0 0 0,1 0 0 0 0,1 0 0 0 0,0-1 1 0 0,0 1-1 0 0,1-1 0 0 0,0 1 0 0 0,1-1 0 0 0,1 0 0 0 0,-1-1 0 0 0,2 1 0 0 0,0-1 0 0 0,0 0 1 0 0,0 0-1 0 0,2-1 0 0 0,7 10 0 0 0,-6-10 3 0 0,1 0 0 0 0,0 0-1 0 0,0 0 1 0 0,1-2 0 0 0,0 1 0 0 0,0-1 0 0 0,1-1 0 0 0,0 0-1 0 0,0-1 1 0 0,1 0 0 0 0,-1 0 0 0 0,1-2 0 0 0,0 0 0 0 0,0 0 0 0 0,0-1-1 0 0,0 0 1 0 0,20-1 0 0 0,-29-1-37 0 0,-1 0 1 0 0,0 0-1 0 0,0 0 0 0 0,0-1 0 0 0,0 1 1 0 0,0-1-1 0 0,0 0 0 0 0,0 0 1 0 0,0 0-1 0 0,0 0 0 0 0,0 0 0 0 0,0-1 1 0 0,0 1-1 0 0,-1-1 0 0 0,1 0 0 0 0,-1 1 1 0 0,1-1-1 0 0,-1-1 0 0 0,1 1 0 0 0,2-4 1 0 0,-3 2 9 0 0,0 1 0 0 0,-1-1 0 0 0,1 0 0 0 0,-1 0 0 0 0,1 0 0 0 0,-1 0 0 0 0,-1 0 0 0 0,1 0 0 0 0,-1 0 0 0 0,1 0 0 0 0,-1-1 0 0 0,0 1 0 0 0,-1-7 0 0 0,-2-6 62 0 0,-1-1 1 0 0,0 1 0 0 0,-2 0 0 0 0,0 1-1 0 0,0-1 1 0 0,-11-17 0 0 0,2 7 27 0 0,-1 0 1 0 0,-2 1-1 0 0,-23-27 1 0 0,28 38-80 0 0,-1 0 0 0 0,0 1 1 0 0,-1 1-1 0 0,0 1 0 0 0,-1 0 0 0 0,-20-11 1 0 0,-6 9-116 0 0,41 13 51 0 0,0 1 1 0 0,0 0-1 0 0,0 0 1 0 0,-1 0-1 0 0,1-1 1 0 0,0 2 0 0 0,0-1-1 0 0,-1 0 1 0 0,1 0-1 0 0,0 0 1 0 0,0 0-1 0 0,0 1 1 0 0,0-1-1 0 0,-2 1 1 0 0,3-1 2 0 0,-1 1-1 0 0,1-1 1 0 0,0 1 0 0 0,-1-1 0 0 0,1 1 0 0 0,0-1-1 0 0,-1 1 1 0 0,1 0 0 0 0,0-1 0 0 0,0 1 0 0 0,0-1-1 0 0,0 1 1 0 0,-1-1 0 0 0,1 1 0 0 0,0 0 0 0 0,0-1-1 0 0,0 1 1 0 0,0-1 0 0 0,0 1 0 0 0,0 0 0 0 0,1-1-1 0 0,-1 1 1 0 0,0-1 0 0 0,0 1 0 0 0,0-1 0 0 0,0 1-1 0 0,1-1 1 0 0,-1 1 0 0 0,0 0 0 0 0,1-1 0 0 0,-1 1-1 0 0,2 2-24 0 0,0 0 0 0 0,0 0-1 0 0,0-1 1 0 0,1 1 0 0 0,-1 0-1 0 0,0-1 1 0 0,1 0 0 0 0,0 0-1 0 0,-1 0 1 0 0,1 0 0 0 0,0 0-1 0 0,0 0 1 0 0,0-1 0 0 0,0 1-1 0 0,1-1 1 0 0,6 2 0 0 0,7 2-97 0 0,0-2 0 0 0,19 3 1 0 0,-23-4 51 0 0,13 0-30 0 0,0 0 0 0 0,0-1 0 0 0,0-2 0 0 0,0-1 0 0 0,-1-1 0 0 0,32-7 0 0 0,-8-2-78 0 0,-2-3 1 0 0,61-25-1 0 0,-88 30 132 0 0,31-20 0 0 0,-27 15 125 0 0,-24 15-65 0 0,1 0 0 0 0,-1 0 1 0 0,0 0-1 0 0,0 0 0 0 0,1 0 1 0 0,-1 0-1 0 0,0 0 0 0 0,0 0 1 0 0,1 0-1 0 0,-1 0 0 0 0,0 0 1 0 0,0 1-1 0 0,1-1 0 0 0,-1 0 1 0 0,0 0-1 0 0,0 0 0 0 0,0 0 1 0 0,1 0-1 0 0,-1 1 0 0 0,0-1 1 0 0,0 0-1 0 0,0 0 0 0 0,1 1 1 0 0,-1-1-1 0 0,0 0 0 0 0,0 0 0 0 0,0 0 1 0 0,0 1-1 0 0,0-1 0 0 0,0 0 1 0 0,0 0-1 0 0,0 1 0 0 0,1-1 1 0 0,-1 0-1 0 0,0 1 0 0 0,0-1 1 0 0,0 0-1 0 0,0 0 0 0 0,0 1 1 0 0,0-1-1 0 0,-1 0 0 0 0,1 0 1 0 0,0 1-1 0 0,0-1 0 0 0,0 0 1 0 0,0 0-1 0 0,0 1 0 0 0,0-1 1 0 0,0 0-1 0 0,0 0 0 0 0,-1 1 1 0 0,-1 16 126 0 0,-6 26 128 0 0,0-7 94 0 0,-4 69 0 0 0,10-66-186 0 0,0-9 54 0 0,1 0 0 0 0,1 0 0 0 0,2 0 0 0 0,9 53 1 0 0,-9-76-177 0 0,-1-1 1 0 0,1 1 0 0 0,1-1-1 0 0,-1 1 1 0 0,1-1 0 0 0,0 0-1 0 0,1 0 1 0 0,-1 0-1 0 0,1-1 1 0 0,0 1 0 0 0,0-1-1 0 0,1 0 1 0 0,0 0 0 0 0,0-1-1 0 0,0 1 1 0 0,0-1 0 0 0,1 0-1 0 0,0 0 1 0 0,-1-1 0 0 0,2 0-1 0 0,-1 0 1 0 0,0 0 0 0 0,0-1-1 0 0,1 0 1 0 0,-1 0 0 0 0,14 2-1 0 0,-11-3-79 0 0,0 0 0 0 0,0-1 0 0 0,0 0 0 0 0,0 0 1 0 0,0-1-1 0 0,-1 0 0 0 0,1-1 0 0 0,0 0 0 0 0,-1 0 0 0 0,1-1 0 0 0,-1 0 0 0 0,1 0 0 0 0,-1-1 0 0 0,0 0 0 0 0,-1 0 0 0 0,1-1 0 0 0,-1 0 1 0 0,0-1-1 0 0,0 1 0 0 0,-1-1 0 0 0,1-1 0 0 0,-1 1 0 0 0,0-1 0 0 0,-1 0 0 0 0,5-8 0 0 0,3-6-213 0 0,-1 0 0 0 0,-1-1-1 0 0,-1-1 1 0 0,-1 0 0 0 0,-1 0-1 0 0,-1 0 1 0 0,7-47 0 0 0,-7 25-162 0 0,-2 0 0 0 0,-2-1 0 0 0,-4-69 0 0 0,-3 128 604 0 0,1 1-1 0 0,-4 21 1 0 0,5 18 335 0 0,3 0 0 0 0,7 54 0 0 0,-5-87-382 0 0,1 1 0 0 0,1-1 0 0 0,1 0 1 0 0,1 0-1 0 0,0-1 0 0 0,1 0 0 0 0,1 0 0 0 0,15 22 0 0 0,-17-32-65 0 0,1 0 0 0 0,0 0 0 0 0,0 0 0 0 0,0-1-1 0 0,1-1 1 0 0,1 1 0 0 0,-1-1 0 0 0,1-1 0 0 0,0 0-1 0 0,1 0 1 0 0,-1-1 0 0 0,1 0 0 0 0,0-1 0 0 0,0 0-1 0 0,1-1 1 0 0,19 3 0 0 0,-19-4-195 0 0,0-1 0 0 0,0 0 1 0 0,1-1-1 0 0,-1-1 0 0 0,0 0 0 0 0,0 0 0 0 0,13-4 1 0 0,-16 2-437 0 0,0 1 0 0 0,0-2 0 0 0,0 1 1 0 0,-1-1-1 0 0,1 0 0 0 0,-1-1 1 0 0,0 0-1 0 0,0-1 0 0 0,10-8 1 0 0,-15 10-536 0 0,1 1 1 0 0,-1-1 0 0 0,-1 1 0 0 0,1-1 0 0 0,0 0 0 0 0,-1 0 0 0 0,3-7 0 0 0,4-10-3247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21T10:59:32.383"/>
    </inkml:context>
    <inkml:brush xml:id="br0">
      <inkml:brushProperty name="width" value="0.05" units="cm"/>
      <inkml:brushProperty name="height" value="0.05" units="cm"/>
      <inkml:brushProperty name="color" value="#FFFFFF"/>
    </inkml:brush>
  </inkml:definitions>
  <inkml:trace contextRef="#ctx0" brushRef="#br0">0 604 4616 0 0,'0'0'1521'0'0,"14"-5"777"0"0,178-29 2893 0 0,-83 16-4085 0 0,-1-6-3305 0 0,-103 23 1416 0 0,0 0 0 0 0,0-1 0 0 0,0 0 0 0 0,-1 0 0 0 0,1 0 0 0 0,0 0 0 0 0,4-4 0 0 0,-1-7-2350 0 0</inkml:trace>
  <inkml:trace contextRef="#ctx0" brushRef="#br0" timeOffset="1">74 246 4928 0 0,'-3'-3'837'0'0,"3"1"3"0"0,3-4 16 0 0,5-3 4 0 0,9-1 12 0 0,11-1 4 0 0,7-5 16 0 0,11-1-4 0 0,14-3 4 0 0,10-1-20 0 0,10 3-52 0 0,5-2-156 0 0,5 3-872 0 0,-6 1-2768 0 0,-7-4 0 0 0,-5 2 0 0 0,-8-4-1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21T10:59:41.130"/>
    </inkml:context>
    <inkml:brush xml:id="br0">
      <inkml:brushProperty name="width" value="0.05" units="cm"/>
      <inkml:brushProperty name="height" value="0.05" units="cm"/>
      <inkml:brushProperty name="color" value="#FFFFFF"/>
    </inkml:brush>
  </inkml:definitions>
  <inkml:trace contextRef="#ctx0" brushRef="#br0">0 1324 484 0 0,'388'-21'2619'0'0,"1"0"-706"0"0,-173 24-1448 0 0,223-6 1075 0 0,68-61 615 0 0,-192 18-1105 0 0,946-64 886 0 0,-771 65-1594 0 0,127-5-204 0 0,580 46-276 0 0,-110 1-76 0 0,-530-16 205 0 0,194-2 49 0 0,447-23-92 0 0,-210-15 15 0 0,-169 53-176 0 0,-465 9 107 0 0,167-5-76 0 0,961 11 836 0 0,-636-8 118 0 0,605-87 621 0 0,-1012 54-1194 0 0,302 9-137 0 0,-217 12-68 0 0,167 7 4 0 0,-44 1 25 0 0,16-56 8 0 0,-355 25-23 0 0,345-43 7 0 0,-22 2-2 0 0,-101 31 4 0 0,335-41 18 0 0,-675 57-32 0 0,650-75 23 0 0,-516 78-38 0 0,780-37 32 0 0,-825 59-6 0 0,829-25 307 0 0,-410-3-137 0 0,-465 26-2929 0 0,-1 2-4066 0 0,-129 2 3846 0 0</inkml:trace>
</inkml:ink>
</file>

<file path=ppt/ink/ink1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3-07-21T13:09:46.927"/>
    </inkml:context>
    <inkml:brush xml:id="br0">
      <inkml:brushProperty name="width" value="0.05292" units="cm"/>
      <inkml:brushProperty name="height" value="0.05292" units="cm"/>
      <inkml:brushProperty name="color" value="#FFFFFF"/>
    </inkml:brush>
  </inkml:definitions>
  <inkml:trace contextRef="#ctx0" brushRef="#br0">6265 7702 68 0,'0'-1'29'0,"0"-3"18"0,0-3 23 0,3-2 9 16,-3-4 14-16,2-2 8 0,-2-2 13 15,0-5 9-15,1 0 14 0,-1-1 9 16,0-1 13-16,0 1 8 0,0 1 10 0,0 1 9 16,0-1 8-16,0 1 5 0,0 2 9 15,0 0 5-15,0 1-26 0,0 2-12 16,0 1-19-16,0 0-5 0,0 5-8 0,0-1-4 15,0 4-5-15,0 2-4 0,0 1-14 16,0 2-8-16,0 0-9 0,0 2-10 0,0 0-8 16,0 0-9-16,0 2-9 0,0 1-4 15,0 4-10-15,0 1-4 0,0 5-4 0,0 3-6 16,0 5-4-16,0 6-4 0,0 5-5 16,1 3-5-16,1 3-8 0,-1 4-5 0,2 4 0 15,-1 0 0-15,0 3-4 0,3 3 0 16,-2-2 0-16,1-1 0 0,2 0 0 15,-2-1-1-15,0-4 1 0,1 0-6 0,0-1 5 16,2-7 1-16,-1-2-5 0,0-2 0 16,0-6 0-16,2-3-4 0,-1-3 1 0,3-3-2 15,-3-4-4-15,0-2 0 0,-1-3-4 16,2-1-1-16,0-3-4 0,-2-2 0 0,0 0 0 16,0-4 0-16,0-2 1 0,2-5-1 15,-1-1-4-15,0-5 0 0,3-5-1 0,-1-4-4 16,-1-2 0-16,2-6 3 15,-2-1 1-15,0-3 0 0,0 0 4 0,-1 1 1 0,0 2 4 16,-2 1 0-16,-1 2 10 0,-1 3 3 16,0 4 1-16,-1 1 4 0,1 3 0 15,-3 7 10-15,0-1 4 0,0 3 5 0,0 3 4 16,0 2 10-16,0 2 0 0,-3 2 4 16,3-1 0-16,0 2-4 0,0 2 4 0,0 4 0 15,-1 2 0-15,1 2 0 16,-1 3-5-16,-1 4-5 0,2 0 1 0,-1 7-5 0,1 3 0 15,0 2-4-15,0-2-5 0,0 1-5 16,3 1 0-16,-1-3-5 0,6 0 0 16,-2 0-4-16,1-6 1 0,1-3 4 0,4-1-5 15,-2-2 1-15,4-4 0 0,-2-3-4 16,1-2 4-16,1-2 1 0,1-3-1 0,1-3-4 16,-2-2 0-16,2-4 4 0,-3-2 1 15,3-4 0-15,-3-1-4 0,0-2 0 0,-2-5 4 16,-2 1 1-16,1-2-5 0,-4 0 4 15,-2-1 1-15,-1 1-1 0,-1-2 1 0,-1 3 4 16,-1-2-5-16,0 3 5 0,0 2 0 16,-1 1 4-16,-1 7 5 0,2-1-5 15,0 3 0-15,-1 5 0 0,-1 1 6 0,0 4 3 16,0 3-5-16,1 3-4 0,-3 4 5 16,3 3-1-16,-1 4-1 0,0 4 1 0,2 3 0 15,0 3-1-15,0 3 1 0,2 0-6 16,1 2 0-16,2-2 1 0,-1-4-5 0,2 3 0 15,0-2-5-15,1-3 1 0,5-3-1 16,-4-2-4-16,4-2-5 0,-2-2 5 0,2-2-5 16,0-4-3-16,2-1-6 15,1-5-3-15,0 0-1 0,1-3 0 0,-3-3 1 16,4-4-1-16,-4-1 0 0,-1-3 1 0,1-3-1 16,-3 2-1-16,-1-4 5 0,-2-2 0 0,0 4 0 15,-2 0 0-15,-1 5 0 0,-1 2-1 16,-2 2 5-16,0 5-4 0,-1 6 4 15,2 0-1-15,-4 6-3 0,1 1-5 0,-3-1-8 16,0 0-5-16,2-2 1 0,-3 2-5 16,1-6 1-16,-2-3 0 0,2-1 5 15,1-7 4-15,2-4 10 0,-1-2 3 0,1-4 10 16,1-4 9-16,0-4 8 0,1-1 10 16,2-4 4-16,2-2 5 0,-3 0 8 0,3 1 10 15,0 2 8-15,1 0 0 0,0 6 5 16,1 2 4-16,2 4-1 0,-2 4 1 0,-1 3-5 15,1 3-5-15,3 5-8 0,-3 5-1 16,4 3-8-16,0 4-5 0,-2 6-9 0,1 3-5 16,1 7-8-16,-1 2-1 0,0 4-8 15,2 2-6-15,-2 1-3 0,1-1-6 0,0-3-8 16,-1-4-9-16,0 0-8 0,3-4-18 16,-3-2-5-16,2-4 1 0,-1-4 0 0,-1-2-9 15,2-2 1-15,-2-3-10 0,0-2 1 16,2-2-1-16,-2-4 6 0,0-2-1 15,3-6 5-15,-3-2 4 0,2-3 5 0,1-3 8 16,0-4 10-16,1-4 8 0,-1-2 13 16,3-4 18-16,-1-3 4 0,2-1 0 0,-3-2 0 15,4-1 5-15,-4-1 4 0,2 1 8 16,-3 0 6-16,-1 2 3 0,-1 1 5 16,-2 1 5-16,-5 4 4 0,1 5 4 0,-4 2 5 15,-2 4 5-15,-2 6-1 0,-3 5 1 16,-3 3-4-16,-5 4-1 0,0 7 6 0,-4 5-1 15,0 5 0-15,-3 4 1 0,-1 6-1 0,2 3-4 16,-1 4-5-16,5 3-5 0,1 4-4 16,3-1-4-16,2 0-5 0,5-2-10 15,2-4-3-15,-1-3-5 0,4-2-5 16,4-6 1-16,0-4-5 0,2-4 0 0,4-5 0 16,0-5-1-16,0-2-4 0,3-2 0 0,0-4 0 15,4-5 5-15,-2-4-1 0,1-2-4 16,-2-5 0-16,1-1 4 0,-4-4 1 15,2-2-5-15,-1-4 1 0,-2-3 4 0,-3 2-1 16,2 0 1-16,-5 1-1 0,0 1 5 16,-1 4-4-16,-1 2-1 0,-2 5 1 0,0 2 0 15,0 4 4-15,0 5-8 0,0 3 0 16,0 1 4-16,0 0 0 0,0 3-3 0,0 3-1 16,0 1 5-16,0 2 0 0,0 4-5 15,0 3 0-15,0 2 0 0,0 4 4 16,0 2-4-16,0 7 4 0,0 5 0 0,0 3 9 15,0 5-1-15,1 1-4 0,0 6 4 0,3 1 0 16,-1 1 1-16,2 2 4 0,-1-1 0 16,2-2 0-16,0-4-5 0,-1-3 4 15,-3-1 1-15,1-5-1 0,-1-2 0 0,0-3 0 16,-2-1 1-16,-4-2-10 0,1-1 0 16,-4-1-8-16,0-3 0 15,-5-2-4-15,1-1-5 0,-4-2-9 0,-2-7-9 0,-5-1-18 16,2-5-17-16,-3-1-18 0,-2-8-9 15,-1-3-36-15,-1-7-62 0,2-5-642 0,-2-5 0 16,0 0 0-16,-1-4 0 0</inkml:trace>
  <inkml:trace contextRef="#ctx0" brushRef="#br0" timeOffset="335.1">5851 7666 1002 0,'-3'1'167'0,"0"0"1"0,-1 1 9 16,0 0 9-16,-1 0 5 0,2-1 0 0,0 0 0 16,0 0 1-16,2 0 8 0,7 2 5 15,7-3-1-15,6-3 0 0,7 1 1 0,8-2-1 16,6-2-4-16,7-2-8 0,8-1-18 16,8-2-32-16,5-1-253 0,7 0-745 15,3 2 0-15,4 1 0 0,2 3 0 0</inkml:trace>
  <inkml:trace contextRef="#ctx0" brushRef="#br0" timeOffset="2349.37">16080 7759 588 0,'0'2'106'16,"0"-2"14"-16,-1 0 17 0,1 1 14 15,0-1 17-15,0 0 14 0,0 0 8 16,0 0 9-16,0-3 5 0,0-2 3 0,0-3 10 15,3-4-1-15,0-3 5 0,4-6-1 16,-2-2 4-16,3-6 0 0,0-4 0 16,5-2-1-16,1-4-106 0,1-1-14 0,0-3-18 15,2-3-14-15,-2 3-16 0,2-4-11 0,-1 4-8 16,0 0-9-16,0 2-5 0,-1 6-4 16,-1 1-5-16,0 5 0 0,-3 6-4 15,-2 3 0-15,1 5 0 0,-3 5-1 0,-2 4 2 16,-1 2 4-16,-2 1 0 0,-1 6 0 15,-1 2 2-15,0 2-1 0,2 7 4 0,-1 4-3 16,2 3 0-16,3 6 0 0,-2 8 1 16,2 7 4-16,1 5-4 0,2 5 0 0,2 5 0 15,-1 0 0-15,1 3-4 0,-2 1-4 16,1-6 1-16,-1-3-5 0,-1-4 1 0,-1-7-9 16,-2-5-9-16,0-8-13 0,-1-5-26 15,1-7-51-15,-1-6-157 0,0-3-642 0,0-5 0 16,1-4 0-16,-1-6 0 0</inkml:trace>
  <inkml:trace contextRef="#ctx0" brushRef="#br0" timeOffset="2785.74">16716 7271 932 0,'-2'0'155'0,"1"0"2"0,1 0 8 16,0-1 9-16,0-2 13 0,-2-1 6 16,2-3 7-16,3-2 10 0,1-2 4 0,5-3 4 15,6-1 4-15,-2 0 0 0,3 2 0 16,1 0-1-16,2 3 1 0,1 4-2 16,-3 2 5-16,-1 1-1 0,-3 1-155 0,-3 5-1 15,0 2-10-15,-6 1-12 0,0 3-14 16,-3 1-10-16,0 4-16 0,-2 2-14 0,-2 5-8 15,-1 3-13-15,-5 4-8 0,0 0-5 16,0 1 2-16,0 1-2 0,-3 0 1 0,1 0 1 16,-2-2-4-16,4-1 1 0,0-3 0 15,1-2 0-15,3-3 5 0,3-3 9 0,0-2 9 16,1-2 9-16,1-1 13 0,0-3 8 16,3-1 9-16,4-3 12 0,1-1 5 0,1-1 8 15,1-1 0-15,4 0 0 0,3-2 0 16,0-2-1-16,2-2 0 0,-1-1-1 0,3-3-8 15,-4-2-5-15,3-2-9 0,1-4-13 16,0-5-21-16,3-1-22 0,1-2-35 0,2 1-46 16,1-1-81-16,1 2-676 0,0 0 0 15,-3 3 0-15,1 1 0 0</inkml:trace>
  <inkml:trace contextRef="#ctx0" brushRef="#br0" timeOffset="3248.51">17407 7107 752 0,'-2'0'129'0,"-3"0"14"0,1 0 12 16,-5 0 14-16,-1 0 3 0,0 0 10 15,0-2 4-15,-1-1 4 0,-1-3 4 16,4 1 5-16,3-1 3 0,1-3 5 0,2 0 5 15,0-2 3-15,6 1 1 0,0 2 3 16,5 1 5-16,-2 1-1 0,3 1-128 0,1 2-15 16,1 0-12-16,5 2-9 0,-2 1-5 15,0 0-8-15,-1 1-5 16,-4 5-4-16,-2-1-4 0,-4 7-4 0,-1 1-4 0,-1 2-9 16,-7 5-4-16,0 2-4 0,-5 5-4 15,-3 3-4-15,0-2-4 0,0-1-5 0,0 1 1 16,-3-4 0-16,3-2 0 0,3-3-5 15,3-4 1-15,2-2-5 0,4-6 5 0,1-1 0 16,6 0 4-16,3-4-1 0,2 2 5 16,2-1 8-16,4 2 0 0,-1 0 0 15,3 3 8-15,-2 1 0 0,2 1-1 0,-4 2 9 16,-3 0-4-16,-4 2 3 0,-4 1 1 0,-1 1-1 16,-5-1 1-16,-2 2 0 0,-2-3-8 15,-5 1-5-15,-2-3-8 0,1 0-8 16,-3-2-22-16,1-2-21 0,-3-1-43 0,3-3-95 15,2-3-708-15,2 2 0 0,3-3 0 16,2 0 0-16</inkml:trace>
  <inkml:trace contextRef="#ctx0" brushRef="#br0" timeOffset="3797.56">17718 6928 1076 0,'0'0'183'16,"-1"-3"10"-16,1-1 13 0,0-1 3 15,-2 1 5-15,2 1 4 0,-2-3 0 0,2 1-1 16,0 2 1-16,-1 1-1 0,1-1 5 15,0 6 0-15,0 4 1 0,0 5 0 16,0 7 0-16,0 7 0 0,0 4 1 0,0 5 0 16,0 5-184-16,0 5-8 0,0 3-17 15,0 1-4-15,1-4-9 0,3-2-4 0,-1-3 0 16,3-5-4-16,-1-3-1 0,4-6 2 16,0-5-6-16,3-5 2 0,0-5-6 15,3-4 1-15,2-5 0 0,1-2-4 0,0-5 0 16,2-6-5-16,0-1 1 0,-3-4-1 0,2-5 6 15,0-1 0-15,-3-2 5 0,-2-5 0 16,1 3 1-16,-2-1 9 0,-2 4 0 16,-2 3 5-16,-2 2 4 0,-4 4 0 0,0 6 4 15,-1 2-1-15,-1 4 5 0,-1 2 4 16,0 6-1-16,-1 3 5 0,-1 3-2 16,1 6 5-16,1 1-1 0,-2 5-1 0,2 5 0 15,0 3-1-15,-1 4-1 0,1-1-4 0,0 1 4 16,0 1-5-16,0-2 1 0,0-1-1 15,1-2-4-15,1-3 0 0,1-4-4 16,-1-1-5-16,4-5-8 0,-2-2-9 0,2-6-18 16,2-3-43-16,2-2-120 0,-3-3-782 15,2-3 0-15,-1-4 0 0,2-5 0 16</inkml:trace>
  <inkml:trace contextRef="#ctx0" brushRef="#br0" timeOffset="4132.67">18452 6857 1066 0,'0'0'178'0,"-2"0"0"0,0 0 13 16,0 0 6-16,-1 1 3 0,-3 3 1 0,0 2 3 16,1 3 1-16,0 4 0 0,1 0 0 15,-1 5 0-15,4 3-1 0,0 1 2 16,2 3 3-16,2-1 1 0,3 1 1 0,3-1 4 15,2 1 5-15,-3-1-178 0,4-1 5 16,3-2-9-16,1 1 1 0,-2 0-5 0,-1 1 0 16,1 0-3-16,0-2 4 0,-3 0 1 15,-2 1-1-15,-4-1 1 0,0-1 4 0,-2 1 0 16,-2-2-4-16,-1 0-1 0,-3 0-1 0,-3-3-4 16,1 1-6-16,-4-4 0 15,1 1-10-15,-1-4-8 0,-1-4-11 0,-3 0-9 16,2-2-14-16,1-7-10 0,2-2-22 15,1-6-33-15,2-4-58 0,1-4-141 0,1-4-651 16,1-3 0-16,1-6 0 0,0-3 0 16</inkml:trace>
  <inkml:trace contextRef="#ctx0" brushRef="#br0" timeOffset="4314.7">18317 6975 1042 0,'0'0'178'0,"0"0"9"0,0 0 8 0,0 0 5 16,1-1 9-16,4 1 5 0,2-1 4 15,5 0 5-15,2-2 1 0,5-1 0 16,3-1 0-16,5 0 1 0,5-1-4 0,3-1-8 16,4-4-14-16,-1 4-12 0,3-2-18 0,2 5-23 15,-2-1-210-15,0 2-72 0,1 1-763 16,0 2 0-16,-4 8 0 16,-3-2 0-16</inkml:trace>
  <inkml:trace contextRef="#ctx0" brushRef="#br0" timeOffset="4766.02">19472 6657 880 0,'-1'-1'169'0,"0"-1"15"16,0-1 9-16,-3-3 9 0,1 2 5 15,-1 0 4-15,-2 2 5 0,-2-1 0 0,-3 0 1 16,0 3 4-16,-5 7-1 0,0 2 1 16,-4 7 0-16,-1 1 0 0,-2 8 0 0,-1 2-1 15,-2 6 0-15,2 6 1 0,-1 4-175 16,3 3-14-16,-1 2-14 0,3 1-14 16,3 2-9-16,1 1-5 0,4 0-9 0,2-3-4 15,4 2-2-15,2-5-8 0,3-1-1 0,2-3-4 16,5-4 0-16,5-3 0 0,1-5-4 15,5-6 5-15,2-2 0 0,2-6 5 16,6-5 14-16,1-3 9 0,1-4 14 0,0-4 14 16,-1-4 13-16,-1-2 5 0,-2-5 15 15,-4-2 8-15,-4-3 10 0,-3-2 9 16,-7-2 0-16,-1-5 9 0,-5 2 1 0,-5-2-1 16,-3 4 5-16,-5 2-5 0,-5 2 0 15,-2 5-4-15,-1 4-10 0,-3 4-14 16,-2 6-13-16,-1 4-15 0,3 4-13 0,-3 3-15 15,3 3-18-15,1 1-18 0,3 2-33 0,2 0-55 16,1 1-143-16,0 2-764 0,5-2 0 0,-2-3 0 16,3 0 0-16</inkml:trace>
  <inkml:trace contextRef="#ctx0" brushRef="#br0" timeOffset="42925.99">25572 6590 734 0,'0'-2'131'0,"-1"-1"13"16,1-2 14-16,-2-2 13 0,0-2 8 15,0-2 10-15,-1-3 4 0,1 0 9 16,0-2 4-16,0 2 8 0,0-1 1 0,2 4 4 15,0 2 5-15,-2 1 0 0,2 2 3 16,0 2 1-16,0 1 0 0,0 2-1 0,0 1-126 16,0 0-13-16,0 1-9 0,0 2-9 0,0 7-9 15,0 1-4-15,0 4-4 16,0 3-9-16,0 9-4 0,2 3-9 16,0 5 5-16,-2 5-5 0,4 3-5 0,-2 0 0 15,3-1-4-15,-1 3 0 0,-1-4-1 16,4-3 1-16,-3-4-9 0,-2-3 1 0,3-4-10 15,-3-6-8-15,2-5-9 0,-3-3-13 16,0-2-9-16,0-6-18 0,1-2-18 16,-2-1-26-16,2-1-45 0,-2-4-97 0,2-1-659 15,-2-4 0-15,0-1 0 0,0-4 0 16</inkml:trace>
  <inkml:trace contextRef="#ctx0" brushRef="#br0" timeOffset="44030.11">25119 6411 712 0,'-2'1'132'0,"1"-1"13"0,-5 0 9 16,2 1 9-16,0-1 9 0,-1 2 5 15,-1-2 4-15,2 1 8 0,-4-1 6 0,6 2-1 16,-2-2 0-16,2 0 5 0,2 0 4 0,6-2 4 16,-2-1 5-16,9-1 5 15,2 0 4-15,5-1 4 0,3-1-133 0,6 0-12 0,4 0-9 16,8-1-10-16,-1-1-4 15,5 4-10-15,0-1-3 0,1 0-10 0,0-1-13 16,-1 1-13-16,-2 2-23 0,-5 1-43 0,0-2-84 16,-4 3-736-16,-5-1 0 0,-4 2 0 15,-3 0 0-15</inkml:trace>
  <inkml:trace contextRef="#ctx0" brushRef="#br0" timeOffset="45284.8">26065 6813 332 0,'-2'0'77'16,"0"2"10"-16,-2-1 12 0,-1 0 9 0,1 1 5 15,-2 0 8-15,-2 1 14 0,-1 1 9 16,-2-1 9-16,2 0 8 0,0 2 9 0,1 1 5 15,1-3 8-15,-1 2 5 0,2 2 8 16,1-1 6-16,-1 1 3 0,2 0 5 16,1 0-73-16,-2 1-9 0,3-3-8 0,0 3-8 15,2-4-6-15,-2 1-8 0,0 1-14 16,2-4-4-16,2-1-8 0,2 1-10 0,0-1-4 16,2-2-5-16,4-2-8 0,1-2-1 15,3-1-9-15,2-3-4 0,4-1-5 16,1-3-5-16,-2 2-4 0,0-4-1 0,1 0-3 15,-3 0-1-15,-2 0 1 0,0 0 0 0,-1 0 0 16,-3 0-5-16,-1-1-4 0,-3 1 5 16,-1 0-4-16,0 0 0 0,-4 0 0 0,0 2-4 15,-2-2 1-15,0 3-1 0,-2-2 1 16,0 3 0-16,-4 0 4 0,3 2 0 16,-4 0 0-16,0 3 0 0,-1 1-1 0,-1 1 1 15,-1 0-1-15,1 3-1 0,-3 1 5 16,0 0-4-16,3 0-1 0,-5 2 0 0,3 3 0 15,0 0 0-15,-3 3 0 0,3 1 0 16,-1 1-4-16,1 4 4 0,3 0-5 16,-1 5 1-16,2 0-1 0,4 1 1 15,3 0 0-15,-2 3-1 0,4 0 1 0,3 0-1 16,4-2 5-16,4-1-1 0,2-1 0 0,2-2 0 16,3-3 0-16,3-1 1 0,3-2-1 15,-3-2 1-15,4 0 4 0,-2-4-4 0,-2 0 0 16,1 0-4-16,-2-4-4 0,-1 0-5 15,1 1-8-15,-4-1-10 0,1-1-16 16,0 0-23-16,-1-3-39 0,0-1-57 0,-2-2-76 16,4 0-555-16,-7-3 0 0,4 0 0 15,-2-3 0-15</inkml:trace>
  <inkml:trace contextRef="#ctx0" brushRef="#br0" timeOffset="45702.68">26616 6691 536 0,'0'0'102'0,"0"-2"27"0,0-2 22 16,0-1 14-16,0-3 12 0,-2 2 15 0,-1-2 8 15,1 1 4-15,-2-1 5 0,-3 2 4 16,0 1 5-16,-2 2 0 0,0 2 0 16,-5 1 4-16,2 1 0 0,1 5 1 0,-3 1 0 15,0 3-1-15,1 3-102 0,0 2-26 0,2 1-22 16,-3 4-14-16,7 2-14 0,0 2-13 16,0-2-9-16,1-2-4 0,3 0-5 15,3-1-5-15,-2-2-4 0,4-2-4 0,-2-3-1 16,3-3-4-16,3-5-5 0,1-1 1 15,0 2-6-15,-1-8-3 0,3-2-1 0,5-2 0 16,-3-6-5-16,1-2-3 0,1-3 4 16,-2 1 1-16,-1-4-1 0,-2-3 1 15,-1 3 4-15,-1-1 5 0,-3 1-1 0,-1 4 10 0,1 2 4 16,-1 1 5-16,-2 4 8 16,0 1 1-16,0 3 4 0,-2 3 5 0,2 1 4 15,0 2 1-15,0 3 4 0,0 3 4 16,0 1-4-16,0 2-1 0,0 1 1 0,0 3-1 15,0 1-4-15,2 5-1 0,0 0 1 16,0 2-6-16,3-2-3 0,-1 3-6 0,2-3-5 16,-1 1 1-16,3-4-5 0,0 1-4 15,1-3-10-15,1-6-13 0,2 0-13 0,-1-3-19 16,1-3-29-16,1 2-41 0,4-8-88 16,-2 2-617-16,1-3 0 0,1-3 0 15,0 1 0-15</inkml:trace>
  <inkml:trace contextRef="#ctx0" brushRef="#br0" timeOffset="46390.84">26946 6637 700 0,'0'0'143'0,"0"-1"22"15,0 0 19-15,0-1 12 0,0-1 10 0,0 1 8 16,-2-1 5-16,2 0 5 0,0 1 3 16,-4-1 0-16,2 1 5 0,-3 2 0 0,-2-1 0 15,0 2-1-15,-1 1 1 0,-1 2 0 16,-3 1 0-16,3 4-1 0,1-1-143 0,-4 5-18 15,5 2-22-15,1 4-13 0,1 2-10 16,3 1-4-16,-3 1-5 0,5 4-9 0,2-1-4 16,3-1 0-16,2-1-4 0,2-2-1 15,1-2-3-15,4-3-1 0,-1-3 1 0,4-3-5 16,0-7-4-16,3-1 0 0,-3-3 0 16,2-3-9-16,0-3 5 0,0-3 0 0,-2-2 0 15,1-4-9-15,-3-2 0 0,3 0 5 16,-4-6 0-16,0 1 0 0,-2-1-1 15,-1-2 1-15,1-1 5 0,-5 0 0 0,2-3-1 16,-3-2 4-16,2 0 6 0,0-4-1 16,-1-1 0-16,-3-4 9 0,4-1-1 15,-4 1 5-15,1 0 0 0,-1 0 9 0,0 3 0 16,0 3 4-16,-1 3 5 0,-3 3-1 0,2 7 1 16,-2 2 0-16,0 2 3 0,0 4 1 15,-2 3 0-15,0 4 0 0,-3-2 0 0,1 5 0 16,-1 1 0-16,-1 1-4 0,-4-1-4 15,3 2-5-15,-3 3 5 0,0-1-8 16,4 5 0-16,-3 0-5 0,2 6-4 0,-2 4 0 16,2 3-5-16,3 9 0 0,1 5-9 15,-1 6 0-15,2 4-3 0,2 3-1 0,-2 2 0 16,2 1 0-16,2-3 0 0,-2 0 1 16,0-5 3-16,0-4 0 0,2-5-4 0,0-4 4 15,0-6-1-15,1-5 0 0,1-4 1 16,0-4 0-16,2-5 4 0,1-2 4 15,-1-4 10-15,3-4 3 0,-3-4 5 0,4-1 0 16,1-4 4-16,1-1 0 0,-4-2 4 16,1 2 1-16,2-1-1 0,-1 1 5 15,-2 4-1-15,1 3 1 0,-1 3 0 0,-2 1 5 16,2 5-1-16,-1 7 1 0,0 1 0 16,4 5-5-16,-2 2 0 0,-2 4-4 0,5-1-5 15,-2 3 5-15,-1 0-5 0,-1 1 1 0,2-3-10 16,-1-3 1-16,1-2-5 15,-3-2-13-15,-1-6-14 0,2 1-16 0,-1-5-32 16,0-1-79-16,0-3-823 0,-2-4 0 0,3-2 0 16,-2-1 0-16</inkml:trace>
  <inkml:trace contextRef="#ctx0" brushRef="#br0" timeOffset="47150.81">27521 6637 798 0,'0'3'141'15,"0"-1"15"-15,0 1 12 0,0 2 14 16,0 0 9-16,1-2 4 0,3 4 9 15,0-3 5-15,3-1 9 0,2 0 4 0,2-1 1 16,0-4 4-16,6-1 4 0,0-2 0 16,1-1 0-16,0-4 5 0,2-1 0 15,1-1-1-15,-2-1-141 0,-1-3-14 0,3 0-13 16,-2 1-10-16,-2 0-8 0,-2 0-9 16,0 2-9-16,-3 0-1 0,-3 2-9 0,0-2-4 15,-6 4-5-15,-1-1-5 0,-2 2-4 16,-4 3 0-16,-3-1-4 0,-4 1-4 0,-2 2-1 15,-4 2 1-15,-1 1-5 0,-2 2 1 16,-1 5 0-16,0-1-4 0,-2 4-5 16,3 0 5-16,0 4 1 0,4 1-1 0,1 1 1 15,3 3-5-15,-1 1 5 0,3 3 0 16,5 0 5-16,-1 0-1 0,4 2 0 0,0 1 4 16,2-2 0-16,0 1 0 0,4-2 5 0,2 0-1 15,2-2-1-15,3-2 1 16,0-3 4-16,5-1-1 0,-1-4 0 0,6-2-4 15,0-2 0-15,-2-1-1 0,3-3-3 0,3-2-6 16,0 1-4-16,-3-4-5 0,6 0-4 16,-1-2-14-16,1-2-8 0,0-2-4 15,3-2-6-15,-2 0 2 0,0-2 0 0,-3 0 0 16,-3 2 0-16,-2 3 1 16,0 3-1-16,-7 3 5 0,-1 5 1 0,-4 6 3 0,-3 3 5 15,-2 5 5-15,-2 3 1 0,-1 1 8 16,-1 1 14-16,-1-2 18 0,-1 0 13 0,-2-3 9 15,1-8 9-15,-3-1 4 0,2-4 9 0,-1-5 4 16,0-4 0-16,-1-5 4 0,1-2 5 16,3-4-1-16,0-5 0 0,0 1 5 0,2-5 0 15,2-4 3-15,0-1 1 16,4-1-4-16,1 1-5 0,1-1-8 0,1 1-5 16,3 2-4-16,2 1-4 46,4 3-5-46,0 1-8 0,3 3-5 0,5 1 0 0,0 3-9 0,2 4-13 0,2 1-13 0,2 2-9 0,2 3-14 0,-2 1-13 0,2 2-28 0,-3 1-43 16,-4 4-121-16,-2 1-694 0,-1-1 0 0,-5 1 0 16,-8 0 0-1</inkml:trace>
  <inkml:trace contextRef="#ctx0" brushRef="#br0" timeOffset="53483.61">6503 9937 554 0,'-1'-2'120'15,"1"-2"18"-15,-1-4 18 0,-1 2 18 0,-1-5 13 16,2-1 14-16,-4 3 8 0,2-5 5 16,-2 2 5-16,-1 3 8 0,0-3 5 15,1 3 0-15,-6 2 5 0,0 0-1 16,-1 2 1-16,-2 1 0 0,-1 2 0 15,-2 1-98-15,1-1-17 0,-2 2-23 16,2 2-18-16,-1 3-17 0,5 2-14 0,-1 7-13 16,4 2-9-16,2 8-5 0,4 4-5 0,0 6-8 15,3 1-4-15,1 4-6 0,4 3-3 16,2-1-5-16,2-3-4 0,2-2-1 16,2-5 1-16,1-3-5 0,1-5-5 0,4-5 5 15,-3-2-1-15,1-10 0 16,-1 0 0-16,0-2 0 0,-1-8 1 0,0-2-1 15,-2-5 4-15,1-4 0 0,-2-4 0 0,0-2 4 16,-1-4 0-16,-2-2 4 0,-3-2 5 16,-1-2 4-16,0 2 4 0,-4-1 9 0,1-1 0 15,-2 5-1-15,0 1 6 0,-2 2-1 0,2 2 1 16,0 5-1-16,0 2 1 0,0 2 4 16,0 2-4-16,0 4 0 0,0 1-4 15,0 2 4-15,0 1 0 0,0 2 1 0,0 0-1 16,0-1-4-16,0 2 0 0,0 4-4 15,0 5 0-15,0 4 0 0,0 5-5 0,0 4 1 16,0 6 0-16,0 8-1 0,0 6 1 16,2 4-4-16,0 3 0 0,2 0 0 15,0 2 4-15,0-1-4 0,2 0 0 0,2-2-4 16,0-4-1-16,-1-3-4 0,2-5-9 0,-1-2-9 16,1-7-3-16,-2-2-10 0,1-8-12 15,0-2-14-15,0-7-27 0,-3 1-27 16,1-6-48-16,-2-2-86 0,3 1-571 0,-2-3 0 15,-2 1 0-15,-1-2 0 0</inkml:trace>
  <inkml:trace contextRef="#ctx0" brushRef="#br0" timeOffset="54629.61">6781 9847 898 0,'0'-2'159'0,"0"1"8"0,0-3 15 0,0 2 8 15,-1-2 5-15,1-1 9 0,0 2 4 16,0 1 5-16,-2-3 0 0,2 4 4 0,-2-2 5 15,2 3 0-15,0 3-1 0,0 1 1 16,-1 2 4-16,1 4 0 0,0 2 0 0,0 4 0 16,1 3-159-16,1 2-10 0,1 6-12 15,-1 0-9-15,3 2-5 0,0 1-8 0,2 0-5 16,-2-2-4-16,2-1-1 0,1-3-3 16,0-2-5-16,1-3-5 0,0-3 1 0,2-4 0 15,-1-2-4-15,2-4-5 0,1-2 0 16,0-6 0-16,1-2 0 0,-2-5 0 0,0-2 0 15,1-4-5-15,-2-3 0 0,-1-5 4 16,-3 0 0-16,-1-5-1 0,-1 0 1 16,-3 0 4-16,0 0-1 0,-1 2 5 0,-1 2 0 15,0 5 4-15,-1-3 0 0,1 6 4 16,0 2 1-16,-2 7 4 0,4-2 0 0,-2 4 1 16,0 2-1-16,0 1 1 0,0 1-1 15,-2 1-4-15,2 1 1 0,0 5-1 16,0 4 1-16,3 4-5 0,1 4 0 0,-1 4 0 15,3 5-5-15,0 5-3 0,3 3-1 16,-1 2-4-16,4 2-4 0,-2-4-5 0,3-2 0 16,-2-4-4-16,1-4-5 0,1-1 4 15,-2-8 1-15,4-5-1 0,-3-4 0 0,1-2 1 16,1-5 4-16,-1 0 0 0,2-7 5 16,-4 0 0-16,3-5 5 0,-1-1 4 0,-1-5 0 15,0-1 4-15,-4-5 5 0,-1-2 0 16,1 0 0-16,-6-4 4 0,2-1 5 0,-3-1 0 15,-1 1 4-15,-1 3-4 0,-1 1-1 16,-1 4 5-16,-1 5-5 0,1 4-4 16,1 8-5-16,-2 3 0 0,1 7 0 0,0 7-5 15,2 3-5-15,0 9-4 0,-1 1-5 16,1 3-3-16,1 3-5 0,3 3 0 0,-1-3 1 16,3-1-1-16,2-3-3 0,1-4 4 15,3-7 1-15,1-1 8 0,5-6 10 16,0-4 13-16,3 0 5 0,1-8 9 0,0-2 4 15,2-4 4-15,0-2 6 0,0-1 4 0,-2-8 3 16,0-2 6-16,-1-3 7 0,-5-1 0 16,-2-2 0-16,-3-1 4 0,-4 2-4 15,-3 0 0-15,-2 1 3 0,-4 1-12 0,-3 4-10 16,-4 5-8-16,-2 1-5 0,-2 4-9 16,-3 6-4-16,0 0-5 0,-3 6 1 0,-2 3-1 15,0 6 1-15,1 3-1 0,-1-1-9 16,3 5-4-16,0 0 1 0,1-1-10 15,3 3 0-15,3 1-4 0,2-3-5 0,5 2-4 16,2-4-5-16,3-2-8 0,4-1-9 16,5 1-14-16,5-6-13 0,4-1-18 0,2-1-22 15,3-3-22-15,1-1-22 0,5-5-9 16,-1-3 4-16,1-3 5 0,-2-2 5 0,1-4 36 16,1-1 25-16,-1-4 14 0,2-3 9 15,1-1 13-15,-1-2 14 0,-1 1 12 0,0 2 14 16,-3 2 18-16,-3 2 13 15,-3 3 22-15,-4 4 27 0,-6 4 27 0,-2 3 22 0,-6 5 9 16,0 4 0-16,-4 7 0 0,0 6 0 16,-5 6-31-16,0 4-23 0,-2 7-8 0,1 4-10 31,0 5-8-31,-1 3-10 0,-1 1 6 0,3-4 3 0,4-1 1 0,-1-8 4 16,4-5 4-16,5-5 0 0,1-8 5 15,5-7-1-15,1-3 6 0,3-8 0 0,3-3-1 16,2-9-3-16,2-6-5 0,3-3-13 0,-2-7-17 15,1-6-32-15,0-3-120 0,-1-6-892 16,-2-3 0-16,0-1 0 0,-1-3 0 16</inkml:trace>
  <inkml:trace contextRef="#ctx0" brushRef="#br0" timeOffset="56276.99">16332 8830 897 0,'-2'0'148'0,"1"0"14"16,-1 0 12-16,1 0 4 0,1 0 4 0,-1 0 5 15,1 0 4-15,-2 0 5 0,2 0 3 16,0 0 5-16,0 0 4 0,3 0 4 0,1-1 1 16,1 1 3-16,3 0 1 0,2 0 0 15,0 0 0-15,5 0-135 0,2 0-10 16,0 0-11-16,3-2-14 0,0 0-3 0,0 2-5 15,1 0-4-15,-2-1-5 0,1 1-3 16,-1 0-5-16,-2 0 0 0,2 1-4 0,-6 6-4 16,1 0 0-16,-1 3-5 0,-2 5 1 15,-1 4-1-15,0 4 1 0,-1 6-1 0,-2 6-3 16,1 4-2-16,0 4 1 0,-1 3-1 16,-1 3-1-16,-1 1 0 0,0-3 0 0,-4 2-4 15,1-4-4-15,-1-3-9 0,-1-6-5 16,0-3-7-16,0-8-5 0,-1-1-9 15,-2-6-12-15,1-3-22 0,-1-4-30 0,0-2-39 16,-1-2-68-16,0-5-609 0,1 0 0 0,-3 0 0 16</inkml:trace>
  <inkml:trace contextRef="#ctx0" brushRef="#br0" timeOffset="56461.5">16448 9262 820 0,'-1'0'145'0,"1"-1"9"0,0-1 13 0,0 0 3 0,-1-1 10 16,1-1 4-16,0 0 5 0,0-2 3 16,1-2 5-16,5 0 5 0,4 0 0 0,0-2-1 15,5 2 1-15,5 0 0 0,3 1-4 16,1 0-5-16,4 2-9 0,1 3-16 0,0-2-163 16,0 3-31-16,-1-1-43 0,1 2-60 15,0 0-657-15,0 0 0 0,0 0 0 16,0 0 0-16</inkml:trace>
  <inkml:trace contextRef="#ctx0" brushRef="#br0" timeOffset="56944.21">17253 8908 750 0,'0'0'137'0,"0"-1"14"0,0 1 8 0,-1-1 9 0,-3-1 3 15,0 2 9-15,-4 0 5 0,-4-1 4 0,0 2 8 16,-5 2 4-16,0 2 1 0,-3 1 3 0,-1 3 5 15,5 0-1-15,0 1 5 0,4 3-1 16,3-1 5-16,3 5 4 0,2-2-138 16,4 1-13-16,4 0-3 0,2 2-5 0,3 1-4 15,3 1-9-15,3 0-3 0,1 0-1 16,3 3-9-16,1-3-3 0,-1 0-6 16,1 1 2-16,-5-1-5 0,-1 1 0 0,-4-3-9 15,-3-1 0-15,-1-1-4 0,-5-1-8 16,0 0-5-16,-4-1-4 0,-5-3-5 0,1-1-3 15,-2-3-1-15,-3-1 0 0,0-2-1 16,0-2-3-16,-2-1-4 0,1-5-1 0,1-3 4 16,2-2-4-16,4-4 0 0,2-2 1 15,1-1 4-15,2-5 4 0,-1-3 5 16,2-2 4-16,2-3 9 0,2 3 9 0,2-5 9 16,0 0 9-16,2-2 4 0,4 1 1 0,0-2 4 15,3-4 1-15,-2 3 4 0,1 1 0 16,-2 1 4-16,-1-2 5 0,-3 4-1 0,-4-1 1 15,1 3-1-15,-4 4 0 0,-1 2-5 16,0 5-4-16,0 1-5 0,0 4-8 16,-1 9-14-16,-1-2-13 0,0 6-13 0,-1 6-10 15,-2 6-12-15,0 3-18 0,-2 4-26 16,2 4-47-16,-1 3-141 0,-1 2-711 0,3 3 0 16,1-2 0-16,1 0 0 0</inkml:trace>
  <inkml:trace contextRef="#ctx0" brushRef="#br0" timeOffset="57444.38">17691 8869 834 0,'0'0'147'0,"0"-3"15"0,0-1 16 16,0-4 10-16,0 2 8 0,0-3 4 0,-2 2 1 15,-1-2 3-15,-2 0 1 0,-3 1-1 16,0 5 4-16,-5 0-1 0,-1 1 0 0,-3 2 0 15,-1 2-1-15,0 4 0 0,-1 6 0 16,2 2 0-16,0 3-153 0,3 1-18 16,2 4-16-16,3 4-14 0,5 0-9 0,-1-1-4 15,2-2-5-15,3-2-4 0,2-3 1 16,4-4 0-16,1-6-4 0,4-1 0 0,1-2 2 16,1-5 0-16,3-3 0 0,3-3-2 15,0-3 0-15,1-4 0 0,-4-2 5 0,1-2 6 16,-3-1 4-16,1-3 5 15,-5-3 4-15,3 0 1 0,-3 0 4 0,-2 0 0 16,1 2 5-16,0 2 0 0,-2 0-4 0,1 2-1 16,-3 2 1-16,2 3 3 0,-1 3-5 15,-3 5 5-15,1 1-1 0,1 4 5 0,-1 5-5 16,3 5-1-16,-1 5-4 0,0 3 5 16,0 2-5-16,1 3 1 0,1 3 4 15,0 4 5-15,-1 2-1 0,-2-1 6 0,-1 1 4 16,0-1 4-16,-3 1 4 0,1 1 5 15,-4 2 4-15,-2-2 4 0,-3 1 0 0,-2-2-2 16,-1-1 4-16,-4-2-5 0,0-2-1 16,-1-3-5-16,-1-5-5 0,-2-1-6 0,2-8-9 15,2-2-10-15,4-2-13 0,-1-4-23 16,3-4-26-16,4-4-57 0,1-3-863 0,2-4 0 16,-1-2 0-16,2-4 0 0</inkml:trace>
  <inkml:trace contextRef="#ctx0" brushRef="#br0" timeOffset="57930.13">18113 9227 834 0,'0'1'147'0,"0"-1"15"0,0 0 16 16,0 1 10-16,2-1 8 0,1 0 9 15,1-5 4-15,2-5 1 0,1-7 3 16,0-6 1-16,2-4 1 15,1-3-1-15,0-4 1 0,1-4 0 16,0-4 0-16,-1 3 0 0,1-3 1 0,0 6-1 16,0-1-147-16,4-2-12 0,-2 3-19 15,3 2-7-15,-2 1-9 0,-1 2-9 0,2 4-3 16,-2 6 0-16,-1 4-3 0,-3 4-2 16,0 6 6-16,-2 6 4 0,-4 6 0 0,0 8 0 15,-2 7 4-15,-1 8 0 0,0 7 0 16,0 6-1-16,0 8 0 0,-1 6 1 0,1 5-1 15,0 0 0-15,0 3-1 0,0-4-1 16,0-2-4-16,1-4-10 0,2-5-14 0,-2-8-17 16,4-5-33-16,1-6-44 0,0-6-85 15,2-8-719-15,0-4 0 0,0-4 0 0,2-7 0 16</inkml:trace>
  <inkml:trace contextRef="#ctx0" brushRef="#br0" timeOffset="58329.06">18797 8661 1154 0,'0'0'197'0,"0"0"9"0,0 0 10 16,0 0 9-16,0 0 4 0,3 0 5 15,0 0 1-15,4 1 0 16,0 0 4-16,0 2 1 0,3 2 0 0,-1 1 0 16,1 3-4-16,3-2 0 0,-4 6 0 15,0 2-5-15,-2 3-4 0,-2-1-4 16,1 3-202-16,-2 3-14 0,-2-2-18 0,0 6-22 16,-2-1-19-16,-2 2-18 0,-3 0-15 0,1-2-13 15,-4 4-14-15,1 0-6 0,-2-2 1 16,1-1-1-16,0-1 5 0,2-1-1 15,1-4 0-15,3-1 5 0,0-3 4 0,2-2 13 16,3-3 18-16,2-4 15 0,0 1 13 16,4-5 22-16,0-2 14 0,0 1 19 0,3-3 14 15,0 2 14-15,2-4 9 0,1-1 4 16,1-1-3-16,-1-1-14 0,5-5-77 16,-1-1-722-16,0-2 0 0,2-3 0 15,-1-4 0-15</inkml:trace>
  <inkml:trace contextRef="#ctx0" brushRef="#br0" timeOffset="58863.16">19326 8733 726 0,'-4'2'144'0,"-1"-2"14"0,-1 1 18 16,-3-1 19-16,-2 3 9 0,-1-1 14 15,0-1 9-15,-2 2 9 0,1-2 4 16,3 1 5-16,1 0 5 0,5-2 5 0,-1-2-1 16,4-2 0-16,1-1 1 0,1-1-1 15,3-1 5-15,1-1-1 0,1-1-142 16,4-3-11-16,0 1-18 0,2-2-22 0,2 3-6 15,1 1-12-15,0 1-10 0,-1 1-14 0,-1 1-4 16,-2 3-5-16,-2 2-4 0,-1 2-5 16,-2 5-5-16,-3 2 1 0,-2 4-1 15,-2 4-4-15,0 4-5 0,-4 1 0 0,-3 6-1 16,-3 3-3-16,1 2-5 0,-2-2 4 16,-2 1 0-16,0-5 1 0,-1 1-6 0,5-6 5 15,-1 1 0-15,3-6 0 0,4-5 0 16,1-1 1-16,3-3 3 0,6-5 1 15,2 2 0-15,4-3 4 0,3-1 1 0,4 0 0 16,1 2 4-16,3-1 0 0,3 2 1 0,0 5 3 16,0 1-3-16,-4 3-1 0,-1 2 4 15,-2 3 1-15,-4 1 5 0,-5 3-1 16,-3-1 0-16,-5 1 0 0,-2-1 4 16,-5-1 1-16,-8 0 0 0,-2-1-5 0,-3 0 0 15,-4-2-5-15,0-4-9 0,-2 2-13 0,0-3-15 16,-1-4-50-16,3-2-143 0,4-2-756 15,0-4 0-15,8-6 0 0,1-2 0 0</inkml:trace>
  <inkml:trace contextRef="#ctx0" brushRef="#br0" timeOffset="60940.33">25627 8250 963 0,'0'-2'166'16,"0"-3"14"-16,0-1 9 0,0 0 9 0,0-2 4 16,0-1 5-16,0-1 3 0,0 0 6 15,0 2 3-15,0 1 5 0,0 2 0 16,0 1 4-16,0 2 0 0,0 0 4 0,0 4 1 15,0-4-1-15,0 2 1 0,0 0-145 16,0 3-18-16,0 3-13 0,0 10-8 16,0 7-5-16,0 6-9 0,0 8-4 15,0 4 0-15,0 8-4 0,0 7-5 0,0 3-8 16,0 2-1-16,3-7-4 0,-3-1-5 16,4-4-8-16,-2-5-1 0,3-3-3 0,0-8-1 15,1-5-8-15,-1-7-5 0,0-4-4 16,-1-5-1-16,3-6-8 0,-4-4 5 0,0-4-1 15,0-2-4-15,-3-7 0 0,0-4 0 16,2-2 4-16,-2-4 0 0,0-2 5 16,0-5 0-16,0-2 4 0,0-4 0 0,-2-1 5 15,2-3-1-15,0 2 4 0,0-4 6 0,0-1 4 16,0 1 4-16,0-2 4 0,0 4 1 16,0 0 4-16,0 3 0 0,0 2 4 15,0 1 0-15,0 7 1 0,0 3 3 0,0 2-3 16,0 5 4-16,0 6-1 0,0-1 1 15,0 7 0-15,4 3 0 0,0 5-1 0,1 9 1 16,4 2 0-16,2 8-5 0,0 5 0 16,4 6-4-16,1 4-4 0,5 3-1 15,-2 2-8-15,4-2-1 0,0-2 1 0,-2-3-5 16,1-3-4-16,-2-5-1 0,1-4 0 16,-6-5 0-16,1-3 0 0,-3-6 0 0,-3-4-1 15,-4 0 0-15,-1-6 1 0,1-4-1 16,-3-4-1-16,1-2 6 0,1-5-1 0,-3-4 0 15,0-4 6-15,3-3-1 0,-1-7 0 16,2-2 5-16,1-4 5 0,1-3 0 16,0-1 0-16,3-2 5 0,1 1 0 0,-3-1-1 15,2 1 1-15,5 1 0 0,-3 4 0 16,3 2 0-16,0 4 0 0,2 3 1 0,-3 6 0 16,1 4 4-16,-1 5 0 0,0 7 1 15,0 3-1-15,-4 10-4 0,-2 8-1 16,-2 6 1-16,-1 9 0 0,2 6 0 0,-4 6-5 15,0 4 2-15,1 4 3 0,-3 4 1 0,0 1 0 16,0-3-1-16,0-2 1 16,1-2-2-16,-3-4-3 0,3-3-10 0,-3-2-9 15,0-6-14-15,0-2-22 0,2-6-48 0,-2-2-125 16,0-4-672-16,0-5 0 0,0-4 0 16,2-2 0-16</inkml:trace>
  <inkml:trace contextRef="#ctx0" brushRef="#br0" timeOffset="63241.04">26850 8593 814 0,'0'-2'149'15,"0"0"18"-15,0-3 9 0,0 0 9 0,0-2 5 16,0 0 4-16,0-2 0 0,0-2 4 16,-2 0 5-16,0 0-1 0,-6 0 1 0,1 1 0 15,-3 4 0-15,1-3 4 0,-5 7 0 16,-1-1 0-16,0 2 0 0,-2 4 0 15,1 2-151-15,1 6-16 0,1 3-10 0,-1 2-9 16,1 4 0-16,1 4-4 0,3 1-5 0,1 3-9 16,5 1-4-16,-3-1-5 0,3-1-4 15,0-1-1-15,4-3 1 0,-1 0-4 16,2-6-1-16,3-2-4 0,2-3 1 0,-1-3 3 16,3-5 2-16,4-1-1 0,-1 1-4 15,2-4 4-15,5-3-4 0,-1-1 0 16,0 0 4-16,1-3 6 0,-2-2 0 0,2-1 4 15,0-1 4-15,-2-3 0 0,-3-1 1 16,3-2-1-16,-3 0 1 0,-3-1 8 0,0-2 1 16,-5 3 4-16,1-1 0 0,-5 1 5 0,1 0 9 15,1 3 0-15,-3 3 4 0,0 2 5 16,-5 3 0-16,0 1-1 0,1 6 1 16,1 5-1-16,-3 4 0 0,0 8 0 15,-2 1 0-15,2 4-1 0,3 4 1 0,-1 3-5 16,2 0 0-16,2 1-9 0,2-2 0 15,2-1-4-15,1-5-4 0,3 0-5 0,2-5-5 16,-3-4-4-16,4-2 0 0,3-3 1 16,-1 0-1-16,3-6 1 0,-3 0 0 0,3-2-5 15,-3-1 1-15,1-2 0 0,1-3-5 16,1-4 1-16,-2 0-6 0,2-5 1 0,-1 0-6 16,1-3-3-16,-1-5 3 0,0 1 0 15,0-3-1-15,-2-2 1 0,1-2-1 16,-3 1 0-16,1-1 0 0,-4-1 0 0,1 1 0 15,-3 1 4-15,0 3 0 0,-4 2 1 0,2-1 8 16,-4 7 1-16,0 3 4 0,2 4 0 16,-4 2 5-16,0 2 4 0,0 6-4 0,0 7 5 15,0 3-4-15,-4 5-1 0,0 5 6 16,-1 3-1-16,1 2 0 0,-2 3-5 0,0 1 5 16,1-2 0-16,1-2 0 0,-1-4 0 15,4-5-5-15,0-3 1 0,1-4-1 16,0-5 1-16,2-4 4 0,2-2 0 0,1-2-1 15,2-7-4-15,2 2 5 0,-1-6 3 16,3-2-4-16,3-2 5 0,0-5 0 16,3 0 4-16,-2-3 1 0,7 0 4 0,-7-2-1 15,4 3 1-15,-2 0 0 0,1 3 0 16,-1 2 4-16,-1 6-4 0,-1 4-4 0,0 4 4 16,-3 3 1-16,-1 4 0 0,-1 7 0 15,2 4-4-15,-4 5 0 0,-3 5-4 0,1 3 0 16,0 2-1-16,-1 2-4 0,1 3-5 15,0 0 0-15,3-2 1 0,-2-2-2 0,1-2-3 16,3-4-14-16,-1-1 5 0,1-4-5 16,-1-3-9-16,4-3-9 0,-3-1-4 0,2-2-9 15,1-4-9-15,0-2-13 0,-3-1-14 16,5-1-12-16,-1-2-10 0,1-3-4 0,2-4-8 16,0-1-1-16,1-1 0 0,2-4 1 15,0-3 4-15,3-6 8 0,-1-1 0 16,2-3 8-16,1-1 10 0,-3-2 12 15,1-1 14-15,-4 0 13 0,0 0 18 0,-2 1 18 16,-5 2 17-16,-2 0 17 0,-5 4 15 16,-2 2 8-16,-1 4 13 0,-4 3 5 0,-3 3 4 15,-1 5 5-15,-4 4 5 0,-1 0 0 16,-1 4 4-16,-3 4-3 0,-1 1-5 0,-1 5-5 16,-1 2-8-16,4 3-4 0,-2 3-5 15,3 2-9-15,-1 5-3 0,4 4-5 0,1 2-1 16,2 1-4-16,4 2-4 15,-1-1-6-15,3 0-4 0,2-3-5 0,2-1-4 16,3-4 0-16,2-4-4 0,2-3-1 0,2-4 1 16,1-4-1-16,3-5 0 0,3-4-1 15,1-2-3-15,-2-3 3 0,3-6-5 0,-4-1 1 16,4-5-5-16,-4-1 0 16,-2-3-1-16,-1-3 2 0,-2-4-1 0,-4-1 0 0,0-4 0 15,-3 2 0-15,-2-2 5 0,1 2-1 16,-3 2 1-16,-3 3 0 0,1 3 5 0,-2 4-1 15,1 5 1-15,-1 4 1 0,-2 5 4 16,0 4 0-16,0 6 0 0,1 5 1 0,-1 5 1 16,3 5-2-16,-1 3 1 0,1 5 0 15,1 4 0-15,2 3-1 0,2 4-4 16,1-2-1-16,4-2 1 0,2-3-1 0,1-2-9 16,2-2 1-16,3-7-6 0,4-3-4 0,4-4 1 15,-1-5-5-15,5-5-4 0,-1 0-9 16,1-2-5-16,1-5-4 0,1-3 1 15,0-1-4-15,0-5-1 0,-2-2-3 0,1 1-1 16,-1-3 0-16,-1-7-4 0,-2-2 0 16,1-2 4-16,-5-1 0 0,2-3 5 0,-5-1 8 15,-2-3 5-15,-1 0 8 0,-5-3 9 16,-2 4 9-16,-3 0 8 0,-2 4 10 16,-2 1 4-16,-2 3 8 0,-2 6 5 0,-3 4 9 15,-5 6 0-15,1 3 5 0,-4 4 5 16,-4 2 0-16,-3 5 0 0,-3 3-1 0,-1 3 1 15,1 5-5-15,-2 0-4 0,2 4 0 16,-2 4-9-16,7 5 0 0,-4 5 0 0,5 1-6 16,4 4-4-16,5-1-9 0,3 2-4 15,1-2-5-15,6-2 0 0,4-2-5 16,3-4 0-16,5-6 1 0,3-5-1 0,4-5 1 16,0-6-5-16,3-3-4 0,2-3-5 15,2-7-9-15,-4-4 1 0,3-3-6 0,-2-4-3 16,-1-5 0-16,-6-1 0 0,0-3 4 0,-3-4-1 15,-1-3 1-15,-4 1 1 16,-3-2 3-16,-2 3 1 0,-1-1 4 0,-2 4 0 16,0-1 0-16,-2 4 5 0,-1 6 4 15,-1 3 9-15,1 2 4 0,-1 3 5 0,2 2 5 16,-3 5 0-16,2 0 0 0,-1 2 0 16,2 3 1-16,2 3-1 0,0 4 1 0,0 2 4 15,0 4-5-15,2 6 4 0,2 1-4 0,0 6 4 16,0 6-1-16,2 4 4 0,-1 2 1 15,2 4-5-15,-3 1 0 0,-2 4 4 0,0 4 5 16,-2 0 4-16,-2 1 5 16,-6 3 4-16,-2-4 4 0,-6 3 1 0,-1-5-1 15,-2-3-4-15,-4-2 0 0,0-9-5 0,0-3-3 16,-2-5-10-16,1-6-3 0,3-7-9 16,2-6-4-16,2-5-9 0,4-5-9 0,2-5-18 15,2-7-27-15,2-6-45 0,2-6-84 16,4-3-764-16,-2-3 0 0,3-2 0 15,0-4 0-15</inkml:trace>
  <inkml:trace contextRef="#ctx0" brushRef="#br0" timeOffset="64124.77">28501 8590 616 0,'-3'1'116'0,"3"-1"17"16,0 0 14-16,0 0 13 0,0 0 14 15,0 0 8-15,0 0 9 0,0 0 9 0,7 0 5 16,-2-1 3-16,3-2 5 0,1-1 0 15,3-3 5-15,2-3 0 0,1 0 0 0,0-4 0 16,0-1 5-16,2-4 0 0,-3 2-116 16,-1-4-18-16,-2 2-8 0,1 1-13 15,-5 0-13-15,-1 1-9 0,-1 2-5 0,-2 0-8 16,-2 4-5-16,-1 0-4 0,0 3-5 16,-3 2 5-16,-1 2-5 0,-4 1-5 0,1 3 1 15,-3 3-1-15,0 1-5 0,-3 4 0 16,-1 2 0-16,-2 2-1 0,1 3-4 0,2 2-5 15,-1 2 0-15,4 0 0 0,-1 2-5 16,3 1 0-16,2 0 1 0,2-2-1 16,1 1 0-16,1 0-5 0,1-2 0 0,1-2 5 15,3 0-1-15,1-2 1 0,4 0 4 0,1-1-4 16,2-2-1-16,5-1 2 0,1 1 3 16,5-2 1-16,2-4 1 0,0 0-1 15,3-1 1-15,1-2-4 0,0-2-5 0,-1-1-5 16,1-2 2-16,-2-2-5 0,-3-3 0 15,-1 0-5-15,3-4 2 0,-1-1 3 0,-3-1-8 16,1-4 4-16,-2 0 0 0,2-1 5 16,-6-1-5-16,1 0-1 0,-3 3 1 15,-2 0 4-15,-2 2 0 0,-3 4 4 0,0 2 4 16,-5 4 5-16,-2 2 5 0,2 3 3 0,-1 3 1 16,-1 2 4-16,-1 3 0 0,1 1-1 15,0 2 6-15,-2-1-1 0,1 0 5 16,0-1-5-16,-3 0 0 0,0-2 5 0,-2-1 4 15,-1-4 0-15,-3 0 5 0,0-3-1 16,-1-2 5-16,1-1 5 0,0-3 0 0,3-1 0 16,-1-2 0-16,5-3 4 0,0-3 1 15,2-1-5-15,3-5 1 0,4 0-1 0,3-3-4 16,1 1 1-16,3 0-2 0,4 0 1 16,2 4-5-16,0 0-4 0,5 4-5 15,2 2-5-15,0 5-8 0,1 2-9 0,0 3-13 16,2 0-14-16,-1 1-22 0,-1 2-44 15,0 0-112-15,-1 0-740 0,-5 2 0 0,-2-2 0 16,0 0 0-16</inkml:trace>
  <inkml:trace contextRef="#ctx0" brushRef="#br0" timeOffset="67886.46">6642 11944 835 0,'-1'0'124'15,"-1"-5"13"-15,-2 3 9 0,3-5 4 0,-2 2 5 16,0 1 13-16,0-2 9 0,0 0 4 15,2 1 9-15,-1 0 5 0,0 3 3 16,1 0 1-16,1 0 5 0,0 2-1 0,-1 0 5 16,1 0 0-16,0 2 4 0,0 2-119 15,0 6-5-15,0 2-13 0,2 4-8 0,0 7-5 16,2 3-4-16,2 8-9 0,0 3-9 16,2 5-4-16,1 3-9 0,1-2-4 15,2 3-5-15,-2-1-4 0,0-4-5 0,0 1-8 16,-1-5-10-16,-2-3-8 0,0-6-14 15,1-3-21-15,-4-4-27 0,-1-4-49 0,0-7-107 16,-2-2-564-16,0-4 0 0,-1-2 0 16,0-5 0-16</inkml:trace>
  <inkml:trace contextRef="#ctx0" brushRef="#br0" timeOffset="68523.81">6954 11925 760 0,'0'0'144'0,"0"0"14"16,0 0 8-16,0 0 14 0,0 0 4 16,0 0 0-16,0 0 0 0,-2 0 1 0,-2 7-1 15,-4 5 1 1,-2 6-5-16,-2 3-14 0,-3 4-8 0,-1 6-9 0,-4 3-9 16,0 3-13-16,1 1-5 0,2-4-4 15,3-3-145-15,-1-2-9 0,4-5-9 16,2-4-13-16,0-3 0 0,3-6 4 15,2-4 5-15,1-2-1 0,0-1 5 0,3-4-1 16,-1-4 10-16,1-3 17 0,0 0 14 0,0-5 9 16,0 0 13-16,1 1 14 0,1-3 8 15,1-2 5-15,0 4 1 0,1-2-5 16,2 5 1-16,1 0-1 0,0 4-4 0,2 0-4 16,0 3-4-16,1 0-1 0,0 2-4 0,2 2 0 15,-1 3-4-15,0-2-5 0,4 5-4 16,-2 0-1-16,0 3 1 0,3 0-1 15,-2 4-4-15,2 1 3 0,-3 2 1 0,4 1-1 16,-2-1 0-16,-1 6 0 16,1-2 0-16,-1 0 4 0,-2 1 0 0,2-1-4 0,-3-2 4 15,3-4 0-15,-3 0 0 0,-1-3-5 16,3-5-4-16,-3-2-5 0,1-1-8 16,0-8-9-16,-1-1-1 0,-2 0-3 0,0-6-1 15,1-4-3-15,-2-2-1 0,0-2 1 16,-1-3 4-16,-1-2-5 0,-1-3 1 0,-1-2 5 15,-1-2 3-15,0 3 6 0,-2-3 4 16,0 1 14-16,0 2 8 0,0-1 15 0,0 4 8 16,0 0 13-16,-2 5 6 0,2 3 3 15,0 4 5-15,-1 3 5 0,0 4-1 0,1 1 0 16,0 4-4-16,-2 6-1 0,2 2 2 16,-1 5-2-16,2 3-4 0,1 4-4 0,0 0-5 15,3 5-9-15,0 1-5 16,2 2-8-16,1-1-5 0,1-1-5 0,0 0-5 15,2-5-4-15,-2-3-8 0,-1 0-14 16,0-4-13-16,0-4-22 0,-2-1-31 0,1-7-80 16,-1-4-690-16,2-3 0 0,-3-7 0 15</inkml:trace>
  <inkml:trace contextRef="#ctx0" brushRef="#br0" timeOffset="68719.28">7224 11660 1014 0,'-3'0'169'0,"2"6"0"0,0-2 0 16,-1 1 4-16,1 6 0 0,1 1 0 15,-2 4 0-15,2 0 4 0,-2 3 1 0,4-1-5 16,1 3-9-16,1-2-17 0,3 0-27 16,2 1-49-16,0-3-93 0,2-1-622 0,1 2 0 15,0 0 0-15,2-3 0 0</inkml:trace>
  <inkml:trace contextRef="#ctx0" brushRef="#br0" timeOffset="69352.1">7445 12377 1010 0,'0'0'168'15,"1"0"10"-15,3 0 9 0,-1 0 8 16,4-2 5-16,-2-1 5 0,4-2-1 0,-1-3 6 16,1-2-1-16,3-2 5 0,-2-2 0 15,0-3 4-15,0-1 1 0,0-4-1 0,-1 3 5 16,1-2 0-16,-1 0 1 0,-4 3-1 16,0-3-168-16,-2 3-9 0,-2-2-9 0,1 4-9 15,-2 3-5-15,-3 1-4 0,-1 3-1 16,-4 6-3-16,1-1-5 0,-3 2-4 15,0 4-1-15,-2 3-9 0,-1 2-4 0,0 1 0 16,2 2-4-16,-1 1-5 0,3 3 0 0,1 3-5 16,3 1 0-16,3 1 0 15,-1 2 1-15,3 3-2 0,0 1 1 0,1 2 0 0,3 0-1 16,1 0 1-16,2 1 3 0,1-1 0 16,1-2 5-16,4-4 4 0,0-1 9 15,3-3 1-15,-2-3-1 0,5-3 4 0,-3-4 1 16,3-2 4-16,-1-2-1 0,0-5 1 15,2-4-1-15,-1 2 1 0,1-5 0 0,-2-3-1 16,2-2-4-16,-2-2-5 0,0 0 1 16,-1-3-5-16,-2-4-8 0,-1 2-5 15,-2 0-9-15,-1-4-4 0,-2 0 0 0,-4-1 0 16,0-4 1-16,-2 0-1 0,-2-3 2 16,-2-1 8-16,0-3 5 0,-4 0 4 0,0-1 5 15,-2 4 9-15,1 6 4 16,0 2 9-16,0 4 4 0,-2 6 9 0,4 4 5 0,0 7 4 15,-1 7 4-15,1 3 9 0,3 7 0 16,-1 4-1-16,2 2 1 0,0 5 4 16,2 5-1-16,3 3-8 0,1 3-4 0,1 0-5 15,1 1-4-15,1 0-9 0,2 0 0 0,1-5-4 16,2 5-4-16,-4-6-5 0,0 0-5 16,2-1-4-16,-4-3-8 0,1-2-19 15,0-4-17-15,-1-1-31 0,-2-6-66 16,2-4-826-16,-4 0 0 0,3-6 0 0,-3-4 0 15</inkml:trace>
  <inkml:trace contextRef="#ctx0" brushRef="#br0" timeOffset="69568.03">7763 12203 1052 0,'0'0'179'0,"0"0"14"16,1 0 14-16,4 0 8 0,3 0 9 0,2-2 10 15,5 0 3-15,2 2 10 0,5-1 0 16,1-1 4-16,4 2 5 0,0-3-4 16,2 1 0-16,0 2 1 0,-1 0-6 0,-1 0-8 15,-2 2-13-15,-2-2-18 0,-1 0-207 0,0 0-89 16,-1 0-938-16,-2 0 0 0,1-2 0 16,-4 0 0-16</inkml:trace>
  <inkml:trace contextRef="#ctx0" brushRef="#br0" timeOffset="71798.67">16541 11848 729 0,'0'3'129'0,"-3"2"14"15,3-1 12-15,-3 3 10 0,3 0 4 0,-2-2 9 16,1 1 4-16,1 2 9 0,-1-6 5 16,1 2 8-16,0-4 5 0,0 2 5 0,1-4-1 15,-1-4 5-15,1 1-1 0,6-6 5 16,-1-4 0-16,2-3-116 0,0-3-14 16,3-5-12-16,2-4-14 0,-3-2-9 15,1 0-4-15,4-3-8 0,-6 3-5 16,0-1-9-16,-1 1-5 0,-1 3-7 0,-1 1-6 15,-3 2-3-15,1 2-1 0,-1 3-4 0,0 1 1 16,-3 3-5-16,2 1 0 0,-2 2 0 16,0 2 0-16,0 2 0 0,0 2 0 15,2 1-5-15,-2 4 4 0,0 1 0 0,2 0 0 16,-1 2-4-16,-1 4 5 0,1 6-1 0,1 2 0 16,-1 6 0-16,-1 3 0 15,2 5 0-15,1 6 0 0,0 7 0 0,1 5-1 16,0 5 5-16,3 0 0 0,1 4-1 0,1-3-3 15,1 2 3-15,1-1-3 0,-2-5-1 16,1-4-8-16,1-3-1 0,0-6-17 0,-1-8-23 16,0-2-31-16,-2-6-75 0,1-6-702 15,-3-4 0-15,2-5 0 0,-2 2 0 16</inkml:trace>
  <inkml:trace contextRef="#ctx0" brushRef="#br0" timeOffset="72166.69">17114 11447 1028 0,'0'0'171'0,"0"-2"6"0,3-2 8 16,1-2 10-16,2 0 8 0,2 0 5 15,3-2 5-15,1-1-1 0,3 2 1 0,0 3 0 16,0 1-1-16,0 1 1 0,1 2 4 15,-2 4 0-15,-2 6-4 0,1 3 0 16,-4 7-1-16,-3 2 1 0,1 1-177 16,-6 7-8-16,2 1-14 0,-3 5-14 0,0-2-13 15,0 2-10-15,-2-5-4 0,0-1-5 0,-1-3 0 16,0-1 1-16,2-5-1 0,-2 2 0 16,1-6-4-16,1-1 5 0,0-5 4 15,-1 3 0-15,2-5 0 0,0-2 4 0,3-3 5 16,1 4 4-16,2-6 5 0,4-2 4 0,1 0 5 15,4-2 0-15,1-6-9 16,6 0-18-16,0-4-31 0,4-3-40 0,1-3-58 16,2-2-80-16,-1-1-520 0,1-3 0 0,2 0 0 15,-4 0 0-15</inkml:trace>
  <inkml:trace contextRef="#ctx0" brushRef="#br0" timeOffset="72617.48">17677 11417 796 0,'-2'0'146'16,"0"0"17"-16,-1 0 18 0,0 0 13 0,-1 0 14 16,-2 0 9-16,1 0 8 0,-1 0 5 0,1-2 8 15,4-2 5-15,-2-3 4 0,3-2 5 16,3 0 4-16,3-1 0 0,4-4 0 15,4 2 5-15,2-2 0 0,3 3-1 16,1 2-145-16,1 6-22 0,0-1-14 0,-1 2-17 16,-4 4-13-16,0 7-10 0,-6 1-12 15,-3 8-4-15,-2 0-14 0,-2 4-8 0,-3 1-10 16,-2 5-8-16,1 2-4 0,-4-3-6 0,1 1-3 16,-2-2-5-16,2-3-1 0,-1-5 1 15,0-2-4-15,2-4 3 0,0-3-4 0,2-2 5 16,-1-2-1-16,4-1 1 0,2-1 3 15,2 2 5-15,2 1 4 0,1 4 5 16,1 2 4-16,0 1 9 0,2 6 0 0,-2 1-1 16,0 1 5-16,-6 5 5 0,1-1-1 15,-4 5-3-15,-5 0 4 0,-4 1 0 16,-3-3 5-16,-2-1-5 0,-3 3 1 0,-1-4-1 16,-1-3 1-16,1-3-10 0,-2-3-12 0,6-3-18 15,1-7-23-15,3-1-52 16,4-3-84-16,3-3-695 0,0-4 0 0,5-3 0 0,3-7 0 15</inkml:trace>
  <inkml:trace contextRef="#ctx0" brushRef="#br0" timeOffset="72965.13">18034 11401 1046 0,'-3'0'183'16,"3"0"10"-16,0 0 4 0,-1 0 10 0,1-2 3 15,0 2 6-15,0-2 3 0,1-1 1 16,5 1 4-16,1-2 5 0,4-1 4 0,0 2-1 16,4 1 1-16,1 0 4 0,2 2 0 15,2 0 0-15,2-2-5 0,0 2 5 16,-2 2-183-16,0 2-9 0,-1 2-5 0,-1 0-9 15,0 3-4-15,-2 5-4 0,-1 4-5 16,-3 4 0-16,-3 3-4 0,-1 3-5 16,-3 2-4-16,1 3-4 0,-5 1 0 0,0 1-5 15,-1 0 0-15,0 2-4 0,0-2-5 16,0-1-9-16,0-3-9 0,-1-3-18 16,1-3-26-16,0-5-45 0,0 0-106 0,0-7-725 0,0-2 0 15,-1-6 0-15,-1 0 0 0</inkml:trace>
  <inkml:trace contextRef="#ctx0" brushRef="#br0" timeOffset="73152.17">18160 11853 986 0,'0'0'177'0,"0"-2"9"0,0-3 9 16,0-1 8-16,2-4 5 0,4 0 0 15,2-3 4-15,3 1 5 0,1-6 0 0,4 4 1 16,2-2-1-16,2 0 1 0,1 2 0 0,2 2-4 15,-2 1-5-15,3 1-3 0,-4 1-10 16,1 2-13-16,1-1-203 0,-1 0-63 16,0 1-128-16,-1-2-663 0,-1 4 0 0,0-5 0 15,-3 4 0-15</inkml:trace>
  <inkml:trace contextRef="#ctx0" brushRef="#br0" timeOffset="73619.92">18620 11413 894 0,'0'0'162'0,"0"0"9"0,0-2 9 16,0 2 9-16,0 0 5 0,0-2 4 0,0 2 4 15,0 0 4-15,0-1 1 16,0 1 4-16,0 1 0 0,0 1 4 0,2 2 0 0,1 6 0 16,3-2 5-16,-1 6 0 0,3 3-1 15,3 1 0-15,4 6-162 0,0 2-5 16,3 3-4-16,2 1-10 0,2 1 0 0,-1 3-4 15,4 1-5-15,-2 2-4 0,0-2 0 16,-3-1-4-16,-1-3 0 0,-3-3-4 0,-3-3-4 16,-5-1-9-16,-3-8-14 0,-2 0-12 15,-4-9-14-15,-6 2-18 0,0-7-12 0,-3 1-9 16,-4-3-5-16,1 0 1 16,-3 0-9-16,1-3 4 0,-3-4 1 0,1 0-1 0,1-4 9 15,1 2 4-15,1-5 13 0,2-5 9 16,3-4 8-16,1 2 18 0,4-5 12 15,1 1 23-15,3-3 18 0,1 0 22 16,5-2 18-16,1 1 9 0,4 1 4 0,1-3 0 16,2 1 5-16,0 2-4 0,0 1 1 15,1 1-1-15,-2 0-4 0,-2 6-4 0,-5 1-8 16,-2 3-10-16,-2 4-3 0,-6 1-10 16,-1 4-4-16,-4 2-13 0,-4 3-10 0,-3 0-8 15,-1 2-9-15,-1 0-13 0,0 0-19 0,-2 4-21 16,1 1-36-16,3 2-84 0,1 0-779 15,3 3 0-15,3 2 0 0,3 2 0 0</inkml:trace>
  <inkml:trace contextRef="#ctx0" brushRef="#br0" timeOffset="74084.41">19212 11441 1012 0,'0'0'173'15,"0"-4"13"-15,2 0 14 0,-2 0 9 0,0-4 8 16,-2 0 5-16,0-1 5 0,-1-3 3 16,-5 1 6-16,0 2-1 0,-4 3 0 0,-1 0 5 15,-1 1 0-15,-3 2 0 16,-1 3 0-16,1 6 0 0,1 6 0 0,-1 4 1 0,3-1-174 16,3 9-18-16,2 2-22 0,4 1-13 15,2 3-14-15,1 2-13 0,4-1-9 0,2-3-9 16,3-6-9-16,4-3-5 0,3-3-4 15,-1-6-8-15,1-6-6 0,4-2 0 0,-1-6 0 16,3-8 1-16,-2-2-1 0,-1-6 0 16,0-1 1-16,-1-7 7 0,-1 0 10 15,-1-3 9-15,-1-3 4 0,-1-1 14 16,-2 1 4-16,0 4 5 0,-4 4 3 0,-1 5 10 16,0 5 8-16,-3 7 10 0,0 2 3 15,-1 10 1-15,-1 8 0 0,0 9 0 0,0 4 4 16,0 4 1-16,0 5-1 0,2 3 0 0,1 5 4 15,0 3 5-15,0 1 5 0,-2-1-1 16,1-1 4-16,-1 0 4 0,-1-1 1 16,-1-3-4-16,-7 3-5 0,-3-5-3 0,-4-3-5 15,-4-1-4-15,-4-3-9 0,-1 0-8 16,-2-7-13-16,-2-3-23 0,4-3-39 0,-1-5-124 16,4-5-784-16,-1-3 0 0,6-4 0 15,2-2 0-15</inkml:trace>
  <inkml:trace contextRef="#ctx0" brushRef="#br0" timeOffset="75364.12">26084 10783 710 0,'0'0'135'0,"0"-4"23"15,0 1 18-15,0-6 8 0,2 4 9 16,-2-5 9-16,0 2 5 0,0-2 3 0,0 3 5 16,0 0 4-16,0 5 1 0,0 0 3 15,-2 9 1-15,-1 4 0 0,-1 8-1 0,-8 19 1 16,1 5 0-16,-5 8 1 16,-1 5-137-16,-3 8-27 0,0 4-17 0,1-1-13 15,-3-3-9-15,4-3-8 0,4-13-5 16,3-7-4-16,0-7-8 0,4-7-9 0,3-11-9 15,0-4-9-15,3-4-4 0,1-8-5 16,0-6 0-16,0-6-4 0,5-4-1 16,-1-6 1-16,0-1 0 0,4-3 4 0,-2-7 0 15,1-5 8-15,4-3 1 0,-3 0 3 16,2-3 5-16,-1-2-1 0,1 2 10 0,0 2 3 16,2 0 14-16,-1 5 5 0,4 3 8 15,-3 6 9-15,-1 2 0 0,2 5 4 16,1 5 5-16,1 4 0 0,-1 4 4 0,-1 5 0 15,2-2 0-15,-2 10-4 0,3 2 5 16,-1 7-5-16,1 8-8 0,-1 5 4 0,4 7-4 16,-2 8-1-16,4 1-3 0,-3 9-1 0,2 1-4 15,0 0-5-15,-2 0 1 0,-2-4 0 16,-1-1-4-16,-1-7-1 0,-3-3-3 16,-1-5-5-16,-4-5-4 0,-1-4-5 0,-1-4-8 15,0-6-14-15,-4-1-9 0,0-3-27 16,0-6-35-16,2 0-54 0,-2 0-708 0,0-2 0 15,-2-2 0-15,2-2 0 0</inkml:trace>
  <inkml:trace contextRef="#ctx0" brushRef="#br0" timeOffset="76131.1">25915 11050 730 0,'-3'0'135'15,"0"0"22"-15,-2-2 18 0,-2 2 13 16,1 0 9-16,1-1 9 0,-2 1 5 0,3 0 4 15,-1 0 4-15,3 0 5 0,4 0 5 16,5 0-1-16,3 0 0 0,5 0 0 0,5 1 0 16,4-1-1-16,5 2 1 0,8 2-1 15,3 0-135-15,3 4-27 0,2-1-22 16,4 2-17-16,-1 2-18 0,1-1-18 0,-4 2-18 16,1 1-12-16,-2-1-24 0,0-3-25 15,-5 3-18-15,-1-6-9 0,-4 4 0 0,-1-6 0 16,-4-1 0-16,-4-1 0 0,-3 0 1 0,-1-2 9 15,-7 2 13-15,-3-2 18 0,-5 0 17 16,-1-2 18-16,-5 2 18 0,-3 0 17 16,-1 2 18-16,-3-2 17 0,-3 3 22 0,-4 2 23 15,0 1 17-15,-4 0 13 0,-2 4 2 16,0 0-1-16,-3 2 4 0,3 1 2 0,-2 6-1 16,2-4-9-16,3 5-12 0,0-2-10 15,3 1-12-15,1 1-14 0,6 0-8 0,-1 0-5 16,2 1-4-16,4-3-9 0,2-1-4 15,4-3 0-15,4-3-4 0,-1-4-5 0,6 0-1 16,3-4-4-16,3-3-4 0,-2-3-5 16,5-6-9-16,3-5-5 0,-5 0-14 0,4-5-17 15,-1-1-15-15,-5-6-17 0,0-3-8 16,-3-5-10-16,1 3 0 0,-5-5 0 16,-4 1 0-16,-2-1 1 0,-1 1-1 0,-3 1 5 15,-2-2-1-15,-3 1 5 0,-3 1 5 16,0 1 8-16,-4 1 14 0,0-2 9 0,0 3 18 15,-3 1 22-15,-2 3 23 0,-1 1 26 16,1 5 13-16,3 3 14 0,1-1 4 0,1 7 4 16,2 5 5-16,0 1 5 0,2 5 4 15,3 0-1-15,2 2 2 0,1 6 8 16,1 5 0-16,-2 2-4 0,0 2-5 16,4 3 1-16,0 4-5 0,-1 4-9 0,1 6-9 15,0 2-5-15,0 4-4 0,4 0-10 16,-3 1-4-16,6 1-5 0,-2 2-4 15,0 0-5-15,3-3-4 0,0 1-5 0,-1-5 0 16,-1-2-9-16,2-4-4 0,-1-3-1 16,0-3 1-16,-1-3-5 0,0 1 0 0,0-2-4 15,-1 0-1-15,0-1-3 0,0-3 0 16,0 2 0-16,-1-2 1 0,1-3 0 16,2-2 0-16,-2-2-5 0,1-1-4 0,-1-4-4 15,1-2 0-15,-4-2-5 0,2-4-3 16,-1 1-6-16,-1-6-8 0,0-3-13 0,-4 3-13 15,3-3-14-15,0 1-31 0,-3-4-53 16,0 5-761-16,0 0 0 0,0 1 0 0</inkml:trace>
  <inkml:trace contextRef="#ctx0" brushRef="#br0" timeOffset="77595.72">27144 10959 790 0,'-1'0'140'0,"-1"-2"19"16,0-2 17-16,2 3 10 0,-4-4 8 16,4 1 5-16,-3 2 9 0,1-1 4 0,-2 1 4 15,4 2 1-15,-2 2 4 0,0 3 4 16,2 9 1-16,0 2-1 0,0 7 5 0,-2 5 0 16,2 6-1-16,0 6 0 0,0 4-140 15,2 0-18-15,0 0-18 0,0 0-9 16,-2-4-9-16,4-2-4 0,-1-4-10 0,1-5-3 15,-2-7-9-15,3-2-1 0,0-6-8 0,-5 0-5 16,6-7-4-16,-4-5-4 0,-1 2-5 16,3-4 1-16,-4-4 0 0,2-3-1 15,2-2 1-15,-1-5 0 0,-3-5-1 0,4-1 5 16,-2-4 0-16,-2-5-1 0,5-4 5 16,-2-4 4-16,3-2 4 0,0-1 0 0,1 3 4 15,1 0 5-15,1 3 4 0,1 5 5 16,2 4-1-16,-1 4 5 0,0 5 0 15,-1 7 4-15,1-1 1 0,-1 6 3 0,0 4 1 16,-3 4-4-16,1 8 0 0,-1 2 0 16,2 7-5-16,-4 7-4 0,-1 4 0 0,2 5 1 15,-1 4 0-15,-3 2-5 0,4 3-4 0,-2-2 1 16,0-5-1-16,0-2-4 0,-1-5-4 16,3-1-5-16,-1-6-4 0,2-4-4 15,0-5-5-15,-3-4-4 0,4-5-5 16,-1-2 0-16,3-3-4 0,-2-4 1 0,1-4-5 0,1-4 0 15,-1-2 0-15,1-4 0 16,0-3 5-16,3-2-1 0,-4-6 4 0,1-1 1 16,1-3 4-16,-3-1 4 0,4-3 8 15,-4-1 5-15,-1 0 5 0,2 3 8 0,-1 4 5 16,-2-1 4-16,0 2 9 0,-3 7 0 16,3 3 4-16,-1 2 5 0,-2 4 0 0,-1 4-1 15,0 0 5-15,-2 3 0 0,2 2 0 16,-2 1 0-16,0 2 0 0,0 5-4 0,0 0-5 15,-2 9-4-15,0 0 0 0,2 6-5 16,-2 5 1-16,2 3-6 0,0 5-3 0,0 3-1 16,0 0 0-16,0 1-4 0,2-2 0 15,2 1 0-15,3-6-5 0,2-1 0 0,2-3-4 16,-2-2 0-16,7-5-4 16,-3-3 0-16,3-4-1 0,-1-4-4 0,-1-2 1 15,2-4-5-15,1 0 0 0,-2-4-5 16,-1-6 0-16,3-2-4 0,-2-2-1 0,1-4-4 15,2-3-1-15,-2-1-4 0,2-6 0 16,-3 1-1-16,3-3 1 0,-4-5-5 0,-2 3 9 16,0-4-1-16,-3 1 1 0,-1 1 8 15,-2-3 6-15,-2 2 3 0,-3 3 6 0,-1 0 4 16,0 6 5-16,0 4 4 0,-3 6 5 16,0 5 4-16,-5 4 0 0,5 5 10 0,-3 7-1 15,1 7 0-15,1 3 1 0,0 5 3 16,-1 8 0-16,4 3 1 0,-2 4-1 0,2 3-3 15,2 1-6-15,3 1 6 0,1-3-6 16,1 1-3-16,1-4-4 0,0-3-1 0,4-5-4 16,3-3-4-16,0-4-4 0,0-4-5 15,3-3-4-15,0-6 0 0,0-3-4 0,0-2 1 16,3-3-4-16,-1-3-1 0,0-4 1 16,0-2-1-16,1-4 0 0,2-5-4 15,-4 0 0-15,0-7 4 0,3-1-1 0,-3-6 5 16,-1 1 0-16,-1-3 4 0,0 1 8 15,0 1 0-15,-3 2 4 0,1 5 5 0,-4 3-1 16,-1 6 4-16,-4 3 0 0,1 5 0 16,-3 4 0-16,-1 8-1 0,-2 4 1 15,-2-1-1-15,-5 6 1 0,1 2 0 0,1 1 0 16,-2-2-4-16,1-1 0 0,-1 3 0 16,-2-2-3-16,6-6 4 0,0-2 0 0,-2-2 0 15,5-4 5-15,0-2 0 0,6-4 5 16,-1-4 4-16,6 1 4 0,1-5 5 0,1 3-1 15,3 2 4-15,3-3 5 0,4 2-1 0,0 4 4 16,1 4 0-16,-1 4 1 0,4 6-1 16,-3 6 1-16,-1 0-5 0,-2 7 1 15,-3 3-5-15,-2-1 1 0,-5 3-9 0,-3 1-4 16,-4-2-14-16,-1-4-12 0,0-5-14 16,-7 0-12-16,-2-4-18 0,-2-4-17 15,-1-4-27-15,-2-2-67 0,1-2-950 0,0-4 0 16,-4-3 0-16</inkml:trace>
  <inkml:trace contextRef="#ctx0" brushRef="#br0" timeOffset="77815.66">27998 10558 1158 0,'-1'0'197'16,"1"-2"5"-16,0 2 5 0,0 0 9 0,-2-2 4 15,2 2 5-15,0-2 0 16,-2 2 0-16,2 0 0 0,-2 2-4 0,2 2-4 16,-3 1-14-16,0-2-35 0,0 3-79 15,1-1-888-15,-3 2 0 0,4-1 0 0,-1 4 0 16</inkml:trace>
  <inkml:trace contextRef="#ctx0" brushRef="#br0" timeOffset="78895.64">28307 11223 614 0,'-2'3'129'0,"2"-3"17"0,-2 0 19 0,2 2 8 15,0-2 10-15,-2 2 8 0,1 0 9 16,1 0 5-16,-2-1 4 0,2 1 4 0,0-2 5 16,-1 2 0-16,1-2 4 0,0 3 5 15,0-3 0-15,0 2 4 0,0 0 0 0,0 3 5 16,1-1-125-16,1 1-18 0,-2 0-13 15,3 1-9-15,-3 0-8 0,5 4-6 16,-1-2-8-16,0 2 0 0,3 1-4 0,-3 1-5 16,1 4-5-16,0 0 1 0,1 0-5 15,1 3-5-15,-2 1 2 0,-1 0-6 16,0 0 0-16,1 0 0 0,1-3-8 0,-2 1-1 16,0-4-9-16,-4 0 1 0,2-4-1 15,2-1-8-15,-4-2-5 0,2-3-9 16,-2-1-9-16,0-1-5 0,0-2-8 0,0 2-8 15,1-4-10-15,1 2-18 0,0 0-26 16,3-2-54-16,-3-1-124 0,2-1-581 16,1 1 0-16,-2-1 0 0,0-1 0 0</inkml:trace>
  <inkml:trace contextRef="#ctx0" brushRef="#br0" timeOffset="136259.24">27070 1611 797 0,'0'-3'135'0,"0"0"13"0,0-1 9 0,0-1 9 0,0-4 9 16,0 3 9-16,0-4 4 0,0 0 9 15,0 0 4-15,0 1 5 0,0 2 4 16,0-2 5-16,0 2 4 0,0 0 0 0,0 3 4 15,0 2 0-15,0 0 1 0,0 1-123 16,0 0-8-16,0 0-14 0,0 3-4 0,0 3-9 16,0 8-4-16,0 6-9 0,0 5-5 15,0 4-8-15,0 7-5 0,0 2-4 16,0 7-5-16,0 5-3 0,0-3-6 0,-2-1 0 16,-1 0-4-16,1-2-4 0,-2-3-1 15,-1 0-4-15,3-3-4 0,-3-3-9 0,1-4-13 16,2-5-8-16,-1-2-18 0,3-7-22 15,-2-2-27-15,2-4-35 0,0-2-39 0,0-5-45 16,0 0-602-16,0-3 0 0,2-4 0 16,-2-1 0-16</inkml:trace>
  <inkml:trace contextRef="#ctx0" brushRef="#br0" timeOffset="136572.4">27090 1957 206 0,'0'-4'60'0,"2"-4"27"16,1-4 22-16,1-4 22 0,0-3 13 0,-1-2 14 15,3-4 12-15,0-3 14 0,2-4 9 0,-2 2 12 16,-1-1 9-16,1-1 5 15,-3 2 4-15,4 2 5 0,-2 2 8 0,-1 1 0 16,2 3 4-16,-5 4 0 0,3 1-56 16,0 6-27-16,-1 0-21 0,0 6-18 0,-3 2-14 15,2 1-13-15,0-1-8 0,0 8-14 16,2 4-4-16,-2 6-13 0,0 6-9 0,-1 8-4 16,1 2-5-16,0 7 0 0,0 9-8 15,-2 3-1-15,0 2-4 0,0-2 0 0,0 1-4 16,0-1-5-16,0-1 1 0,-2-1-9 15,0-3 0-15,-3-2-8 0,1-3-9 16,-2-5-5-16,-2-2-3 0,2-4-10 0,-3-5-3 16,2-4-10-16,-2-3-3 0,2-3-19 0,0-3-12 15,-1-3-17-15,0-3-23 16,2 0-25-16,-1-3-44 0,1-1-600 0,-1 0 0 0,-2 0 0 16,0-2 0-16</inkml:trace>
  <inkml:trace contextRef="#ctx0" brushRef="#br0" timeOffset="136854.65">26766 2025 734 0,'-2'0'126'0,"2"0"18"16,-2 0 13-16,2 0 9 0,-2 0 4 0,2-1 5 15,-2 0 3-15,0 1 1 0,2 0-1 16,0 0 0-16,-1 0 0 0,1 0 4 15,0 0 0-15,0 2 1 0,1 8 4 0,1 1 1 16,2 7-1-16,5 4 1 0,1 5-126 16,0 6-18-16,6 4-12 0,0 4-9 0,4 2-4 15,2-2 0-15,-1 1-4 0,4-3 0 16,1-3 4-16,-1-6 5 0,6-4 5 16,0-9-1-16,6-6 5 0,1-5 4 0,4-12-6 15,6-12 0-15,4-12 1 0,3-11-10 0,2-14-21 16,5-12-67-16,-3-13-796 0,6-11 0 15,-4-8 0-15</inkml:trace>
</inkml:ink>
</file>

<file path=ppt/ink/ink1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3-07-21T13:14:16.75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10495 7014 286 0,'-2'0'52'0,"2"-2"9"0,0 0 9 16,-1 0 8-16,1-2 1 0,0-2 3 0,0 1 1 15,-1-1 0-15,1-3 4 0,-2 3 5 0,0-2 8 16,2 2 9-16,-2-3 9 0,1 5 9 15,-1-1 4-15,1 1 5 0,1 1-1 16,-2 1 0-16,2 1-52 0,-1 0-9 0,1 0-8 16,0 2-9-16,0-1-1 0,0 0-4 0,0 0 5 15,1 0 0-15,1 0-4 0,-1 0-5 16,1 0-9-16,3 0-4 0,-2 1-9 0,3 0-9 16,1 2-4-16,0 2 1 15,3 0-1-15,-1 0 0 0,1 4 1 0,5 1-1 16,-4 0 5-16,3 2 0 0,1 0-1 0,1-1 6 15,0 0-6-15,1 2 6 0,0 0-1 16,4-5 4-16,-1 4 5 0,2-5-5 16,1 2 4-16,1-1 0 0,1 0 5 0,-1-1-5 15,4-1 0-15,-1-1 1 0,1 0 4 16,4 3 5-16,-1-4-5 0,1 3 0 16,1-2 5-16,-1-1-1 0,1-1 1 15,2 0-4-15,-1 1-1 0,0-2-4 0,-3-1 0 16,0-1 0-16,-1 0-4 0,-1 0-1 15,0 0-3-15,-3 0-2 0,2 2 1 0,-2-2 0 16,-1 0-5-16,1 0-4 0,0 0 0 16,-1 0 0-16,1-2-5 0,0 2-4 15,1-1 0-15,1 0 0 0,0-3 1 0,1 3-1 16,-2 0-4-16,2-1 0 0,-3 1 1 16,1 0-1-16,2 0 1 0,-2 1 0 0,1 0-1 15,-1-2 0-15,0 2 0 0,2 0 0 16,-2-1 0-16,-1 0 0 0,-1 0 0 15,2-1-1-15,-2-1 1 0,0 1-1 0,0 0 1 16,-1-1 0-16,-3 2 0 0,1-1 0 16,0-1 0-16,-3 1 0 0,1 0 0 0,-3 1 0 15,2-2 0-15,1 2 1 0,-2-1-1 16,0-2 1-16,0-1-1 0,0 1 1 0,-3 0 0 16,3 1-1-16,-3-4 1 0,2 3-1 15,-4 1 0-15,-1 0 0 0,1 2-1 0,-3-3 1 16,0 3-1-16,-5-1 1 0,1 2-5 0,-4 0-4 15,1 0-1-15,2 0-3 0,-5 0-6 16,0 0 1-16,0 0-5 0,0 2 1 0,0-2-1 16,-3 0 0-16,1 0 1 0,-1 0-1 15,-1 1 1-15,-4 1 0 0,1 1-1 16,-3 0-3-16,-1 0-13 0,-2 0-9 16,-1 1-9-16,-1 2-9 0,-4-1-13 0,1-1 1 0,-1 1-1 15,-2 0 1-15,-2 0 4 16,-3 1 1-16,-1 0-1 0,-2 1 0 0,0 0 4 15,-1-2 1-15,-1 4 8 0,-3-3 4 16,1 2 0-16,-4-2 8 0,5 1 19 0,-5-1 8 16,3-1 13-16,0 0 13 0,1 0 14 15,-3-3 8-15,2 2 0 0,1-1 1 16,-4 0-1-16,2-1 4 0,3 0 1 0,-3 1 0 16,0-2-5-16,0 2 0 0,2-2-8 15,-2 0-5-15,4 1 0 0,0-2-5 0,2 1-4 16,0-1 0-16,2-1 1 0,1-1-1 15,2 2 0-15,-1-1-4 0,4 0 4 0,0-1 0 16,-1 1 1-16,3-1-5 0,-1 2 0 16,1-2 0-16,0 1 0 0,0 1 0 15,1 0 1-15,-2 0 4 0,0 0 0 0,0 0 5 16,-2 0 4-16,2 0 0 0,1 1 0 0,1-1-1 16,-2 0 5-16,3 0 0 0,-2 2-1 15,5-1 1-15,-2 0 3 0,1 0 1 16,3 2-1-16,0 0 0 0,2 0 5 0,-2 0-1 15,5 0 0-15,1 0-4 0,0 0 0 16,1 2 0-16,-1-2-5 0,3 0 0 0,0-1 5 16,0 1 4-16,1 0 0 0,-3-1 5 15,2 0 0-15,0 0 0 0,2-1 0 0,-4-1 0 16,3 1 0-16,2 0 5 0,-5 1-4 16,4-1 4-16,-1-1 0 0,1 1 0 0,0-1 0 15,-1 2-4-15,2-2 0 0,0 0 0 16,0 1-4-16,-2 2-5 0,2 0-4 15,0-1-5-15,2 2 1 0,1 3-1 0,3-3-5 16,2 2 0-16,2 0-4 0,5-1-4 16,4-1 4-16,2 0-8 0,4-2 0 0,5-1 0 15,2 0 4-15,4-1 0 16,0-1 1-16,3-2-1 0,0 0 1 0,5-2 5 16,-1 0-2-16,4-3 1 0,-2 1 5 0,4-2-1 15,0 0 1-15,-1-1-5 0,0 0 5 0,1 2 4 16,-2 0-4-16,0 1 4 0,-2 3-4 15,-2-3 4-15,-1 2-5 0,1 1 0 0,-3 0 1 16,0 0-1-16,1 0-1 0,-5 1-4 16,-1 1 0-16,-3-2 0 0,-3 3-4 0,-2 0 0 15,-4 1 0-15,-4-2 4 0,-2 2 1 16,-2 0-5-16,-3 2-1 0,-3-1 1 16,-1 0 4-16,-1 3-4 0,0-3 0 15,-2 1 0-15,-3 1 0 0,2 0 0 0,-3-2 5 16,1 2 1-16,-2-3-5 0,0 2 4 0,2-2 0 15,-2 0 0-15,-2 1 0 0,1-2-1 16,-3 1 1-16,-2 0-1 0,-4 0 1 16,1-2-5-16,-6 0 0 0,-1 0 4 0,-5-1-1 15,-2-1-4-15,-4 1 1 0,-1-4-1 16,-1 2-5-16,-4-1 1 0,1-1 5 0,-4 3-5 16,-2-1-4-16,0-1-4 0,-1 3 0 15,-1-1-5-15,-3 3 0 0,-3-2 6 0,0 2-2 16,0 1 1-16,-3 0 0 0,2 0-1 0,0 0-3 15,5 0 4-15,-5 0 1 16,6-3-1-16,1 1 5 0,1-2-5 0,2 0 0 16,3-1 0-16,0-1 9 0,0-1 4 15,2-1-4-15,-1-1 8 0,-2 0 0 0,0 1-4 16,0-1-1-16,-3 0 1 0,2 3 5 16,-2-2-5-16,2 2 4 0,0 2 0 0,3-2 0 15,0 3 5-15,2 1-5 0,6-2 5 0,1 3 0 16,0-2 0-16,2-1-5 15,3 3 1-15,2 0 4 0,1-1-5 0,4 0 6 16,2 1-1-16,0 0 1 0,5-2 3 0,-2 2-3 16,5-3-1-16,0 1-4 0,1 1 0 15,1 0 0-15,1-1 0 0,2-2-1 0,2 1-4 16,2 0 5-16,4 1-1 0,1-5 0 16,3 3 1-16,3 0-1 0,5-1 0 0,1 1-5 15,1 1 1-15,4 0 0 0,2 2-1 16,2 0 4-16,5 2 0 0,2-1 5 15,2 2-1-15,4 1 1 0,0-1-4 16,4 0-1-16,1 3 5 0,1-3 0 0,2 2 0 16,0-2 0-16,1 0 0 0,1 0 0 15,-1 1 0-15,-1-2 0 0,-1 0 0 0,0 0 1 16,-3 0-1-16,-1-2-3 0,-3 2 0 16,-2 0 0-16,-2-2 0 0,-2 1-1 0,-2-2 1 15,1-2-1-15,-1 1 0 0,-2 0-4 16,0 0-1-16,3-1 0 0,-1 2 0 15,-2-1 1-15,1 3 0 16,-3 0 0-16,2 0 0 0,-2 1-1 0,-3 0 1 0,-2 0 0 16,0 1 0-16,-2 0 0 0,0 2 0 0,-2-1 0 15,-2 2 0-15,-4 0 0 0,0 1 0 0,-1 1 1 16,-4 0 0-16,-4-1 0 16,0 0-1-16,-3 2 1 0,-3-4 4 0,-2 2 0 15,0 0 0-15,-4-1 0 0,0 0 0 16,-5 1-1-16,-3 0 1 0,-3 1-4 0,-2 3 3 15,-5 0-3-15,-3 1-1 0,-8 0 1 16,-3 4-1-16,-2 1 1 0,-4 3-1 0,-5-1 1 16,-2 3-1-16,-1 0 0 0,-4 0-4 15,1 2 0-15,-2-1 0 0,1-1 0 0,0-1 0 16,0 0 0-16,0-2-1 0,1-2 5 0,-1-2-5 16,0 0 5-16,-1-2-1 0,1-2 1 15,-2 1-1-15,0-1 1 0,-1 0 0 16,3-1-1-16,-3 0 1 0,1 0 0 0,2 0 0 15,2-1-1-15,1 0 0 0,3-2 4 0,1 1 1 16,5-2-6-16,2-1 1 0,6-2 4 16,3 0 1-16,5 1-5 0,4-2 0 15,5 0 1-15,5 0-1 0,3 0-4 0,5 0-4 16,5-2 0-16,7 1-5 0,3-2-13 16,7 1-22-16,5-3-35 0,5 0-109 15,5-5-558-15,4-1 0 0,3-6 0 0</inkml:trace>
</inkml:ink>
</file>

<file path=ppt/ink/ink1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3-07-21T13:14:01.603"/>
    </inkml:context>
    <inkml:brush xml:id="br0">
      <inkml:brushProperty name="width" value="0.05292" units="cm"/>
      <inkml:brushProperty name="height" value="0.05292" units="cm"/>
      <inkml:brushProperty name="color" value="#FFFFFF"/>
    </inkml:brush>
  </inkml:definitions>
  <inkml:trace contextRef="#ctx0" brushRef="#br0">10115 7361 412 0,'0'0'83'0,"0"0"5"0,0 0-1 15,0 0 6-15,0 0 3 0,3 0 1 0,-3 0-1 16,0 0 1-16,2 2 4 0,-2-1 0 15,1 2 0-15,0-1 0 0,0 3 0 0,1-1 0 16,0 1-1-16,1 2 1 0,-2 0-5 16,2 1-83-16,0 1-44 0,1 1-57 15,-1 1-301-15,3 0 0 0,-4 0 0 0,3-2 0 16</inkml:trace>
  <inkml:trace contextRef="#ctx0" brushRef="#br0" timeOffset="596.91">10125 7612 324 0,'0'0'67'0,"0"0"18"16,0-3 17-16,0 3 13 0,0-1 14 0,0-2 4 15,0 2 5-15,0-2 3 0,0 1 5 16,0-2 5-16,0 3 4 0,-2 0 4 0,2 0 0 15,0-1 5-15,0 2-5 0,0 0 0 16,-1-1 1-16,1 2 3 0,0-1-67 0,0 0-22 16,0 0-17-16,0 0-9 0,0 0-14 15,0 0-4-15,1 0-4 0,1 0-4 16,3 2 0-16,-1-2-5 0,2 1-4 0,0 0-5 16,4 2 0-16,-2-1-4 0,3-1 4 15,0 2 0-15,-1-1 0 0,2 0-3 0,-1-1-1 16,-1 0 5-16,2-1 0 0,-3 2-4 15,-1-2-1-15,1 0 0 0,-1 0 1 0,-2 0-1 16,-1 1-4-16,-1-2 0 0,1 1 0 16,-3-2 0-16,0 1 1 0,2 0 0 15,-1-1 0-15,1 0-1 0,1-1 1 0,-1-2 0 16,3 3-1-16,0-2 1 0,2 0-1 16,1-1 1-16,0 0-1 0,4 1 0 0,-1-2 1 15,-1 4-1-15,1-2 1 0,0 3-1 16,0-2 1-16,-1 2-1 0,-1 1 0 15,1 0 0-15,-3 0-8 0,2 0-14 0,-2 1-22 16,-1-1-53-16,2 1-539 0,-2 1 0 0,-2-1 0 16</inkml:trace>
  <inkml:trace contextRef="#ctx0" brushRef="#br0" timeOffset="6674.29">10231 7616 265 0,'-2'-2'51'0,"2"1"8"0,-1 1 4 16,1-2 5-16,-2 0 5 0,1 1 8 0,-2-2 13 15,2 2 4-15,-1 1 10 0,0-1 12 16,1-1 13-16,0 2 10 0,-1 0 8 0,1-1 8 16,-1 2 10-16,2-1 4 0,-2-1 4 15,2 1-42-15,-2 0-3 0,2 0-6 16,0-1-4-16,-1 1-4 0,1 0-4 0,-1-2-10 15,1 2-12-15,0 0-5 0,0-2-8 16,-2 1-9-16,4 1-14 0,-2-1-8 16,0 1-8-16,1 0-10 0,0-1-4 0,3 1-4 0,-1 0-4 15,1 0 3-15,2 0-3 16,2 0 0-16,-1 1 0 0,5-1-1 0,-2 0 2 16,2 0-1-16,0 0 0 0,0 0 5 15,2 0 0-15,-1 0-4 0,0 0-1 16,0 0 5-16,3 0 0 0,-3 0 1 15,0 0-6-15,1 0 1 0,2 0 4 0,0 0-4 16,1 0 0-16,-1 0-4 0,3 0 0 16,-3 0 4-16,2 0-5 0,0 0 0 0,1-1 0 15,-2 1 0-15,2 0-1 0,-2 0-4 16,-2 0 0-16,2 0 0 0,-2 0 0 0,0 0-1 16,0 0 1-16,-1 1-1 0,1-1-4 15,1 0-1-15,-3 0 1 0,1 0-1 0,2 0 0 16,-2 0-5-16,1 0 6 0,-1 0-1 15,2 0 0-15,-3 0-4 0,0 0 0 0,0 0 5 16,0 0-1-16,-1 0-4 0,-1 0 1 16,2 0 0-16,-2 0 0 0,-1 0 0 15,3 0 0-15,-2 0 0 0,0 0 1 0,1 0 0 16,0 0 0-16,2 0 0 0,-1 0 0 16,3 0 0-16,-2 0-1 0,1 0 1 0,-1 0 0 15,2 0 0-15,-1-1 0 0,0 1 0 16,0-2-1-16,1 1 1 0,-2 0-1 0,2-2 1 15,-1 1-1-15,3-1 0 0,-4 1 0 16,3 1-1-16,-1-2 1 0,2 0-1 16,-2 1 0-16,3-2 0 0,-3 3 0 0,3-1-1 15,1 0 1-15,-2 1 0 0,4 0-1 0,-5 1 1 16,2 0 0-16,2 0-1 16,-2 0 2-16,1 0-1 0,1 0 0 0,-4 1 0 15,4-1 1-15,-4 0 0 0,2 0 0 0,0 1 1 16,-1 1-1-16,2-1 1 0,-2 1 0 15,1 0 1-15,0 1-1 0,1 0 0 16,-1-2 1-16,2 0-1 0,-3 1 0 0,4-1 1 16,-2 0-2-16,-1 0 1 0,1 2-1 15,1-2 1-15,0 0-2 0,0 0 1 0,0 1-1 16,3-1 1-16,-4 0-1 0,5-1 0 16,-2 2 1-16,1-4-1 0,-2 4 0 0,3-4 0 15,-2 4 1-15,-1-2-1 0,2 0 1 16,-3 0 0-16,1 0 0 0,-4 0 1 0,2 0-1 15,-4 0 1-15,0 1 0 0,-3-1 0 16,1 1-1-16,-5 2 1 0,-1-1 0 0,2 0 0 16,-2 0 0-16,-3 0 0 0,1 2 0 15,2-1-1-15,-3-2 1 0,1 2-1 16,-2 0 1-16,-2-1-1 0,1 0 0 16,-1 0 0-16,-2-1-5 0,4-1-4 0,-4 1-8 15,0 0-18-15,0-1-35 0,0 0-80 0,0 0-637 16,0 0 0-16,0 0 0 0,0-2 0 15</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21T10:56:59.344"/>
    </inkml:context>
    <inkml:brush xml:id="br0">
      <inkml:brushProperty name="width" value="0.05" units="cm"/>
      <inkml:brushProperty name="height" value="0.05" units="cm"/>
      <inkml:brushProperty name="color" value="#FFFFFF"/>
    </inkml:brush>
  </inkml:definitions>
  <inkml:trace contextRef="#ctx0" brushRef="#br0">150 460 2312 0 0,'-4'5'456'0'0,"0"0"0"0"0,0 0 0 0 0,1 0-1 0 0,0 1 1 0 0,0-1 0 0 0,0 1 0 0 0,1 0-1 0 0,0 0 1 0 0,0-1 0 0 0,0 2 0 0 0,1-1 0 0 0,-1 0-1 0 0,1 0 1 0 0,0 11 561 0 0,-5-34-633 0 0,1 0 1 0 0,1 0 0 0 0,0-1 0 0 0,1 0 0 0 0,-1-19 0 0 0,-1-2-58 0 0,-3-14 558 0 0,-2 0 0 0 0,-26-81 0 0 0,25 115 28 0 0,6 16-214 0 0,2 12-106 0 0,2 185 1024 0 0,37 304 0 0 0,58 67-731 0 0,-107-634-916 0 0,-74-415-107 0 0,69 345 74 0 0,-1-214 1 0 0,19 316 38 0 0,3 0 0 0 0,10-60 0 0 0,-10 84 18 0 0,0 1 0 0 0,0-1 0 0 0,2 1 0 0 0,-1 0 0 0 0,1 0 0 0 0,1 0 0 0 0,0 1 0 0 0,1 0 0 0 0,0 0 0 0 0,1 1 0 0 0,9-11 0 0 0,-15 18 6 0 0,1 1-1 0 0,0-1 1 0 0,0 1-1 0 0,0-1 1 0 0,0 1 0 0 0,0 0-1 0 0,0 0 1 0 0,0 0-1 0 0,1 1 1 0 0,-1-1-1 0 0,1 1 1 0 0,-1 0 0 0 0,1-1-1 0 0,0 2 1 0 0,-1-1-1 0 0,1 0 1 0 0,0 1 0 0 0,-1 0-1 0 0,1 0 1 0 0,0 0-1 0 0,0 0 1 0 0,-1 0 0 0 0,1 1-1 0 0,0 0 1 0 0,6 2-1 0 0,-5-1 4 0 0,0 1 0 0 0,-1-1 0 0 0,1 1 0 0 0,-1 0 0 0 0,0 1 0 0 0,0-1 0 0 0,0 1 0 0 0,0 0 0 0 0,-1 0 0 0 0,1 0 0 0 0,-1 0 0 0 0,0 1 0 0 0,-1-1 0 0 0,1 1 0 0 0,-1-1 0 0 0,0 1 0 0 0,3 10 0 0 0,3 11 14 0 0,-2 1 1 0 0,-1 0-1 0 0,-1 1 1 0 0,-2-1-1 0 0,0 38 1 0 0,-5-2 47 0 0,-13 76 1 0 0,8-86-6 0 0,-2 0 0 0 0,-3-1-1 0 0,-2-1 1 0 0,-25 59 0 0 0,40-110-63 0 0,0 0 0 0 0,0 0 0 0 0,0 0 0 0 0,-1 0-1 0 0,1 1 1 0 0,0-1 0 0 0,0 0 0 0 0,0 0 0 0 0,0 0 0 0 0,0 1 0 0 0,0-1 0 0 0,0 0 0 0 0,-1 0 0 0 0,1 0 0 0 0,0 1-1 0 0,0-1 1 0 0,0 0 0 0 0,0 0 0 0 0,0 0 0 0 0,0 1 0 0 0,0-1 0 0 0,0 0 0 0 0,0 0 0 0 0,0 1 0 0 0,0-1 0 0 0,0 0-1 0 0,1 0 1 0 0,-1 1 0 0 0,0-1 0 0 0,0 0 0 0 0,0 0 0 0 0,0 0 0 0 0,0 1 0 0 0,0-1 0 0 0,0 0 0 0 0,1 0-1 0 0,-1 0 1 0 0,0 0 0 0 0,0 1 0 0 0,0-1 0 0 0,0 0 0 0 0,1 0 0 0 0,-1 0 0 0 0,0 0 0 0 0,0 0 0 0 0,14-3-134 0 0,13-12-111 0 0,-26 15 246 0 0,39-24-362 0 0,262-169-1639 0 0,-236 146 1480 0 0,-2-2-1 0 0,81-82 1 0 0,-95 73 249 0 0,-46 48 356 0 0,-15 13 84 0 0,-17 16 178 0 0,1 11-76 0 0,1 0-1 0 0,2 2 0 0 0,2 1 0 0 0,1 0 1 0 0,1 2-1 0 0,-20 48 0 0 0,26-50 22 0 0,-10 37 0 0 0,21-58-195 0 0,0-1 0 0 0,1 1 0 0 0,0 0 0 0 0,0 0 0 0 0,2 0 1 0 0,-1 0-1 0 0,3 14 0 0 0,-2-25-77 0 0,0 0 0 0 0,0 1 0 0 0,0-1 0 0 0,0 0 0 0 0,1 0 0 0 0,-1 1 0 0 0,0-1 0 0 0,1 0 0 0 0,-1 0 0 0 0,1 1 0 0 0,0-1 0 0 0,-1 0 0 0 0,1 0 0 0 0,0 0 0 0 0,0 0 0 0 0,-1 0 0 0 0,1 0 0 0 0,0 0 0 0 0,2 1 0 0 0,-2-2-6 0 0,0 1 0 0 0,0-1-1 0 0,0 0 1 0 0,0 0-1 0 0,0 1 1 0 0,0-1-1 0 0,0 0 1 0 0,0 0 0 0 0,0 0-1 0 0,0 0 1 0 0,0-1-1 0 0,0 1 1 0 0,0 0-1 0 0,0 0 1 0 0,0 0 0 0 0,0-1-1 0 0,0 1 1 0 0,0-1-1 0 0,1 0 1 0 0,3-2 6 0 0,-1 0 0 0 0,1 0 0 0 0,-1 0 1 0 0,0-1-1 0 0,0 1 0 0 0,0-1 0 0 0,6-9 0 0 0,9-15-35 0 0,-2-2 0 0 0,0 0-1 0 0,-3-1 1 0 0,0 0 0 0 0,17-61-1 0 0,-31 90 15 0 0,0 0-1 0 0,1 0 1 0 0,0 0-1 0 0,-1 0 0 0 0,1-1 1 0 0,0 1-1 0 0,0 0 1 0 0,0 0-1 0 0,0 0 1 0 0,1 1-1 0 0,-1-1 0 0 0,1 0 1 0 0,-1 0-1 0 0,1 1 1 0 0,-1-1-1 0 0,4-2 0 0 0,-5 4 4 0 0,1 0 0 0 0,-1 0-1 0 0,1 0 1 0 0,-1 0-1 0 0,1 0 1 0 0,-1 0 0 0 0,1 0-1 0 0,-1 0 1 0 0,1 0-1 0 0,-1 0 1 0 0,1 0 0 0 0,-1 0-1 0 0,1 1 1 0 0,-1-1-1 0 0,1 0 1 0 0,-1 0-1 0 0,1 0 1 0 0,-1 1 0 0 0,1-1-1 0 0,-1 0 1 0 0,0 1-1 0 0,1-1 1 0 0,-1 0 0 0 0,1 1-1 0 0,-1-1 1 0 0,13 23-16 0 0,4 21 35 0 0,29 51-1 0 0,-39-81-17 0 0,2-1 0 0 0,-1 1 0 0 0,2-1 1 0 0,0-1-1 0 0,0 0 0 0 0,1 0 0 0 0,19 14 0 0 0,-25-22-33 0 0,1 0 1 0 0,0 0-1 0 0,0-1 1 0 0,1 1 0 0 0,-1-2-1 0 0,1 1 1 0 0,-1-1-1 0 0,1 0 1 0 0,0 0-1 0 0,0-1 1 0 0,-1 0-1 0 0,1 0 1 0 0,0 0-1 0 0,0-1 1 0 0,0 0-1 0 0,0-1 1 0 0,0 1-1 0 0,0-1 1 0 0,0-1-1 0 0,0 1 1 0 0,0-1-1 0 0,-1 0 1 0 0,1-1 0 0 0,-1 0-1 0 0,1 0 1 0 0,-1 0-1 0 0,0-1 1 0 0,0 0-1 0 0,-1 0 1 0 0,1 0-1 0 0,-1-1 1 0 0,0 1-1 0 0,0-1 1 0 0,0-1-1 0 0,-1 1 1 0 0,0-1-1 0 0,0 0 1 0 0,0 0-1 0 0,-1 0 1 0 0,0 0-1 0 0,0 0 1 0 0,0-1-1 0 0,-1 1 1 0 0,0-1 0 0 0,0 0-1 0 0,-1 0 1 0 0,1-7-1 0 0,-2-17-153 0 0,-4 18 126 0 0,4 13 61 0 0,0 0 0 0 0,-1 0 1 0 0,1-1-1 0 0,0 1 1 0 0,0 0-1 0 0,-1 0 0 0 0,1 0 1 0 0,0 0-1 0 0,0 0 0 0 0,0 0 1 0 0,-1 0-1 0 0,1 0 0 0 0,0 0 1 0 0,0 0-1 0 0,-1 0 0 0 0,1 0 1 0 0,0 0-1 0 0,0 0 1 0 0,-1 1-1 0 0,1-1 0 0 0,0 0 1 0 0,0 0-1 0 0,0 0 0 0 0,-1 0 1 0 0,1 0-1 0 0,0 0 0 0 0,0 1 1 0 0,0-1-1 0 0,-1 0 0 0 0,1 0 1 0 0,0 0-1 0 0,0 0 0 0 0,0 1 1 0 0,0-1-1 0 0,0 0 1 0 0,-1 0-1 0 0,1 0 0 0 0,0 1 1 0 0,0-1-1 0 0,0 0 0 0 0,0 0 1 0 0,0 1-1 0 0,0-1 0 0 0,0 0 1 0 0,0 1-1 0 0,-3 5 40 0 0,1 0 1 0 0,0 0-1 0 0,0 1 1 0 0,1-1-1 0 0,0 1 0 0 0,0 0 1 0 0,0 6-1 0 0,0 2 26 0 0,0-7-30 0 0,0 0-1 0 0,1 0 1 0 0,0 0-1 0 0,0 0 1 0 0,0 0-1 0 0,1 0 1 0 0,1 0-1 0 0,-1 0 1 0 0,1-1-1 0 0,6 16 1 0 0,-6-20-31 0 0,0 1 0 0 0,0-1 0 0 0,0 1 0 0 0,1-1 0 0 0,-1 0 0 0 0,1 0 0 0 0,0 0 0 0 0,0 0 0 0 0,0 0 0 0 0,0-1 0 0 0,0 1 0 0 0,1-1 0 0 0,-1 0 0 0 0,1 0 0 0 0,0 0 0 0 0,0-1 0 0 0,-1 1 0 0 0,1-1 0 0 0,0 0 0 0 0,0 0 0 0 0,0 0 0 0 0,6 0 0 0 0,2 0-104 0 0,-1 0 0 0 0,0-1 0 0 0,1 0 1 0 0,-1-1-1 0 0,0 0 0 0 0,1-1 0 0 0,-1 0 1 0 0,0-1-1 0 0,0 0 0 0 0,-1-1 0 0 0,14-6 1 0 0,-14 5-662 0 0,0-1 0 0 0,0-1 1 0 0,-1 1-1 0 0,0-1 0 0 0,0-1 1 0 0,15-16-1 0 0,-10 7-2669 0 0,21-33 0 0 0,-11 8-1 0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21T10:56:59.730"/>
    </inkml:context>
    <inkml:brush xml:id="br0">
      <inkml:brushProperty name="width" value="0.05" units="cm"/>
      <inkml:brushProperty name="height" value="0.05" units="cm"/>
      <inkml:brushProperty name="color" value="#FFFFFF"/>
    </inkml:brush>
  </inkml:definitions>
  <inkml:trace contextRef="#ctx0" brushRef="#br0">8 163 2520 0 0,'1'-43'2346'0'0,"-4"-77"3316"0"0,1 154-1238 0 0,-2 25-3010 0 0,6 98 395 0 0,26 178 0 0 0,-15-248-1545 0 0,4 0 0 0 0,4-2 1 0 0,51 134-1 0 0,-71-215-269 0 0,29 61 13 0 0,-28-60-57 0 0,0-1 0 0 0,1 0 1 0 0,-1 1-1 0 0,1-1 0 0 0,0 0 1 0 0,1-1-1 0 0,-1 1 0 0 0,1-1 0 0 0,-1 1 1 0 0,1-1-1 0 0,6 4 0 0 0,-9-7-40 0 0,0 0-1 0 0,0 1 1 0 0,0-1-1 0 0,-1 0 1 0 0,1 0-1 0 0,0 0 1 0 0,0 0 0 0 0,0 0-1 0 0,0 0 1 0 0,0 0-1 0 0,0 0 1 0 0,0 0-1 0 0,0 0 1 0 0,0 0-1 0 0,0-1 1 0 0,0 1-1 0 0,0 0 1 0 0,-1-1 0 0 0,1 1-1 0 0,0-1 1 0 0,0 1-1 0 0,0-1 1 0 0,0 1-1 0 0,-1-1 1 0 0,1 1-1 0 0,0-1 1 0 0,-1 0-1 0 0,1 1 1 0 0,0-1 0 0 0,-1 0-1 0 0,1 0 1 0 0,-1 0-1 0 0,1 1 1 0 0,-1-1-1 0 0,0 0 1 0 0,1-1-1 0 0,12-36-5482 0 0,-7 3 1716 0 0,-1-9-1 0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21T10:57:00.588"/>
    </inkml:context>
    <inkml:brush xml:id="br0">
      <inkml:brushProperty name="width" value="0.05" units="cm"/>
      <inkml:brushProperty name="height" value="0.05" units="cm"/>
      <inkml:brushProperty name="color" value="#FFFFFF"/>
    </inkml:brush>
  </inkml:definitions>
  <inkml:trace contextRef="#ctx0" brushRef="#br0">169 7 3416 0 0,'-4'-7'4449'0'0,"-4"12"-2978"0"0,-8 13-560 0 0,-3 13-56 0 0,2 1 0 0 0,0 0 1 0 0,2 1-1 0 0,2 1 0 0 0,1 0 0 0 0,2 1 1 0 0,-8 42-1 0 0,9-23-75 0 0,3 2 0 0 0,2-1 1 0 0,6 110-1 0 0,-1-144-668 0 0,1-1 0 0 0,1 0-1 0 0,1 0 1 0 0,1 0 0 0 0,1-1 0 0 0,14 33 0 0 0,-17-44-113 0 0,1-1 0 0 0,0 0 0 0 0,1 0 1 0 0,0 0-1 0 0,0-1 0 0 0,0 1 0 0 0,1-1 1 0 0,0 0-1 0 0,0-1 0 0 0,0 0 1 0 0,1 0-1 0 0,0 0 0 0 0,0-1 0 0 0,0 0 1 0 0,0 0-1 0 0,1 0 0 0 0,0-1 0 0 0,14 4 1 0 0,-9-5-68 0 0,-1 0 1 0 0,1-1 0 0 0,0 0 0 0 0,-1-1-1 0 0,1 0 1 0 0,0-1 0 0 0,-1 0-1 0 0,1-1 1 0 0,-1-1 0 0 0,0 0 0 0 0,0-1-1 0 0,0 0 1 0 0,0 0 0 0 0,0-1 0 0 0,19-12-1 0 0,-21 11-2 0 0,-1-1-1 0 0,1 0 1 0 0,-1 0-1 0 0,-1-1 0 0 0,1 0 1 0 0,-1 0-1 0 0,-1-1 1 0 0,1 0-1 0 0,-2-1 0 0 0,1 1 1 0 0,-1-1-1 0 0,-1-1 1 0 0,1 1-1 0 0,-2-1 0 0 0,0 0 1 0 0,0 0-1 0 0,3-16 1 0 0,-4 10-4 0 0,6-45-121 0 0,-8 59 196 0 0,-1 0 1 0 0,0 0-1 0 0,0 0 1 0 0,0 0-1 0 0,-1 0 1 0 0,1-1-1 0 0,-1 1 1 0 0,1 0-1 0 0,-1 0 0 0 0,0 0 1 0 0,0 0-1 0 0,-1 0 1 0 0,1 1-1 0 0,-1-1 1 0 0,1 0-1 0 0,-3-2 1 0 0,3 4 15 0 0,0 0 1 0 0,-1 0 0 0 0,1 0 0 0 0,0 0-1 0 0,-1 0 1 0 0,1 0 0 0 0,-1 1-1 0 0,1-1 1 0 0,-1 0 0 0 0,1 1 0 0 0,-1-1-1 0 0,1 1 1 0 0,-1 0 0 0 0,0-1-1 0 0,1 1 1 0 0,-1 0 0 0 0,1 0 0 0 0,-1 0-1 0 0,0 0 1 0 0,1 1 0 0 0,-1-1 0 0 0,0 0-1 0 0,1 1 1 0 0,-1-1 0 0 0,1 1-1 0 0,-1-1 1 0 0,1 1 0 0 0,-1 0 0 0 0,1-1-1 0 0,-1 1 1 0 0,1 0 0 0 0,0 0-1 0 0,0 0 1 0 0,-3 2 0 0 0,-4 5 112 0 0,0-1 0 0 0,1 1 1 0 0,-13 17-1 0 0,17-22-89 0 0,-6 11 83 0 0,0 1 0 0 0,1 0-1 0 0,1 0 1 0 0,0 1 0 0 0,1 0 0 0 0,1 0 0 0 0,1 1 0 0 0,0-1 0 0 0,1 1 0 0 0,0 0-1 0 0,2 0 1 0 0,0 0 0 0 0,1 0 0 0 0,3 25 0 0 0,-3-40-112 0 0,0-1 0 0 0,0 0 0 0 0,0 0-1 0 0,0 0 1 0 0,0 1 0 0 0,0-1 0 0 0,0 0 0 0 0,1 0 0 0 0,-1 0 0 0 0,1 0-1 0 0,-1 1 1 0 0,1-1 0 0 0,-1 0 0 0 0,1 0 0 0 0,-1 0 0 0 0,1 0-1 0 0,0 0 1 0 0,0 0 0 0 0,-1 0 0 0 0,1 0 0 0 0,0-1 0 0 0,0 1 0 0 0,0 0-1 0 0,0 0 1 0 0,0-1 0 0 0,0 1 0 0 0,2 0 0 0 0,-1-1-4 0 0,0 0-1 0 0,0 0 1 0 0,0 0-1 0 0,0 0 1 0 0,0 0-1 0 0,0 0 1 0 0,0-1 0 0 0,0 1-1 0 0,0-1 1 0 0,0 1-1 0 0,0-1 1 0 0,0 0 0 0 0,0 0-1 0 0,2-1 1 0 0,6-4-18 0 0,-1 0 1 0 0,-1-1-1 0 0,1 0 1 0 0,14-16 0 0 0,-5 2-34 0 0,-6 7-14 0 0,-1 1 1 0 0,2 0-1 0 0,16-14 0 0 0,-28 27 53 0 0,-1 0 0 0 0,1 0-1 0 0,-1 0 1 0 0,1 0 0 0 0,-1 0-1 0 0,1 0 1 0 0,-1 0 0 0 0,1 0-1 0 0,-1 0 1 0 0,1 0 0 0 0,-1 1 0 0 0,1-1-1 0 0,-1 0 1 0 0,1 0 0 0 0,-1 0-1 0 0,1 1 1 0 0,-1-1 0 0 0,0 0-1 0 0,1 0 1 0 0,-1 1 0 0 0,1-1-1 0 0,-1 0 1 0 0,0 1 0 0 0,1-1-1 0 0,-1 1 1 0 0,0-1 0 0 0,1 0-1 0 0,-1 1 1 0 0,0-1 0 0 0,0 1 0 0 0,1-1-1 0 0,-1 1 1 0 0,0-1 0 0 0,0 1-1 0 0,0-1 1 0 0,0 1 0 0 0,0-1-1 0 0,1 1 1 0 0,8 26-48 0 0,-8-23 37 0 0,4 12-12 0 0,1 0 0 0 0,0-1 0 0 0,1 0 1 0 0,0 0-1 0 0,13 17 0 0 0,-17-27 14 0 0,1-1-1 0 0,-1 0 1 0 0,1 0-1 0 0,0 0 1 0 0,0-1-1 0 0,1 1 1 0 0,-1-1 0 0 0,1 0-1 0 0,0 0 1 0 0,0 0-1 0 0,0-1 1 0 0,0 0 0 0 0,0 0-1 0 0,0 0 1 0 0,0-1-1 0 0,1 0 1 0 0,-1 1-1 0 0,1-2 1 0 0,10 1 0 0 0,-2-1-76 0 0,-1-1 1 0 0,1-1 0 0 0,0 0 0 0 0,-1-1 0 0 0,1-1 0 0 0,-1 0-1 0 0,16-7 1 0 0,6-5-411 0 0,45-27-1 0 0,-58 30 170 0 0,0-2 1 0 0,0-1 0 0 0,-2 0-1 0 0,31-31 1 0 0,-45 41 244 0 0,-1 0-1 0 0,0 0 1 0 0,0 0-1 0 0,0-1 1 0 0,0 1 0 0 0,-1-1-1 0 0,-1 0 1 0 0,1-1-1 0 0,-1 1 1 0 0,0 0-1 0 0,-1-1 1 0 0,1 0 0 0 0,-2 0-1 0 0,1 1 1 0 0,-1-1-1 0 0,0 0 1 0 0,-1 0 0 0 0,0 0-1 0 0,-1-12 1 0 0,1 18 87 0 0,-1 0 0 0 0,1 0 0 0 0,-1 0-1 0 0,0 0 1 0 0,1 0 0 0 0,-1 0 0 0 0,0 0 0 0 0,0 1 0 0 0,0-1 0 0 0,0 0 0 0 0,-1 0 0 0 0,1 1 0 0 0,0-1-1 0 0,-1 1 1 0 0,1-1 0 0 0,-1 1 0 0 0,0 0 0 0 0,1-1 0 0 0,-1 1 0 0 0,0 0 0 0 0,0 0 0 0 0,0 0 0 0 0,1 0-1 0 0,-1 1 1 0 0,0-1 0 0 0,0 1 0 0 0,0-1 0 0 0,-1 1 0 0 0,1-1 0 0 0,-2 1 0 0 0,-1 0 46 0 0,0 0 0 0 0,1 0 0 0 0,-1 1 1 0 0,0-1-1 0 0,0 1 0 0 0,1 0 0 0 0,-1 0 0 0 0,0 1 0 0 0,1 0 1 0 0,-1 0-1 0 0,1 0 0 0 0,-5 2 0 0 0,-2 5 115 0 0,-1 0-1 0 0,1 0 0 0 0,1 1 1 0 0,-1 1-1 0 0,2-1 0 0 0,-1 1 1 0 0,2 1-1 0 0,0 0 0 0 0,0 0 1 0 0,1 1-1 0 0,0 0 1 0 0,1 0-1 0 0,1 1 0 0 0,0-1 1 0 0,1 1-1 0 0,0 0 0 0 0,1 0 1 0 0,1 1-1 0 0,0-1 0 0 0,0 23 1 0 0,2-34-124 0 0,0 1-1 0 0,0-1 1 0 0,1 1 0 0 0,-1-1-1 0 0,1 1 1 0 0,-1-1 0 0 0,1 1-1 0 0,0-1 1 0 0,1 0 0 0 0,-1 1-1 0 0,1-1 1 0 0,-1 0 0 0 0,1 0-1 0 0,0 0 1 0 0,0 0 0 0 0,0 0-1 0 0,0-1 1 0 0,1 1 0 0 0,-1 0-1 0 0,1-1 1 0 0,0 0 0 0 0,-1 0 0 0 0,1 0-1 0 0,0 0 1 0 0,0 0 0 0 0,0 0-1 0 0,1-1 1 0 0,-1 0 0 0 0,0 1-1 0 0,1-1 1 0 0,-1-1 0 0 0,0 1-1 0 0,8 1 1 0 0,-4-2-35 0 0,0 0 0 0 0,1-1-1 0 0,-1 1 1 0 0,1-1 0 0 0,-1 0 0 0 0,0-1-1 0 0,0 0 1 0 0,0 0 0 0 0,0-1 0 0 0,0 0-1 0 0,0 0 1 0 0,-1 0 0 0 0,1-1 0 0 0,-1 0 0 0 0,8-7-1 0 0,-1-1-82 0 0,-1 0 0 0 0,0-1-1 0 0,-1-1 1 0 0,11-18 0 0 0,2-2-139 0 0,-23 34 213 0 0,-1-1 1 0 0,0 0 0 0 0,1 1-1 0 0,-1-1 1 0 0,1 1 0 0 0,-1-1 0 0 0,1 1-1 0 0,-1-1 1 0 0,1 1 0 0 0,-1-1-1 0 0,1 1 1 0 0,0-1 0 0 0,-1 1-1 0 0,1 0 1 0 0,0-1 0 0 0,-1 1 0 0 0,1 0-1 0 0,0 0 1 0 0,-1-1 0 0 0,1 1-1 0 0,0 0 1 0 0,0 0 0 0 0,-1 0 0 0 0,1 0-1 0 0,0 0 1 0 0,0 0 0 0 0,-1 0-1 0 0,1 0 1 0 0,0 0 0 0 0,0 0-1 0 0,-1 1 1 0 0,1-1 0 0 0,0 0 0 0 0,-1 0-1 0 0,1 1 1 0 0,0-1 0 0 0,-1 0-1 0 0,1 1 1 0 0,-1-1 0 0 0,1 1 0 0 0,0-1-1 0 0,-1 1 1 0 0,1-1 0 0 0,-1 1-1 0 0,1-1 1 0 0,-1 1 0 0 0,0 0 0 0 0,1-1-1 0 0,-1 1 1 0 0,1 0 0 0 0,-1-1-1 0 0,0 1 1 0 0,0 0 0 0 0,1 0-1 0 0,17 45-40 0 0,-17-43 41 0 0,20 79 94 0 0,-3 0-1 0 0,-5 2 1 0 0,7 157-1 0 0,-19-44 233 0 0,-3-178-235 0 0,-2-32-36 0 0,0-32-33 0 0,3 23-31 0 0,3-199-148 0 0,1 181 119 0 0,1 0 1 0 0,3 1 0 0 0,17-60-1 0 0,-3 42-33 0 0,2 2-1 0 0,34-60 1 0 0,3-6-54 0 0,-54 111 127 0 0,-1 0 0 0 0,-1-1 1 0 0,0 1-1 0 0,-1-1 0 0 0,0 0 1 0 0,0 0-1 0 0,-1-1 0 0 0,-1 1 1 0 0,0 0-1 0 0,-1-18 0 0 0,0 28 8 0 0,0 1-1 0 0,0-1 0 0 0,0 0 1 0 0,0 0-1 0 0,0 0 0 0 0,0 0 1 0 0,0 0-1 0 0,0 0 1 0 0,-1 0-1 0 0,1 1 0 0 0,0-1 1 0 0,-1 0-1 0 0,1 0 0 0 0,-1 0 1 0 0,1 1-1 0 0,-1-1 1 0 0,1 0-1 0 0,-1 0 0 0 0,1 1 1 0 0,-1-1-1 0 0,0 1 0 0 0,1-1 1 0 0,-1 0-1 0 0,0 1 0 0 0,0 0 1 0 0,0-1-1 0 0,1 1 1 0 0,-1-1-1 0 0,0 1 0 0 0,0 0 1 0 0,0-1-1 0 0,0 1 0 0 0,1 0 1 0 0,-1 0-1 0 0,0 0 1 0 0,0 0-1 0 0,0 0 0 0 0,0 0 1 0 0,0 0-1 0 0,0 0 0 0 0,0 0 1 0 0,0 0-1 0 0,1 0 1 0 0,-1 1-1 0 0,0-1 0 0 0,0 0 1 0 0,0 1-1 0 0,0-1 0 0 0,1 0 1 0 0,-1 1-1 0 0,0-1 1 0 0,0 1-1 0 0,1-1 0 0 0,-1 1 1 0 0,0 0-1 0 0,1-1 0 0 0,-2 2 1 0 0,-4 3 42 0 0,0 0 1 0 0,0 1 0 0 0,1-1 0 0 0,0 1 0 0 0,-5 7-1 0 0,-1 4 38 0 0,1 0 1 0 0,0 0-1 0 0,2 0 0 0 0,0 1 0 0 0,1 1 0 0 0,1-1 0 0 0,1 1 0 0 0,0 0 0 0 0,2 0 1 0 0,0 1-1 0 0,1-1 0 0 0,1 1 0 0 0,0-1 0 0 0,2 1 0 0 0,0-1 0 0 0,7 33 0 0 0,-5-44-42 0 0,-1-1-1 0 0,1 0 0 0 0,0 0 0 0 0,0-1 1 0 0,1 1-1 0 0,0 0 0 0 0,0-1 0 0 0,1 0 0 0 0,-1 0 1 0 0,1 0-1 0 0,1-1 0 0 0,-1 0 0 0 0,1 0 1 0 0,0 0-1 0 0,0-1 0 0 0,0 1 0 0 0,1-2 0 0 0,-1 1 1 0 0,1-1-1 0 0,0 0 0 0 0,0 0 0 0 0,0 0 0 0 0,1-1 1 0 0,-1-1-1 0 0,9 2 0 0 0,-4-1-312 0 0,-1-1 0 0 0,1 0 1 0 0,-1-1-1 0 0,1-1 0 0 0,0 1 0 0 0,22-6 0 0 0,-24 3-878 0 0,1 0-1 0 0,-1 0 0 0 0,0-1 0 0 0,0 0 0 0 0,-1-1 1 0 0,1 0-1 0 0,13-10 0 0 0,-2-2-3064 0 0,-2-1-1 0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21T10:57:01.073"/>
    </inkml:context>
    <inkml:brush xml:id="br0">
      <inkml:brushProperty name="width" value="0.05" units="cm"/>
      <inkml:brushProperty name="height" value="0.05" units="cm"/>
      <inkml:brushProperty name="color" value="#FFFFFF"/>
    </inkml:brush>
  </inkml:definitions>
  <inkml:trace contextRef="#ctx0" brushRef="#br0">56 1 5192 0 0,'-55'0'9851'0'0,"89"39"-6107"0"0,-26-27-4075 0 0,54 81-10672 0 0,-44-58 7278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21T10:59:22.472"/>
    </inkml:context>
    <inkml:brush xml:id="br0">
      <inkml:brushProperty name="width" value="0.05" units="cm"/>
      <inkml:brushProperty name="height" value="0.05" units="cm"/>
      <inkml:brushProperty name="color" value="#FFFFFF"/>
    </inkml:brush>
  </inkml:definitions>
  <inkml:trace contextRef="#ctx0" brushRef="#br0">0 328 3240 0 0,'1'1'163'0'0,"-1"0"0"0"0,1 0 1 0 0,0 0-1 0 0,-1 0 0 0 0,1 0 0 0 0,0 0 0 0 0,0 0 0 0 0,0 0 0 0 0,0-1 0 0 0,0 1 0 0 0,0 0 0 0 0,0-1 0 0 0,0 1 1 0 0,0 0-1 0 0,0-1 0 0 0,0 1 0 0 0,0-1 0 0 0,0 0 0 0 0,0 1 0 0 0,1-1 0 0 0,-1 0 0 0 0,0 0 0 0 0,0 0 0 0 0,0 1 1 0 0,1-1-1 0 0,1-1 0 0 0,35 2 1869 0 0,-30-2-1730 0 0,-1-1 0 0 0,1 0 0 0 0,-1 0 0 0 0,0-1 1 0 0,0 0-1 0 0,0-1 0 0 0,0 1 0 0 0,0-1 0 0 0,-1-1 0 0 0,0 1 0 0 0,0-1 0 0 0,0 0 0 0 0,0 0 0 0 0,4-7 0 0 0,0 1 212 0 0,0 0 1 0 0,-1-1-1 0 0,0-1 1 0 0,-1 1-1 0 0,-1-1 0 0 0,8-18 1 0 0,-11 19-274 0 0,1-1 1 0 0,-2 0 0 0 0,0 0 0 0 0,0 0 0 0 0,0-19 0 0 0,-2 29-192 0 0,-1-1 1 0 0,0 1 0 0 0,1-1 0 0 0,-2 1 0 0 0,1 0-1 0 0,0-1 1 0 0,-1 1 0 0 0,1-1 0 0 0,-1 1-1 0 0,0 0 1 0 0,0-1 0 0 0,0 1 0 0 0,-1 0-1 0 0,1 0 1 0 0,-1 0 0 0 0,0 0 0 0 0,0 0-1 0 0,0 0 1 0 0,0 1 0 0 0,0-1 0 0 0,-1 1-1 0 0,1-1 1 0 0,-1 1 0 0 0,1 0 0 0 0,-7-4 0 0 0,7 6-29 0 0,-1-1 0 0 0,1 1 0 0 0,-1-1 0 0 0,0 1 0 0 0,1 0 0 0 0,-1 0 0 0 0,0 0 1 0 0,1 0-1 0 0,-1 0 0 0 0,0 1 0 0 0,1-1 0 0 0,-1 1 0 0 0,1 0 0 0 0,-1 0 0 0 0,1 0 1 0 0,-1 0-1 0 0,1 0 0 0 0,0 0 0 0 0,-1 1 0 0 0,1-1 0 0 0,0 1 0 0 0,0-1 0 0 0,0 1 1 0 0,-2 2-1 0 0,-3 2 25 0 0,1 1 1 0 0,0 0 0 0 0,0-1 0 0 0,1 2 0 0 0,-10 15 0 0 0,10-14-30 0 0,1 1 0 0 0,0 0 1 0 0,0 0-1 0 0,1 0 0 0 0,0 0 0 0 0,1 0 1 0 0,0 1-1 0 0,1-1 0 0 0,0 1 1 0 0,0 0-1 0 0,1-1 0 0 0,1 1 0 0 0,0 0 1 0 0,0-1-1 0 0,1 1 0 0 0,0-1 1 0 0,1 0-1 0 0,0 1 0 0 0,9 17 0 0 0,-3-12 0 0 0,-1-1-1 0 0,2 0 0 0 0,0-1 1 0 0,1 0-1 0 0,1-1 0 0 0,0 0 1 0 0,0-1-1 0 0,1 0 0 0 0,1-1 0 0 0,0 0 1 0 0,20 10-1 0 0,-15-10 43 0 0,34 24 169 0 0,-50-33-188 0 0,0 1 0 0 0,0-1 0 0 0,0 1 0 0 0,0 0 0 0 0,0 0 0 0 0,-1 1-1 0 0,0-1 1 0 0,1 0 0 0 0,-1 1 0 0 0,-1 0 0 0 0,1-1 0 0 0,2 8 0 0 0,-3-7-5 0 0,-1-1 1 0 0,0 0-1 0 0,0 0 1 0 0,-1 1-1 0 0,1-1 1 0 0,-1 0-1 0 0,1 0 1 0 0,-1 0-1 0 0,0 0 0 0 0,0 1 1 0 0,0-1-1 0 0,-1-1 1 0 0,1 1-1 0 0,-1 0 1 0 0,1 0-1 0 0,-1 0 1 0 0,0-1-1 0 0,-4 5 1 0 0,-6 6 145 0 0,-1 0 0 0 0,-16 13 0 0 0,17-17-54 0 0,6-3-107 0 0,-1 0 0 0 0,1-1-1 0 0,-1 0 1 0 0,-1 0 0 0 0,1 0 0 0 0,-1-1-1 0 0,-13 5 1 0 0,21-9-37 0 0,0 0 0 0 0,0-1 0 0 0,-1 1 0 0 0,1 0 0 0 0,0 0 0 0 0,0-1-1 0 0,0 1 1 0 0,0 0 0 0 0,-1 0 0 0 0,1-1 0 0 0,0 1 0 0 0,0 0 0 0 0,0 0 0 0 0,0-1 0 0 0,0 1 0 0 0,0 0-1 0 0,-1-1 1 0 0,1 1 0 0 0,0 0 0 0 0,0-1 0 0 0,0 1 0 0 0,0 0 0 0 0,0-1 0 0 0,0 1 0 0 0,0 0 0 0 0,1-1-1 0 0,-1 1 1 0 0,0 0 0 0 0,0 0 0 0 0,0-1 0 0 0,0 1 0 0 0,0 0 0 0 0,0-1 0 0 0,0 1 0 0 0,1 0-1 0 0,-1 0 1 0 0,0-1 0 0 0,0 1 0 0 0,0 0 0 0 0,1 0 0 0 0,-1 0 0 0 0,0-1 0 0 0,1 1 0 0 0,8-18-289 0 0,40-78-1326 0 0,49-138 0 0 0,-82 192 1330 0 0,43-105-531 0 0,-52 129 826 0 0,-6 15 29 0 0,0 0 0 0 0,0 0 0 0 0,0 1 0 0 0,0-1 0 0 0,1 0 0 0 0,-1 0 0 0 0,1 1 0 0 0,0-1 0 0 0,-1 1 0 0 0,1 0 0 0 0,0-1 0 0 0,5-3 0 0 0,-6 6-3 0 0,-1 0 1 0 0,1 0-1 0 0,0 1 0 0 0,-1-1 0 0 0,1 0 0 0 0,-1 0 1 0 0,1 1-1 0 0,0-1 0 0 0,-1 0 0 0 0,1 0 1 0 0,-1 1-1 0 0,1-1 0 0 0,-1 1 0 0 0,1-1 1 0 0,-1 1-1 0 0,1-1 0 0 0,-1 1 0 0 0,1-1 1 0 0,-1 1-1 0 0,0-1 0 0 0,1 1 0 0 0,-1-1 0 0 0,0 1 1 0 0,0-1-1 0 0,1 1 0 0 0,-1 0 0 0 0,0-1 1 0 0,0 1-1 0 0,0 0 0 0 0,0-1 0 0 0,1 1 1 0 0,-1 0-1 0 0,0 0 0 0 0,6 27 334 0 0,8 80 655 0 0,14 86 223 0 0,-21-163-1020 0 0,1 0-1 0 0,1-1 0 0 0,1 0 1 0 0,17 32-1 0 0,-23-55-151 0 0,0 1 1 0 0,1-1 0 0 0,0 1-1 0 0,0-1 1 0 0,1 0 0 0 0,0-1-1 0 0,0 0 1 0 0,0 0 0 0 0,1 0-1 0 0,0-1 1 0 0,0 0 0 0 0,1 0-1 0 0,-1 0 1 0 0,1-1-1 0 0,0-1 1 0 0,0 1 0 0 0,13 3-1 0 0,-14-6-44 0 0,0 1 0 0 0,1-1 0 0 0,-1 0 0 0 0,1-1 0 0 0,-1 0 0 0 0,1 0 0 0 0,-1-1 0 0 0,1 1 0 0 0,-1-2 0 0 0,0 1 0 0 0,1-1 0 0 0,-1 0 0 0 0,0-1 0 0 0,0 1 0 0 0,0-2 0 0 0,-1 1 0 0 0,1-1 0 0 0,-1 0 0 0 0,1 0 0 0 0,8-9 0 0 0,-4 3-148 0 0,0 0 0 0 0,-1-1 0 0 0,-1 0 1 0 0,1-1-1 0 0,-2 0 0 0 0,0-1 0 0 0,0 0 0 0 0,8-20 0 0 0,-12 22-374 0 0,0 0 0 0 0,-1 0 0 0 0,0-1 0 0 0,-1 1 0 0 0,0 0 0 0 0,0-23 0 0 0,-2 30-413 0 0,0 0 0 0 0,0 0 1 0 0,-1 0-1 0 0,0 1 0 0 0,1-1 1 0 0,-1 0-1 0 0,-2-4 0 0 0,-15-19-1410 0 0,13 22 2811 0 0,0 1 1 0 0,-1 0-1 0 0,1 0 1 0 0,-1 1 0 0 0,0-1-1 0 0,1 1 1 0 0,-1 1-1 0 0,-11-4 1 0 0,1 1 1183 0 0,0 1-1 0 0,-1 0 1 0 0,-22-1 0 0 0,-12 2-6034 0 0,-23 6 3057 0 0,117-33 2096 0 0,77-33-397 0 0,-111 59-3933 0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21T10:57:01.461"/>
    </inkml:context>
    <inkml:brush xml:id="br0">
      <inkml:brushProperty name="width" value="0.05" units="cm"/>
      <inkml:brushProperty name="height" value="0.05" units="cm"/>
      <inkml:brushProperty name="color" value="#FFFFFF"/>
    </inkml:brush>
  </inkml:definitions>
  <inkml:trace contextRef="#ctx0" brushRef="#br0">9 1 3840 0 0,'0'1'1472'0'0,"0"2"-691"0"0,0-1-1 0 0,0 0 16 0 0,0 0 0 0 0,0 1 0 0 0,-1 1-4 0 0,1 3-68 0 0,-4 3-108 0 0,3 2-408 0 0,1-2-2528 0 0,-3 5 0 0 0,3 0-1 0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21T10:57:02.496"/>
    </inkml:context>
    <inkml:brush xml:id="br0">
      <inkml:brushProperty name="width" value="0.05" units="cm"/>
      <inkml:brushProperty name="height" value="0.05" units="cm"/>
      <inkml:brushProperty name="color" value="#FFFFFF"/>
    </inkml:brush>
  </inkml:definitions>
  <inkml:trace contextRef="#ctx0" brushRef="#br0">134 313 3672 0 0,'13'-18'722'0'0,"-2"0"0"0"0,0-1-1 0 0,-1 0 1 0 0,0 0 0 0 0,-2-1-1 0 0,-1 0 1 0 0,0-1 0 0 0,-1 0-1 0 0,3-30 1 0 0,-8 48-596 0 0,0 0-1 0 0,-1 0 1 0 0,1 0 0 0 0,-1 0-1 0 0,0 0 1 0 0,0 0 0 0 0,0 0 0 0 0,0 0-1 0 0,-1 0 1 0 0,1 0 0 0 0,-1 0-1 0 0,0 0 1 0 0,0 0 0 0 0,0 0-1 0 0,0 0 1 0 0,0 0 0 0 0,-1 1 0 0 0,1-1-1 0 0,-1 0 1 0 0,0 1 0 0 0,0 0-1 0 0,-2-4 1 0 0,0 4 87 0 0,0 0-1 0 0,1 0 1 0 0,-1 0-1 0 0,0 0 1 0 0,0 0-1 0 0,0 1 1 0 0,0 0-1 0 0,0 0 1 0 0,0 0 0 0 0,0 0-1 0 0,0 1 1 0 0,-1-1-1 0 0,1 1 1 0 0,0 0-1 0 0,-8 1 1 0 0,6 0-112 0 0,0-1 1 0 0,0 1 0 0 0,0 1-1 0 0,0-1 1 0 0,0 1-1 0 0,1 0 1 0 0,-1 0-1 0 0,0 1 1 0 0,1-1-1 0 0,-1 1 1 0 0,1 0-1 0 0,0 1 1 0 0,0-1 0 0 0,1 1-1 0 0,-1 0 1 0 0,1 1-1 0 0,-1-1 1 0 0,1 1-1 0 0,1-1 1 0 0,-5 7-1 0 0,4-4-51 0 0,1 0-1 0 0,0 0 0 0 0,0 0 1 0 0,0 0-1 0 0,1 1 0 0 0,0-1 1 0 0,0 1-1 0 0,1-1 0 0 0,0 1 1 0 0,0 0-1 0 0,1 0 0 0 0,0-1 1 0 0,0 1-1 0 0,1 0 0 0 0,2 10 1 0 0,0-6-10 0 0,1 1 0 0 0,0-1 1 0 0,1-1-1 0 0,0 1 1 0 0,1 0-1 0 0,8 13 1 0 0,51 61 152 0 0,-42-58-94 0 0,20 33 0 0 0,-39-54-84 0 0,-1 0-1 0 0,0 0 0 0 0,-1 0 0 0 0,1 0 1 0 0,-1 0-1 0 0,0 0 0 0 0,-1 1 1 0 0,0-1-1 0 0,0 1 0 0 0,-1-1 0 0 0,0 1 1 0 0,0 0-1 0 0,0-1 0 0 0,-1 1 1 0 0,0-1-1 0 0,-1 0 0 0 0,0 1 1 0 0,0-1-1 0 0,0 0 0 0 0,-1 0 0 0 0,0 0 1 0 0,-1 0-1 0 0,1-1 0 0 0,-1 1 1 0 0,-1-1-1 0 0,1 0 0 0 0,-1 0 1 0 0,0 0-1 0 0,0-1 0 0 0,-1 0 0 0 0,1 0 1 0 0,-1 0-1 0 0,-9 5 0 0 0,14-10-12 0 0,1 1-1 0 0,-1 0 1 0 0,0-1 0 0 0,0 1-1 0 0,0-1 1 0 0,1 1-1 0 0,-1-1 1 0 0,0 0-1 0 0,0 1 1 0 0,0-1 0 0 0,0 0-1 0 0,0 0 1 0 0,0 0-1 0 0,0 1 1 0 0,0-1 0 0 0,0 0-1 0 0,-1 0 1 0 0,2-1-2 0 0,0 1 1 0 0,-1 0-1 0 0,1 0 1 0 0,0-1 0 0 0,-1 1-1 0 0,1 0 1 0 0,0 0-1 0 0,-1-1 1 0 0,1 1 0 0 0,0 0-1 0 0,0-1 1 0 0,-1 1-1 0 0,1 0 1 0 0,0-1-1 0 0,0 1 1 0 0,0-1 0 0 0,0 1-1 0 0,-1 0 1 0 0,1-1-1 0 0,0 1 1 0 0,0-1-1 0 0,0 1 1 0 0,0 0 0 0 0,0-1-1 0 0,0 1 1 0 0,0-1-1 0 0,0-2 1 0 0,1 0-1 0 0,-1-1 0 0 0,1 1 0 0 0,-1 0 0 0 0,1 0 1 0 0,0 0-1 0 0,0 0 0 0 0,2-4 0 0 0,3-2-4 0 0,1 0-1 0 0,-1 0 1 0 0,1 0-1 0 0,1 1 1 0 0,0 0-1 0 0,8-6 1 0 0,56-40-43 0 0,-15 19-2 0 0,82-38 0 0 0,38-21-98 0 0,-156 80 130 0 0,-1 0 0 0 0,0-1 0 0 0,-1-1 0 0 0,-1-1 0 0 0,-1 0 0 0 0,17-22 0 0 0,-28 31 10 0 0,0-1-1 0 0,-1 0 1 0 0,0-1-1 0 0,0 1 1 0 0,-1-1-1 0 0,0 0 1 0 0,-1 0-1 0 0,4-20 1 0 0,-6 27 9 0 0,-1 1 0 0 0,1-1 0 0 0,-1 1 0 0 0,0-1 0 0 0,0 0 0 0 0,0 1 0 0 0,0-1 0 0 0,0 1 0 0 0,0-1 0 0 0,-1 1 0 0 0,0-1 0 0 0,1 1 0 0 0,-1-1 0 0 0,0 1 0 0 0,0 0 0 0 0,0-1 0 0 0,0 1 0 0 0,0 0 0 0 0,-1 0 0 0 0,1 0 0 0 0,-1 0 0 0 0,0 0 0 0 0,1 0 0 0 0,-1 0 0 0 0,0 0 0 0 0,0 1 0 0 0,0-1 0 0 0,0 1 0 0 0,0-1 0 0 0,-1 1 0 0 0,1 0 0 0 0,0 0 0 0 0,-1 0 0 0 0,1 0 0 0 0,0 0 0 0 0,-1 0 0 0 0,1 1 0 0 0,-1-1 0 0 0,0 1 0 0 0,1 0 0 0 0,-4 0 0 0 0,0 0 10 0 0,-1 1 1 0 0,1-1-1 0 0,0 1 1 0 0,0 1 0 0 0,0-1-1 0 0,1 1 1 0 0,-1 0-1 0 0,0 0 1 0 0,1 1-1 0 0,-1-1 1 0 0,1 1-1 0 0,0 1 1 0 0,0-1-1 0 0,-6 5 1 0 0,-2 3 39 0 0,1 0 1 0 0,-1 1-1 0 0,-19 25 0 0 0,22-23-2 0 0,0 1 0 0 0,2 0 0 0 0,-1 1 0 0 0,2 0 0 0 0,0 0 0 0 0,-8 26 0 0 0,13-34-23 0 0,0 1 0 0 0,0-1 1 0 0,0 1-1 0 0,1-1 0 0 0,0 1 0 0 0,1-1 0 0 0,0 1 0 0 0,0-1 0 0 0,1 1 1 0 0,0-1-1 0 0,0 1 0 0 0,1-1 0 0 0,0 1 0 0 0,1-1 0 0 0,4 10 0 0 0,-3-12-18 0 0,0-1 0 0 0,1 0 0 0 0,-1 0 0 0 0,1 0 0 0 0,0 0 0 0 0,1-1 0 0 0,-1 1 0 0 0,1-2 0 0 0,-1 1 0 0 0,1 0 0 0 0,0-1 0 0 0,1 0 0 0 0,-1-1 0 0 0,0 0 0 0 0,1 1 0 0 0,0-2 0 0 0,-1 1 0 0 0,1-1 0 0 0,12 1 0 0 0,11 0-110 0 0,1-1 0 0 0,59-6 1 0 0,-65 2-249 0 0,1-1 1 0 0,-1-1-1 0 0,0-1 1 0 0,-1-1-1 0 0,0-1 1 0 0,0-1-1 0 0,25-14 1 0 0,-33 14-2 0 0,0-1 1 0 0,0 0-1 0 0,-1-1 1 0 0,0-1-1 0 0,-1 0 1 0 0,-1-1-1 0 0,0-1 1 0 0,0 0-1 0 0,-2 0 1 0 0,14-22-1 0 0,39-82-202 0 0,-58 105 396 0 0,-1 0 0 0 0,0 0 0 0 0,-1-1-1 0 0,-1 1 1 0 0,0-1 0 0 0,0 0 0 0 0,0-19 0 0 0,-3 33 157 0 0,0 0 0 0 0,-1 0 0 0 0,1-1 1 0 0,0 1-1 0 0,0 0 0 0 0,0 0 1 0 0,0-1-1 0 0,0 1 0 0 0,0 0 1 0 0,0 0-1 0 0,0 0 0 0 0,-1-1 0 0 0,1 1 1 0 0,0 0-1 0 0,0 0 0 0 0,0 0 1 0 0,0 0-1 0 0,-1-1 0 0 0,1 1 0 0 0,0 0 1 0 0,0 0-1 0 0,-1 0 0 0 0,1 0 1 0 0,0 0-1 0 0,0 0 0 0 0,0 0 1 0 0,-1 0-1 0 0,1 0 0 0 0,0-1 0 0 0,0 1 1 0 0,-1 0-1 0 0,1 0 0 0 0,0 0 1 0 0,0 0-1 0 0,-1 0 0 0 0,1 1 1 0 0,0-1-1 0 0,0 0 0 0 0,-1 0 0 0 0,1 0 1 0 0,0 0-1 0 0,0 0 0 0 0,0 0 1 0 0,-1 0-1 0 0,1 0 0 0 0,0 0 1 0 0,0 1-1 0 0,0-1 0 0 0,-1 0 0 0 0,1 0 1 0 0,0 0-1 0 0,0 0 0 0 0,0 1 1 0 0,0-1-1 0 0,-1 0 0 0 0,1 1 0 0 0,-12 8 161 0 0,-4 9 358 0 0,1 0 1 0 0,1 1 0 0 0,1 0-1 0 0,1 1 1 0 0,-10 22-1 0 0,15-27-116 0 0,0 0 0 0 0,2 1 0 0 0,-1 0 0 0 0,2 0 0 0 0,0 0 0 0 0,1 0 0 0 0,-2 32 0 0 0,5-43-341 0 0,1 0 1 0 0,-1-1-1 0 0,0 1 0 0 0,1 0 1 0 0,0 0-1 0 0,0-1 0 0 0,1 1 0 0 0,-1-1 1 0 0,1 1-1 0 0,0-1 0 0 0,0 0 0 0 0,1 0 1 0 0,-1 0-1 0 0,1 0 0 0 0,0 0 0 0 0,4 5 1 0 0,-2-5-11 0 0,1 1 0 0 0,0-1 1 0 0,0 1-1 0 0,0-1 1 0 0,0-1-1 0 0,1 0 0 0 0,-1 1 1 0 0,1-2-1 0 0,12 4 0 0 0,3-1-38 0 0,0-1 0 0 0,1-1-1 0 0,-1-1 1 0 0,1-1-1 0 0,43-4 1 0 0,-49 1-72 0 0,0 0-1 0 0,0-1 1 0 0,0-1 0 0 0,0 0-1 0 0,-1-1 1 0 0,23-11-1 0 0,-32 13 21 0 0,-1 0-1 0 0,0-1 0 0 0,0 1 1 0 0,-1-2-1 0 0,1 1 0 0 0,-1 0 0 0 0,0-1 1 0 0,0 0-1 0 0,0-1 0 0 0,-1 1 1 0 0,1-1-1 0 0,-1 1 0 0 0,-1-1 0 0 0,1 0 1 0 0,-1-1-1 0 0,0 1 0 0 0,-1-1 1 0 0,4-9-1 0 0,-3 2-62 0 0,0-1 0 0 0,-1 0 0 0 0,0-17 0 0 0,-2 25 73 0 0,0 0 0 0 0,0 0 0 0 0,-1 0 0 0 0,0 0 0 0 0,0 0 0 0 0,-1 1 0 0 0,0-1 0 0 0,0 0 0 0 0,-3-6 0 0 0,5 12 29 0 0,0 1-1 0 0,0 0 0 0 0,-1-1 1 0 0,1 1-1 0 0,0 0 0 0 0,0-1 1 0 0,0 1-1 0 0,0 0 0 0 0,0-1 1 0 0,-1 1-1 0 0,1 0 0 0 0,0-1 1 0 0,0 1-1 0 0,-1 0 0 0 0,1 0 1 0 0,0-1-1 0 0,0 1 0 0 0,-1 0 1 0 0,1 0-1 0 0,0 0 0 0 0,-1-1 1 0 0,1 1-1 0 0,0 0 0 0 0,-1 0 1 0 0,1 0-1 0 0,0 0 0 0 0,-1 0 1 0 0,1 0-1 0 0,0-1 0 0 0,-1 1 1 0 0,1 0-1 0 0,0 0 0 0 0,-1 0 1 0 0,1 0-1 0 0,0 0 0 0 0,-1 0 1 0 0,1 1-1 0 0,-1-1 0 0 0,1 0 1 0 0,0 0-1 0 0,-1 0 0 0 0,-10 17 101 0 0,-1 24 94 0 0,10-30-141 0 0,1 0-1 0 0,0 0 1 0 0,1 0 0 0 0,0 0 0 0 0,1 0 0 0 0,0 0 0 0 0,0 0-1 0 0,1 0 1 0 0,1 0 0 0 0,5 13 0 0 0,-6-19-34 0 0,0 0 0 0 0,1 0 0 0 0,-1 0 0 0 0,1 0-1 0 0,0 0 1 0 0,1-1 0 0 0,-1 1 0 0 0,1-1 0 0 0,0 0 0 0 0,0 0 0 0 0,0-1 0 0 0,1 1 0 0 0,-1-1 0 0 0,1 0 0 0 0,0 0 0 0 0,0 0 0 0 0,0-1 0 0 0,0 0 0 0 0,0 0-1 0 0,0 0 1 0 0,11 2 0 0 0,-10-3-33 0 0,-1 0 0 0 0,1 0 0 0 0,0-1 0 0 0,-1 1 0 0 0,1-1-1 0 0,0-1 1 0 0,-1 1 0 0 0,1-1 0 0 0,0 0 0 0 0,-1 0 0 0 0,1-1 0 0 0,-1 0 0 0 0,1 0-1 0 0,-1 0 1 0 0,0 0 0 0 0,0-1 0 0 0,5-3 0 0 0,-5 2-19 0 0,0 0 0 0 0,-1-1 0 0 0,1 1 0 0 0,-1-1 1 0 0,0 0-1 0 0,-1 0 0 0 0,1-1 0 0 0,-1 1 0 0 0,0-1 0 0 0,0 1 0 0 0,-1-1 1 0 0,0 0-1 0 0,0 0 0 0 0,0 0 0 0 0,1-10 0 0 0,1-26-334 0 0,-3-62-1 0 0,-1 127 453 0 0,2-1 0 0 0,0 1 0 0 0,1-1 0 0 0,10 34 0 0 0,-10-45-44 0 0,1-1 1 0 0,-1 0-1 0 0,2 0 1 0 0,-1 0 0 0 0,1-1-1 0 0,1 0 1 0 0,0 0-1 0 0,0 0 1 0 0,1 0-1 0 0,0-1 1 0 0,13 12-1 0 0,-17-18-63 0 0,0 0 1 0 0,0 0-1 0 0,0 0 0 0 0,0 0 0 0 0,0 0 0 0 0,0-1 1 0 0,0 1-1 0 0,1-1 0 0 0,-1 0 0 0 0,0 0 0 0 0,1 0 0 0 0,-1-1 1 0 0,1 1-1 0 0,-1-1 0 0 0,1 0 0 0 0,0 1 0 0 0,-1-2 1 0 0,1 1-1 0 0,-1 0 0 0 0,1-1 0 0 0,-1 0 0 0 0,1 1 0 0 0,-1-2 1 0 0,0 1-1 0 0,6-2 0 0 0,-3-1-373 0 0,0 1 1 0 0,0-1-1 0 0,-1 0 0 0 0,1 0 1 0 0,5-6-1 0 0,22-28-6198 0 0,-19 17 3131 0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21T10:57:02.873"/>
    </inkml:context>
    <inkml:brush xml:id="br0">
      <inkml:brushProperty name="width" value="0.05" units="cm"/>
      <inkml:brushProperty name="height" value="0.05" units="cm"/>
      <inkml:brushProperty name="color" value="#FFFFFF"/>
    </inkml:brush>
  </inkml:definitions>
  <inkml:trace contextRef="#ctx0" brushRef="#br0">67 4 2512 0 0,'-4'10'1387'0'0,"-14"32"1385"0"0,17-40-2454 0 0,0 0 0 0 0,0-1 0 0 0,1 1 1 0 0,-1-1-1 0 0,0 0 0 0 0,-1 1 0 0 0,1-1 1 0 0,0 0-1 0 0,0 0 0 0 0,0 1 0 0 0,-1-1 1 0 0,1 0-1 0 0,-1 0 0 0 0,1 0 0 0 0,-1-1 1 0 0,1 1-1 0 0,-1 0 0 0 0,1 0 0 0 0,-1-1 0 0 0,0 1 1 0 0,-2-1-1 0 0,3 0-173 0 0,1 0 0 0 0,-1 0 1 0 0,0-1-1 0 0,1 1 0 0 0,-1-1 1 0 0,1 1-1 0 0,-1 0 0 0 0,0-1 0 0 0,1 1 1 0 0,-1-1-1 0 0,1 1 0 0 0,-1-1 0 0 0,1 0 1 0 0,-1 1-1 0 0,1-1 0 0 0,0 1 0 0 0,-1-1 1 0 0,1 0-1 0 0,0 1 0 0 0,-1-1 1 0 0,1 0-1 0 0,0 0 0 0 0,0 1 0 0 0,0-1 1 0 0,0 0-1 0 0,-1 0 0 0 0,1 1 0 0 0,0-1 1 0 0,0 0-1 0 0,1-1 0 0 0,-1-29 64 0 0,0 24 159 0 0,-2-16 158 0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21T10:57:03.535"/>
    </inkml:context>
    <inkml:brush xml:id="br0">
      <inkml:brushProperty name="width" value="0.05" units="cm"/>
      <inkml:brushProperty name="height" value="0.05" units="cm"/>
      <inkml:brushProperty name="color" value="#FFFFFF"/>
    </inkml:brush>
  </inkml:definitions>
  <inkml:trace contextRef="#ctx0" brushRef="#br0">11 207 3552 0 0,'-1'0'242'0'0,"1"1"-1"0"0,-1-1 0 0 0,1 0 0 0 0,-1 1 0 0 0,0-1 1 0 0,1 1-1 0 0,-1-1 0 0 0,1 1 0 0 0,-1-1 1 0 0,1 1-1 0 0,0 0 0 0 0,-1-1 0 0 0,1 1 1 0 0,-1-1-1 0 0,1 1 0 0 0,0 0 0 0 0,0-1 0 0 0,-1 1 1 0 0,1 0-1 0 0,0-1 0 0 0,0 1 0 0 0,0 0 1 0 0,0 0-1 0 0,0-1 0 0 0,0 1 0 0 0,0 0 1 0 0,0 1-1 0 0,-1 27 856 0 0,2-24-365 0 0,-1 6-248 0 0,-1 10 851 0 0,1 0-1 0 0,2 0 0 0 0,0 0 1 0 0,7 33-1 0 0,-4-85-500 0 0,-11-29-487 0 0,2-1-1 0 0,5-64 1 0 0,0 119-335 0 0,0 0 0 0 0,0 0 0 0 0,0 0 0 0 0,1 1 1 0 0,-1-1-1 0 0,2 0 0 0 0,-1 1 0 0 0,0-1 0 0 0,1 1 0 0 0,0 0 0 0 0,0 0 1 0 0,1 0-1 0 0,-1 0 0 0 0,1 0 0 0 0,0 1 0 0 0,1 0 0 0 0,-1 0 0 0 0,1 0 0 0 0,-1 0 1 0 0,1 1-1 0 0,0-1 0 0 0,1 1 0 0 0,-1 1 0 0 0,0-1 0 0 0,1 1 0 0 0,-1 0 1 0 0,1 0-1 0 0,0 0 0 0 0,0 1 0 0 0,0 0 0 0 0,8 0 0 0 0,-3-1-115 0 0,0 2 0 0 0,0-1 0 0 0,0 2 0 0 0,0-1-1 0 0,0 2 1 0 0,0-1 0 0 0,0 2 0 0 0,0-1 0 0 0,0 1 0 0 0,-1 1-1 0 0,1 0 1 0 0,-1 0 0 0 0,0 1 0 0 0,0 1 0 0 0,-1-1 0 0 0,12 11-1 0 0,-19-15 55 0 0,0 1 0 0 0,0 1-1 0 0,-1-1 1 0 0,0 0-1 0 0,1 0 1 0 0,-1 0-1 0 0,0 1 1 0 0,0-1-1 0 0,0 1 1 0 0,0-1-1 0 0,0 1 1 0 0,-1-1-1 0 0,1 1 1 0 0,-1-1-1 0 0,0 1 1 0 0,0 0-1 0 0,0 2 1 0 0,-5 51 191 0 0,2-34 10 0 0,0 1 58 0 0,0 0 267 0 0,1 1 1 0 0,2 44 0 0 0,7-41 35 0 0,-7-26-514 0 0,0 0 0 0 0,1-1 0 0 0,-1 1 0 0 0,0 0 0 0 0,0-1 0 0 0,0 1 0 0 0,0 0 0 0 0,1-1 0 0 0,-1 1 0 0 0,0 0 0 0 0,1-1 0 0 0,-1 1 0 0 0,0-1 0 0 0,1 1 0 0 0,-1-1 0 0 0,1 1 0 0 0,-1-1 0 0 0,1 1-1 0 0,-1-1 1 0 0,1 1 0 0 0,0-1 0 0 0,-1 0 0 0 0,1 1 0 0 0,-1-1 0 0 0,1 0 0 0 0,0 1 0 0 0,-1-1 0 0 0,1 0 0 0 0,0 0 0 0 0,-1 0 0 0 0,1 1 0 0 0,0-1 0 0 0,0 0 0 0 0,1-2-654 0 0,-1 0 0 0 0,0 0-1 0 0,0 0 1 0 0,-1 0 0 0 0,1 0 0 0 0,0 0-1 0 0,-1 0 1 0 0,1 0 0 0 0,-1 0 0 0 0,1 0-1 0 0,-1 0 1 0 0,0 0 0 0 0,0 0-1 0 0,0-1 1 0 0,0 1 0 0 0,0 0 0 0 0,-2-4-1 0 0,2 0-697 0 0,-1-16-2732 0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21T10:57:04.143"/>
    </inkml:context>
    <inkml:brush xml:id="br0">
      <inkml:brushProperty name="width" value="0.05" units="cm"/>
      <inkml:brushProperty name="height" value="0.05" units="cm"/>
      <inkml:brushProperty name="color" value="#FFFFFF"/>
    </inkml:brush>
  </inkml:definitions>
  <inkml:trace contextRef="#ctx0" brushRef="#br0">0 166 3776 0 0,'84'0'9404'0'0,"134"-1"-5998"0"0,-208 1-3471 0 0,0 0 1 0 0,-1-1 0 0 0,1 0 0 0 0,0-1 0 0 0,0 0 0 0 0,-1-1-1 0 0,1 0 1 0 0,-1 0 0 0 0,0-1 0 0 0,0 0 0 0 0,0-1 0 0 0,-1 0 0 0 0,1 0-1 0 0,-1 0 1 0 0,0-1 0 0 0,-1-1 0 0 0,0 1 0 0 0,0-1 0 0 0,0-1 0 0 0,-1 1-1 0 0,0-1 1 0 0,0 0 0 0 0,7-13 0 0 0,-3-5-32 0 0,-3 9 278 0 0,-7 38 307 0 0,-9 118 1241 0 0,9 156-1 0 0,4-104-811 0 0,-4-145-701 0 0,0-39-114 0 0,0-31-66 0 0,0 8-34 0 0,-1-13-1 0 0,2 0-1 0 0,7-40 1 0 0,-7 62-2 0 0,0 0 1 0 0,1 1-1 0 0,-1-1 1 0 0,2 0-1 0 0,-1 0 1 0 0,1 1-1 0 0,0 0 1 0 0,1-1-1 0 0,-1 1 1 0 0,1 0-1 0 0,0 1 1 0 0,1-1-1 0 0,-1 1 1 0 0,1 0-1 0 0,7-7 1 0 0,-10 11-2 0 0,0-1 0 0 0,0 1 0 0 0,0-1 0 0 0,0 1 0 0 0,0 0 0 0 0,0 0 0 0 0,0 0 0 0 0,1 0 1 0 0,-1 0-1 0 0,0 0 0 0 0,0 1 0 0 0,1-1 0 0 0,-1 1 0 0 0,0 0 0 0 0,1-1 0 0 0,-1 1 0 0 0,0 0 1 0 0,1 1-1 0 0,-1-1 0 0 0,1 0 0 0 0,3 1 0 0 0,-4 1 0 0 0,1-1 0 0 0,-1 1 0 0 0,1 0 0 0 0,-1-1 0 0 0,0 1 0 0 0,1 0 0 0 0,-1 0 0 0 0,0 0 0 0 0,0 1 0 0 0,-1-1-1 0 0,1 0 1 0 0,0 1 0 0 0,-1 0 0 0 0,3 4 0 0 0,1 7 4 0 0,1 1 0 0 0,-2 0 1 0 0,0 0-1 0 0,-1 0 0 0 0,1 20 0 0 0,0 20 21 0 0,-3-36 2 0 0,0 1 0 0 0,1 0 0 0 0,1 0 0 0 0,1-1 0 0 0,8 25 0 0 0,-11-42-23 0 0,-1 0 0 0 0,1-1-1 0 0,0 1 1 0 0,0 0 0 0 0,0-1 0 0 0,0 1 0 0 0,0-1 0 0 0,0 1-1 0 0,0-1 1 0 0,1 1 0 0 0,-1-1 0 0 0,0 0 0 0 0,1 0 0 0 0,0 0-1 0 0,-1 1 1 0 0,1-1 0 0 0,-1-1 0 0 0,1 1 0 0 0,0 0 0 0 0,0 0 0 0 0,-1-1-1 0 0,1 1 1 0 0,0-1 0 0 0,0 1 0 0 0,0-1 0 0 0,0 0 0 0 0,0 0-1 0 0,-1 0 1 0 0,1 0 0 0 0,0 0 0 0 0,0 0 0 0 0,0 0 0 0 0,0-1-1 0 0,0 1 1 0 0,2-2 0 0 0,8-2 4 0 0,-1 0 1 0 0,0-1-1 0 0,0-1 1 0 0,16-10-1 0 0,-6 4-10 0 0,-18 10 3 0 0,9-5-9 0 0,1 1-1 0 0,0 0 1 0 0,0 1-1 0 0,23-7 1 0 0,-33 12 5 0 0,0-1 1 0 0,-1 0 0 0 0,1 1-1 0 0,-1 0 1 0 0,1 0 0 0 0,0 0 0 0 0,-1 0-1 0 0,1 0 1 0 0,0 0 0 0 0,-1 1-1 0 0,1-1 1 0 0,-1 1 0 0 0,1 0 0 0 0,-1 0-1 0 0,1 0 1 0 0,-1 0 0 0 0,1 0-1 0 0,-1 1 1 0 0,0-1 0 0 0,0 0-1 0 0,1 1 1 0 0,-1 0 0 0 0,0 0 0 0 0,-1-1-1 0 0,1 1 1 0 0,0 0 0 0 0,0 1-1 0 0,-1-1 1 0 0,0 0 0 0 0,1 0-1 0 0,1 5 1 0 0,2 5-1 0 0,-1 0 1 0 0,0 1-1 0 0,-1 0 0 0 0,0 0 0 0 0,1 26 0 0 0,-4 68 47 0 0,-7-17 52 0 0,-4-2 0 0 0,-4 1 0 0 0,-3-2 0 0 0,-37 105 1 0 0,38-146 63 0 0,-39 77 0 0 0,45-103-75 0 0,-1 0-1 0 0,-2 0 1 0 0,1-1-1 0 0,-2-1 1 0 0,-29 28 0 0 0,39-41-41 0 0,-1 0 1 0 0,0-1 0 0 0,0 0-1 0 0,0 0 1 0 0,-1 0-1 0 0,0-1 1 0 0,1 0 0 0 0,-1 0-1 0 0,-11 3 1 0 0,16-6-30 0 0,0 1-1 0 0,0-1 1 0 0,0 0 0 0 0,-1 1 0 0 0,1-1 0 0 0,0 0-1 0 0,0-1 1 0 0,-1 1 0 0 0,1 0 0 0 0,0-1-1 0 0,0 1 1 0 0,0-1 0 0 0,0 1 0 0 0,0-1-1 0 0,0 0 1 0 0,0 0 0 0 0,0 0 0 0 0,0 0-1 0 0,0-1 1 0 0,0 1 0 0 0,0 0 0 0 0,1-1 0 0 0,-1 1-1 0 0,0-1 1 0 0,1 0 0 0 0,-1 1 0 0 0,1-1-1 0 0,0 0 1 0 0,0 0 0 0 0,0 0 0 0 0,0 0-1 0 0,0 0 1 0 0,0 0 0 0 0,-1-4 0 0 0,-2-8 23 0 0,0 0 0 0 0,2-1-1 0 0,-1 1 1 0 0,2-1 0 0 0,0 0 0 0 0,0 0 0 0 0,2 0 0 0 0,0 1 0 0 0,5-29 0 0 0,4 0-10 0 0,1 0 1 0 0,18-43-1 0 0,-6 30-296 0 0,1 0 0 0 0,3 2 0 0 0,3 1 0 0 0,1 1 1 0 0,3 2-1 0 0,3 1 0 0 0,46-49 0 0 0,-42 56-1907 0 0,53-41-1 0 0,-47 46-1763 0 0,59-34-1 0 0,-15 20-464 0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21T10:57:04.504"/>
    </inkml:context>
    <inkml:brush xml:id="br0">
      <inkml:brushProperty name="width" value="0.05" units="cm"/>
      <inkml:brushProperty name="height" value="0.05" units="cm"/>
      <inkml:brushProperty name="color" value="#FFFFFF"/>
    </inkml:brush>
  </inkml:definitions>
  <inkml:trace contextRef="#ctx0" brushRef="#br0">13 0 5448 0 0,'-3'2'925'0'0,"1"2"-17"0"0,-1 2 4 0 0,3 1-36 0 0,-2-1-52 0 0,2-3-92 0 0,-3 3-124 0 0,3-3-336 0 0,0 1-2572 0 0,5-2 0 0 0,3-5-1 0 0,-5-7 1 0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21T10:57:44.888"/>
    </inkml:context>
    <inkml:brush xml:id="br0">
      <inkml:brushProperty name="width" value="0.05" units="cm"/>
      <inkml:brushProperty name="height" value="0.05" units="cm"/>
      <inkml:brushProperty name="color" value="#FFFFFF"/>
    </inkml:brush>
  </inkml:definitions>
  <inkml:trace contextRef="#ctx0" brushRef="#br0">273 69 716 0 0,'-2'-5'320'0'0,"0"0"0"0"0,1 1 0 0 0,-1-1 0 0 0,-1 1 0 0 0,1-1-1 0 0,-1 1 1 0 0,0 0 0 0 0,0 0 0 0 0,0 0 0 0 0,0 1 0 0 0,-1-1 0 0 0,1 1 0 0 0,-5-4 0 0 0,7 6-206 0 0,-1 0 1 0 0,1 1-1 0 0,-1-1 1 0 0,1 0 0 0 0,-1 0-1 0 0,0 1 1 0 0,1-1-1 0 0,-1 1 1 0 0,1-1 0 0 0,-1 1-1 0 0,0 0 1 0 0,0 0 0 0 0,1-1-1 0 0,-1 1 1 0 0,0 0-1 0 0,1 1 1 0 0,-1-1 0 0 0,0 0-1 0 0,1 0 1 0 0,-1 1-1 0 0,0-1 1 0 0,1 1 0 0 0,-1 0-1 0 0,0-1 1 0 0,1 1-1 0 0,-1 0 1 0 0,1 0 0 0 0,0 0-1 0 0,-1 0 1 0 0,1 0-1 0 0,0 0 1 0 0,-1 0 0 0 0,1 0-1 0 0,0 1 1 0 0,0-1 0 0 0,0 1-1 0 0,0-1 1 0 0,0 0-1 0 0,0 1 1 0 0,0 1 0 0 0,-14 23 154 0 0,1 1 1 0 0,2 0 0 0 0,-17 50 0 0 0,-15 91 27 0 0,25-70-85 0 0,-13 180 0 0 0,27 102 91 0 0,7-315-267 0 0,4 0 1 0 0,2 0-1 0 0,3-1 1 0 0,3 0-1 0 0,2 0 0 0 0,3-2 1 0 0,3 0-1 0 0,56 108 0 0 0,-47-113-21 0 0,2-2 0 0 0,3-2 0 0 0,2-1 0 0 0,2-2-1 0 0,2-2 1 0 0,2-2 0 0 0,2-1 0 0 0,2-3 0 0 0,2-2-1 0 0,2-2 1 0 0,1-2 0 0 0,2-2 0 0 0,1-3 0 0 0,1-3-1 0 0,80 28 1 0 0,-83-39 4 0 0,1-2 0 0 0,1-3 0 0 0,0-2 0 0 0,66 3 0 0 0,-28-10 72 0 0,161-15 0 0 0,-254 12-318 0 0,32-3 290 0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21T10:57:46.807"/>
    </inkml:context>
    <inkml:brush xml:id="br0">
      <inkml:brushProperty name="width" value="0.05" units="cm"/>
      <inkml:brushProperty name="height" value="0.05" units="cm"/>
      <inkml:brushProperty name="color" value="#FFFFFF"/>
    </inkml:brush>
  </inkml:definitions>
  <inkml:trace contextRef="#ctx0" brushRef="#br0">68 37 3648 0 0,'-24'-4'2661'0'0,"21"2"-2348"0"0,-1 2-1 0 0,1-1 1 0 0,0 0 0 0 0,0 1 0 0 0,0-1 0 0 0,0 1 0 0 0,-6 0-1 0 0,8 1-228 0 0,0 0-1 0 0,1-1 0 0 0,-1 1 0 0 0,0 0 0 0 0,1 0 0 0 0,-1 0 0 0 0,1 0 0 0 0,-1 0 1 0 0,1 0-1 0 0,-1 0 0 0 0,1 0 0 0 0,0 0 0 0 0,0 0 0 0 0,-1 1 0 0 0,1-1 0 0 0,0 0 1 0 0,0 0-1 0 0,0 0 0 0 0,0 0 0 0 0,0 0 0 0 0,0 0 0 0 0,1 2 0 0 0,-1 2 230 0 0,-6 83 2199 0 0,10 140 0 0 0,1-175-2218 0 0,2 0 1 0 0,2 0 0 0 0,32 97-1 0 0,-36-134-219 0 0,1-1-1 0 0,1 0 1 0 0,1-1-1 0 0,0 1 1 0 0,0-1-1 0 0,2-1 1 0 0,14 18-1 0 0,-21-27-58 0 0,1-1-1 0 0,-1 0 1 0 0,0 0-1 0 0,1 0 1 0 0,0 0-1 0 0,-1 0 0 0 0,1-1 1 0 0,0 1-1 0 0,0-1 1 0 0,1 0-1 0 0,-1-1 1 0 0,0 1-1 0 0,1-1 1 0 0,-1 1-1 0 0,1-2 0 0 0,-1 1 1 0 0,1 0-1 0 0,0-1 1 0 0,-1 0-1 0 0,1 0 1 0 0,-1 0-1 0 0,1 0 1 0 0,0-1-1 0 0,-1 0 0 0 0,1 0 1 0 0,-1 0-1 0 0,1 0 1 0 0,-1-1-1 0 0,0 0 1 0 0,6-2-1 0 0,-2-2-4 0 0,-1 1 0 0 0,1-1 0 0 0,-1 0 0 0 0,0 0 0 0 0,0-1 0 0 0,-1 0 0 0 0,0 0 0 0 0,0-1 0 0 0,0 0 0 0 0,-1 0 0 0 0,0 0 0 0 0,-1 0 0 0 0,5-13 0 0 0,3-12 11 0 0,-1-1 0 0 0,8-40 1 0 0,-4 0 25 0 0,8-127 0 0 0,-16-75 77 0 0,-8 247-87 0 0,1 20 17 0 0,0 21 47 0 0,3 103 221 0 0,29 185 1 0 0,54 110 147 0 0,-85-407-629 0 0,5 21 400 0 0,18 44-1 0 0,-21-60-585 0 0,1-1 0 0 0,0 0 0 0 0,0 0 0 0 0,6 7-1 0 0,-8-11-329 0 0,1-1-1 0 0,-1 1 0 0 0,1-1 0 0 0,0 0 0 0 0,-1 1 0 0 0,1-1 0 0 0,0-1 1 0 0,0 1-1 0 0,0 0 0 0 0,6 2 0 0 0,5-4-3073 0 0,0-7-1 0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21T10:57:47.228"/>
    </inkml:context>
    <inkml:brush xml:id="br0">
      <inkml:brushProperty name="width" value="0.05" units="cm"/>
      <inkml:brushProperty name="height" value="0.05" units="cm"/>
      <inkml:brushProperty name="color" value="#FFFFFF"/>
    </inkml:brush>
  </inkml:definitions>
  <inkml:trace contextRef="#ctx0" brushRef="#br0">187 224 3280 0 0,'0'0'178'0'0,"-1"-1"0"0"0,1 1 0 0 0,-1-1 0 0 0,0 1 0 0 0,1-1 0 0 0,-1 1 0 0 0,1-1 0 0 0,-1 1 0 0 0,1-1-1 0 0,0 0 1 0 0,-1 1 0 0 0,1-1 0 0 0,0 1 0 0 0,-1-1 0 0 0,1 0 0 0 0,0 0 0 0 0,-1 1 0 0 0,1-1 0 0 0,0 0 0 0 0,0 1-1 0 0,0-1 1 0 0,0 0 0 0 0,0 0 0 0 0,0 1 0 0 0,0-1 0 0 0,0-1 0 0 0,0-28 678 0 0,0 23-272 0 0,0-10 94 0 0,-2-57 2015 0 0,1 70-2486 0 0,1 0 0 0 0,-1 0-1 0 0,0-1 1 0 0,0 1 0 0 0,0 0 0 0 0,0 0 0 0 0,-1 0 0 0 0,0 0-1 0 0,0 0 1 0 0,0 1 0 0 0,0-1 0 0 0,-1 1 0 0 0,1-1 0 0 0,-4-2-1 0 0,5 4-156 0 0,-1 0 0 0 0,0 1 0 0 0,0 0 0 0 0,0-1 0 0 0,0 1 0 0 0,0 0 0 0 0,0 0 0 0 0,0 0 0 0 0,0 0 0 0 0,-1 0 0 0 0,1 0 0 0 0,0 1 0 0 0,0-1 0 0 0,-1 1 0 0 0,1 0 0 0 0,0 0 0 0 0,-1-1 0 0 0,1 1 0 0 0,0 1-1 0 0,-1-1 1 0 0,1 0 0 0 0,0 1 0 0 0,-1-1 0 0 0,1 1 0 0 0,0 0 0 0 0,0-1 0 0 0,-1 1 0 0 0,1 0 0 0 0,-3 2 0 0 0,3-1-16 0 0,-1 0 0 0 0,1 0-1 0 0,-1 1 1 0 0,1-1 0 0 0,0 0 0 0 0,0 1 0 0 0,0 0-1 0 0,0-1 1 0 0,0 1 0 0 0,1 0 0 0 0,-1 0 0 0 0,1 0-1 0 0,0 0 1 0 0,0 0 0 0 0,0 1 0 0 0,0-1-1 0 0,1 0 1 0 0,-1 0 0 0 0,1 1 0 0 0,-1 3 0 0 0,2 1 2 0 0,0 0 1 0 0,1 0-1 0 0,-1 0 0 0 0,2 0 1 0 0,-1 0-1 0 0,1 0 1 0 0,0-1-1 0 0,0 0 1 0 0,1 1-1 0 0,0-1 1 0 0,5 6-1 0 0,8 10 108 0 0,34 37 0 0 0,-24-33-48 0 0,-16-18-22 0 0,-1 1 1 0 0,-1 0-1 0 0,0 0 0 0 0,0 1 0 0 0,10 17 0 0 0,-18-25-52 0 0,1 0-1 0 0,-1 0 1 0 0,0 0 0 0 0,0 1-1 0 0,0-1 1 0 0,0 0-1 0 0,0 0 1 0 0,-1 1 0 0 0,0-1-1 0 0,0 0 1 0 0,0 1 0 0 0,0-1-1 0 0,0 0 1 0 0,0 0-1 0 0,-1 1 1 0 0,0-1 0 0 0,1 0-1 0 0,-1 0 1 0 0,-1 0 0 0 0,1 1-1 0 0,0-1 1 0 0,-1 0-1 0 0,1-1 1 0 0,-1 1 0 0 0,0 0-1 0 0,0 0 1 0 0,0-1 0 0 0,-3 3-1 0 0,-3 3-44 0 0,0-1 0 0 0,0 0 0 0 0,-1 0 0 0 0,0-1-1 0 0,0-1 1 0 0,-1 1 0 0 0,0-1 0 0 0,0-1 0 0 0,0 0 0 0 0,0 0 0 0 0,-1-1 0 0 0,1 0-1 0 0,-1-1 1 0 0,0 0 0 0 0,0-1 0 0 0,0 0 0 0 0,0-1 0 0 0,0 0 0 0 0,-15-2-1 0 0,25 2-54 0 0,0 0 0 0 0,0 0 0 0 0,0 0 0 0 0,1-1 0 0 0,-1 1 0 0 0,0 0 0 0 0,0 0 0 0 0,0-1 0 0 0,0 1 0 0 0,0 0 0 0 0,1-1 0 0 0,-1 1 0 0 0,0 0 0 0 0,0-1 0 0 0,1 0 0 0 0,-1 1 0 0 0,0-1 0 0 0,1 1 0 0 0,-1-1 0 0 0,0 0 0 0 0,1 1 0 0 0,-1-1 0 0 0,1 0 0 0 0,-2-1 0 0 0,3 1-271 0 0,-1 0 0 0 0,0-1 0 0 0,0 1 0 0 0,0 0 0 0 0,1 0 0 0 0,-1 0-1 0 0,1 0 1 0 0,-1 0 0 0 0,1 0 0 0 0,-1-1 0 0 0,1 1 0 0 0,-1 0 0 0 0,1 0 0 0 0,0 1 0 0 0,0-1 0 0 0,0 0 0 0 0,-1 0 0 0 0,1 0 0 0 0,2-1 0 0 0,11-9-3219 0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21T10:57:47.758"/>
    </inkml:context>
    <inkml:brush xml:id="br0">
      <inkml:brushProperty name="width" value="0.05" units="cm"/>
      <inkml:brushProperty name="height" value="0.05" units="cm"/>
      <inkml:brushProperty name="color" value="#FFFFFF"/>
    </inkml:brush>
  </inkml:definitions>
  <inkml:trace contextRef="#ctx0" brushRef="#br0">30 354 2672 0 0,'0'1'210'0'0,"1"1"1"0"0,-1 0-1 0 0,1-1 0 0 0,0 1 0 0 0,0 0 0 0 0,0-1 0 0 0,0 1 0 0 0,0-1 0 0 0,0 1 1 0 0,0-1-1 0 0,0 0 0 0 0,1 1 0 0 0,-1-1 0 0 0,0 0 0 0 0,1 0 0 0 0,-1 0 1 0 0,1 0-1 0 0,0 0 0 0 0,2 1 0 0 0,-1-1 19 0 0,-1 0 0 0 0,0 0 0 0 0,0 0 0 0 0,1 0 1 0 0,-1 0-1 0 0,0 0 0 0 0,1-1 0 0 0,-1 1 0 0 0,1-1 0 0 0,-1 1 0 0 0,1-1 0 0 0,-1 0 0 0 0,0 0 1 0 0,4-1-1 0 0,-3 0 9 0 0,0-1 0 0 0,0 0 0 0 0,0-1 0 0 0,0 1 0 0 0,0 0 0 0 0,0-1 0 0 0,-1 1 0 0 0,1-1-1 0 0,-1 0 1 0 0,1 0 0 0 0,-1 0 0 0 0,0 0 0 0 0,0-1 0 0 0,-1 1 0 0 0,1 0 0 0 0,-1-1 0 0 0,2-4 0 0 0,1-5 303 0 0,0-1 0 0 0,-1 0 0 0 0,2-16 1 0 0,-4 18-358 0 0,0 0 0 0 0,0 0 0 0 0,-1 0 0 0 0,-1 0 0 0 0,0 0 0 0 0,-1 1 1 0 0,-6-23-1 0 0,7 31-158 0 0,0 0 1 0 0,0 0-1 0 0,0 0 1 0 0,0 1 0 0 0,-1-1-1 0 0,1 0 1 0 0,-1 0-1 0 0,1 1 1 0 0,-1 0-1 0 0,0-1 1 0 0,0 1-1 0 0,0 0 1 0 0,-1 0-1 0 0,1 0 1 0 0,-1 0 0 0 0,1 0-1 0 0,-1 0 1 0 0,1 1-1 0 0,-1-1 1 0 0,0 1-1 0 0,0 0 1 0 0,1 0-1 0 0,-1 0 1 0 0,0 0-1 0 0,0 0 1 0 0,0 1 0 0 0,0-1-1 0 0,-1 1 1 0 0,1 0-1 0 0,0 0 1 0 0,0 0-1 0 0,0 0 1 0 0,0 1-1 0 0,0-1 1 0 0,0 1 0 0 0,-3 0-1 0 0,3 1-11 0 0,0-1 0 0 0,1 0-1 0 0,-1 1 1 0 0,1 0 0 0 0,-1-1-1 0 0,1 1 1 0 0,-1 0 0 0 0,1 0-1 0 0,0 1 1 0 0,0-1 0 0 0,0 0 0 0 0,0 1-1 0 0,1-1 1 0 0,-1 1 0 0 0,1 0-1 0 0,-1-1 1 0 0,1 1 0 0 0,0 0 0 0 0,0 0-1 0 0,0 0 1 0 0,0 0 0 0 0,0 5-1 0 0,-3 9 38 0 0,2 1-1 0 0,-2 26 0 0 0,4-42-48 0 0,-1 15 13 0 0,1 1-1 0 0,1-1 0 0 0,0 1 1 0 0,2-1-1 0 0,0 0 0 0 0,6 23 1 0 0,-7-35-14 0 0,-1 0 1 0 0,1 1 0 0 0,1-1 0 0 0,-1 0 0 0 0,1 0 0 0 0,0 0 0 0 0,0-1 0 0 0,0 1-1 0 0,1-1 1 0 0,-1 1 0 0 0,1-1 0 0 0,0 0 0 0 0,1-1 0 0 0,-1 1 0 0 0,1-1-1 0 0,-1 1 1 0 0,1-1 0 0 0,0-1 0 0 0,0 1 0 0 0,0-1 0 0 0,0 0 0 0 0,1 0 0 0 0,6 1-1 0 0,-3-1-39 0 0,0-1-1 0 0,1 0 0 0 0,-1-1 0 0 0,0 0 1 0 0,0 0-1 0 0,1-1 0 0 0,-1-1 0 0 0,0 1 1 0 0,0-1-1 0 0,0-1 0 0 0,0 0 0 0 0,15-7 1 0 0,2-3-382 0 0,-2-2 1 0 0,41-31-1 0 0,-38 26 4 0 0,-24 18 351 0 0,-1 0 0 0 0,1 0 0 0 0,-1 0 0 0 0,1 1 1 0 0,0-1-1 0 0,0 1 0 0 0,0 0 0 0 0,-1-1 0 0 0,1 1 0 0 0,0 1 0 0 0,1-1 0 0 0,-1 0 1 0 0,0 1-1 0 0,0-1 0 0 0,0 1 0 0 0,0 0 0 0 0,6 1 0 0 0,-7 0 21 0 0,0 0 0 0 0,1 0-1 0 0,-1 0 1 0 0,0 0 0 0 0,0 1 0 0 0,1 0-1 0 0,-1-1 1 0 0,0 1 0 0 0,-1 0 0 0 0,1 0-1 0 0,0 0 1 0 0,0 0 0 0 0,-1 0 0 0 0,0 0-1 0 0,1 0 1 0 0,-1 1 0 0 0,0-1-1 0 0,0 0 1 0 0,0 1 0 0 0,0-1 0 0 0,0 4-1 0 0,3 4 48 0 0,-1 1 0 0 0,-1-1 0 0 0,0 0 0 0 0,0 1 0 0 0,-1-1 0 0 0,0 1 0 0 0,-1 0 0 0 0,0-1 0 0 0,-1 1-1 0 0,0 0 1 0 0,0-1 0 0 0,-2 1 0 0 0,-5 17 0 0 0,8-26 27 0 0,-1-1 0 0 0,0 1 0 0 0,1-1 0 0 0,-1 1 0 0 0,0-1-1 0 0,0 1 1 0 0,0-1 0 0 0,0 0 0 0 0,0 0 0 0 0,-1 0 0 0 0,1 1 0 0 0,0-1 0 0 0,0 0-1 0 0,-1-1 1 0 0,1 1 0 0 0,-2 1 0 0 0,2-2-4 0 0,0 0-1 0 0,0 1 1 0 0,0-1 0 0 0,0 0-1 0 0,0 0 1 0 0,0 0-1 0 0,0 0 1 0 0,0 0 0 0 0,0 0-1 0 0,0-1 1 0 0,1 1-1 0 0,-1 0 1 0 0,0 0-1 0 0,0-1 1 0 0,0 1 0 0 0,0 0-1 0 0,0-1 1 0 0,0 1-1 0 0,1-1 1 0 0,-2 0 0 0 0,-1-2 37 0 0,0 0 0 0 0,0 0 1 0 0,1 0-1 0 0,-1 0 0 0 0,1 0 1 0 0,-1 0-1 0 0,1-1 0 0 0,0 1 1 0 0,1-1-1 0 0,-1 0 0 0 0,-1-4 1 0 0,-2-10 57 0 0,0-1 0 0 0,1 1 0 0 0,1-1 0 0 0,1 0 1 0 0,1 0-1 0 0,0 0 0 0 0,2 0 0 0 0,0 0 0 0 0,1 0 1 0 0,0 0-1 0 0,2 0 0 0 0,8-23 0 0 0,-7 27-134 0 0,0 1-1 0 0,1 1 1 0 0,1-1 0 0 0,0 1-1 0 0,1 0 1 0 0,0 1-1 0 0,1-1 1 0 0,1 2 0 0 0,0-1-1 0 0,0 2 1 0 0,1-1 0 0 0,0 1-1 0 0,1 1 1 0 0,0 0-1 0 0,1 1 1 0 0,14-8 0 0 0,34-9-2341 0 0,-31 16-2222 0 0,37-6 0 0 0,-31 9 874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21T10:59:23.084"/>
    </inkml:context>
    <inkml:brush xml:id="br0">
      <inkml:brushProperty name="width" value="0.05" units="cm"/>
      <inkml:brushProperty name="height" value="0.05" units="cm"/>
      <inkml:brushProperty name="color" value="#FFFFFF"/>
    </inkml:brush>
  </inkml:definitions>
  <inkml:trace contextRef="#ctx0" brushRef="#br0">59 253 3920 0 0,'-59'0'7370'0'0,"96"-17"-3820"0"0,178-42 620 0 0,3 12-4045 0 0,-14 4-2127 0 0,-188 40 1566 0 0,-1-1-1 0 0,1 0 1 0 0,-1-1 0 0 0,0 0-1 0 0,0-1 1 0 0,-1-1 0 0 0,0-1-1 0 0,0 0 1 0 0,20-15 0 0 0,-33 29 564 0 0,0 1 0 0 0,0-1 0 0 0,-1 1 0 0 0,1-1 1 0 0,-2 11-1 0 0,1-13-28 0 0,25 456 6030 0 0,-15-346-5176 0 0,-5-13 346 0 0,-8-98-1034 0 0,-3-10-168 0 0,-3-11-56 0 0,-7-27-105 0 0,2-1 1 0 0,-14-78-1 0 0,21 69-45 0 0,2-1-1 0 0,2-71 1 0 0,4 112 76 0 0,0 0 0 0 0,1-1-1 0 0,0 1 1 0 0,1 0 0 0 0,1 0 0 0 0,0 1 0 0 0,1-1 0 0 0,1 1 0 0 0,0 0 0 0 0,1 0 0 0 0,1 1 0 0 0,0 0 0 0 0,13-17 0 0 0,-17 26 18 0 0,1-1 0 0 0,-1 1 0 0 0,1 0 0 0 0,0 1 0 0 0,0-1 0 0 0,0 1 1 0 0,0 0-1 0 0,0 0 0 0 0,1 0 0 0 0,-1 1 0 0 0,1 0 0 0 0,0 0 0 0 0,0 0 1 0 0,0 1-1 0 0,0 0 0 0 0,0 0 0 0 0,8 0 0 0 0,-10 1 14 0 0,0 0-1 0 0,-1 1 1 0 0,1-1 0 0 0,0 1-1 0 0,-1 0 1 0 0,1 0 0 0 0,0 0-1 0 0,-1 0 1 0 0,1 1-1 0 0,-1 0 1 0 0,0 0 0 0 0,0-1-1 0 0,1 2 1 0 0,-1-1 0 0 0,0 0-1 0 0,-1 1 1 0 0,1-1 0 0 0,0 1-1 0 0,-1 0 1 0 0,1 0-1 0 0,-1 0 1 0 0,0 0 0 0 0,0 0-1 0 0,0 1 1 0 0,-1-1 0 0 0,1 0-1 0 0,-1 1 1 0 0,2 5 0 0 0,0 6 16 0 0,0 1 1 0 0,0 0-1 0 0,-2 0 0 0 0,0-1 1 0 0,-1 1-1 0 0,0 0 1 0 0,-1 0-1 0 0,-1 0 1 0 0,-8 29-1 0 0,1-12 34 0 0,-1-1-1 0 0,-1 0 1 0 0,-26 49-1 0 0,14-44 75 0 0,26-34-91 0 0,0 1 1 0 0,0 0-1 0 0,0-1 0 0 0,0 0 1 0 0,1 1-1 0 0,-1-1 1 0 0,1-1-1 0 0,7 5 1 0 0,-9-5-15 0 0,49 35-578 0 0,120 84 2215 0 0,-112-83-4506 0 0,2-4-4029 0 0,-40-23 2419 0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21T10:57:48.123"/>
    </inkml:context>
    <inkml:brush xml:id="br0">
      <inkml:brushProperty name="width" value="0.05" units="cm"/>
      <inkml:brushProperty name="height" value="0.05" units="cm"/>
      <inkml:brushProperty name="color" value="#FFFFFF"/>
    </inkml:brush>
  </inkml:definitions>
  <inkml:trace contextRef="#ctx0" brushRef="#br0">58 0 4616 0 0,'-4'5'804'0'0,"-4"-2"5"0"0,4 3 3 0 0,-2 0 0 0 0,-3 1 16 0 0,3-2 4 0 0,-2 1 0 0 0,2 1 0 0 0,1 1 0 0 0,3-3-16 0 0,2-3-36 0 0,2-1-92 0 0,3 1-248 0 0,4 1-3384 0 0,2-3 0 0 0,2 0 0 0 0,-2-5-1 0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21T10:57:48.963"/>
    </inkml:context>
    <inkml:brush xml:id="br0">
      <inkml:brushProperty name="width" value="0.05" units="cm"/>
      <inkml:brushProperty name="height" value="0.05" units="cm"/>
      <inkml:brushProperty name="color" value="#FFFFFF"/>
    </inkml:brush>
  </inkml:definitions>
  <inkml:trace contextRef="#ctx0" brushRef="#br0">96 325 3552 0 0,'-7'-14'702'0'0,"0"0"0"0"0,1 0 0 0 0,0-1 0 0 0,1 0-1 0 0,-6-30 1 0 0,2 9 226 0 0,-8-37 811 0 0,-7-26 3152 0 0,21 191-1823 0 0,16 104-2369 0 0,8 1 0 0 0,68 277 1 0 0,-80-448-625 0 0,-8-26-75 0 0,-1 0 1 0 0,0 1 0 0 0,0-1 0 0 0,0 0 0 0 0,0 0 0 0 0,0 0-1 0 0,0 0 1 0 0,1 0 0 0 0,-1 0 0 0 0,0 0 0 0 0,0 1 0 0 0,0-1 0 0 0,0 0-1 0 0,1 0 1 0 0,-1 0 0 0 0,0 0 0 0 0,0 0 0 0 0,0 0 0 0 0,0 0-1 0 0,1 0 1 0 0,-1 0 0 0 0,0 0 0 0 0,0 0 0 0 0,0 0 0 0 0,0 0-1 0 0,1 0 1 0 0,-1 0 0 0 0,0 0 0 0 0,0 0 0 0 0,0 0 0 0 0,1 0 0 0 0,-1-1-1 0 0,0 1 1 0 0,0 0 0 0 0,0 0 0 0 0,0 0 0 0 0,0 0 0 0 0,1 0-1 0 0,-1 0 1 0 0,0 0 0 0 0,0-1 0 0 0,0 1 0 0 0,0 0 0 0 0,0 0 0 0 0,0 0-1 0 0,0 0 1 0 0,0 0 0 0 0,1-1 0 0 0,-1 1 0 0 0,0 0 0 0 0,0 0-1 0 0,0 0 1 0 0,0 0 0 0 0,0-1 0 0 0,0 1 0 0 0,0 0 0 0 0,11-48 37 0 0,-6 21-37 0 0,7-22 8 0 0,3 0 1 0 0,2 1 0 0 0,35-70 0 0 0,-49 112-11 0 0,0 1-1 0 0,1-1 1 0 0,0 1 0 0 0,0 0 0 0 0,1 0-1 0 0,-1 0 1 0 0,1 0 0 0 0,0 1 0 0 0,0 0 0 0 0,1 0-1 0 0,9-5 1 0 0,-13 8 2 0 0,0 0-1 0 0,0 0 1 0 0,1 0-1 0 0,-1 1 1 0 0,0-1-1 0 0,0 1 1 0 0,1 0 0 0 0,-1-1-1 0 0,0 1 1 0 0,1 0-1 0 0,-1 0 1 0 0,0 0-1 0 0,1 1 1 0 0,-1-1-1 0 0,0 1 1 0 0,0-1 0 0 0,1 1-1 0 0,-1 0 1 0 0,0 0-1 0 0,0 0 1 0 0,0 0-1 0 0,0 0 1 0 0,0 0 0 0 0,0 0-1 0 0,0 1 1 0 0,0-1-1 0 0,-1 1 1 0 0,1-1-1 0 0,0 1 1 0 0,-1 0 0 0 0,0 0-1 0 0,1 0 1 0 0,-1 0-1 0 0,0 0 1 0 0,0 0-1 0 0,2 4 1 0 0,4 8 4 0 0,-1 1 1 0 0,-1 0 0 0 0,0 0-1 0 0,-1 1 1 0 0,0 0-1 0 0,-2-1 1 0 0,1 1 0 0 0,-2 0-1 0 0,0 16 1 0 0,-2-7 5 0 0,0 0 0 0 0,-2 0 1 0 0,0 0-1 0 0,-2-1 0 0 0,-8 27 0 0 0,12-49-8 0 0,-18 47 51 0 0,18-46-51 0 0,-1-1-1 0 0,1 1 1 0 0,-1 0 0 0 0,0-1-1 0 0,0 0 1 0 0,0 1-1 0 0,0-1 1 0 0,0 0 0 0 0,0 0-1 0 0,-1 0 1 0 0,1 0-1 0 0,-1 0 1 0 0,-5 2 0 0 0,8-4-4 0 0,-1 1-1 0 0,1-1 1 0 0,0 0 0 0 0,-1 0 0 0 0,1 0 0 0 0,-1 0 0 0 0,1 0 0 0 0,0 0 0 0 0,-1 0 0 0 0,1 0 0 0 0,-1 0 0 0 0,1 0 0 0 0,-1 0 0 0 0,1 0 0 0 0,0 0 0 0 0,-1 0 0 0 0,1 0 0 0 0,-1 0 0 0 0,1 0 0 0 0,0-1 0 0 0,-1 1 0 0 0,1 0 0 0 0,-1 0 0 0 0,1 0 0 0 0,0-1-1 0 0,-1 1 1 0 0,1 0 0 0 0,0-1 0 0 0,-1 1 0 0 0,1 0 0 0 0,0-1 0 0 0,-6-16-30 0 0,5-21-28 0 0,3 19 28 0 0,1 1 1 0 0,1-1-1 0 0,0 1 1 0 0,2 0-1 0 0,0 0 1 0 0,10-21-1 0 0,-1 10-35 0 0,0 1 0 0 0,35-48 0 0 0,-42 64 41 0 0,0 2-1 0 0,1-1 1 0 0,0 1-1 0 0,0 1 1 0 0,1-1-1 0 0,1 2 1 0 0,-1-1-1 0 0,1 2 1 0 0,1-1-1 0 0,21-9 1 0 0,-32 16 25 0 0,0 1 0 0 0,0 0 0 0 0,1-1 0 0 0,-1 1 0 0 0,0 0 0 0 0,0 0 1 0 0,0 0-1 0 0,0 0 0 0 0,1 0 0 0 0,-1 0 0 0 0,0 0 0 0 0,0 0 1 0 0,0 1-1 0 0,0-1 0 0 0,1 0 0 0 0,-1 1 0 0 0,0-1 0 0 0,0 1 1 0 0,0-1-1 0 0,0 1 0 0 0,0 0 0 0 0,0-1 0 0 0,0 1 0 0 0,0 0 0 0 0,0 0 1 0 0,-1 0-1 0 0,1 0 0 0 0,0-1 0 0 0,0 1 0 0 0,-1 0 0 0 0,1 0 1 0 0,0 0-1 0 0,-1 1 0 0 0,1-1 0 0 0,-1 0 0 0 0,0 0 0 0 0,1 0 1 0 0,-1 0-1 0 0,1 2 0 0 0,1 6 13 0 0,0 0 0 0 0,0 1 1 0 0,0 17-1 0 0,-2-17-5 0 0,4 67 87 0 0,-5-54-59 0 0,1 0-1 0 0,2-1 1 0 0,0 1-1 0 0,1-1 1 0 0,2 1-1 0 0,13 40 1 0 0,-17-60-35 0 0,0-1-1 0 0,0 1 1 0 0,0-1-1 0 0,0 0 1 0 0,1 0 0 0 0,-1 1-1 0 0,1-1 1 0 0,-1 0 0 0 0,1 0-1 0 0,0 0 1 0 0,0-1-1 0 0,0 1 1 0 0,0 0 0 0 0,0-1-1 0 0,0 1 1 0 0,0-1 0 0 0,1 0-1 0 0,-1 0 1 0 0,1 0 0 0 0,-1 0-1 0 0,1 0 1 0 0,-1 0-1 0 0,1-1 1 0 0,-1 1 0 0 0,4-1-1 0 0,-2 0-14 0 0,0 0 0 0 0,0-1-1 0 0,0 0 1 0 0,0 0 0 0 0,0 0 0 0 0,-1-1-1 0 0,1 1 1 0 0,-1-1 0 0 0,1 0-1 0 0,-1 0 1 0 0,1 0 0 0 0,-1 0-1 0 0,0 0 1 0 0,0-1 0 0 0,0 0 0 0 0,4-4-1 0 0,4-5-62 0 0,-1-1 0 0 0,0 0 0 0 0,-1-1 0 0 0,-1 1 0 0 0,0-2 0 0 0,10-23 0 0 0,-8 9-163 0 0,-1 0 0 0 0,8-48 0 0 0,-13 104 351 0 0,1-1 0 0 0,1 1 0 0 0,10 28-1 0 0,-13-47-85 0 0,5 19 102 0 0,1-2 0 0 0,23 45 0 0 0,-27-59-81 0 0,2-1 1 0 0,-1 0-1 0 0,1 0 0 0 0,1 0 0 0 0,0-1 0 0 0,0 0 1 0 0,1 0-1 0 0,17 12 0 0 0,-24-19-39 0 0,1 0-1 0 0,-1 0 1 0 0,1-1 0 0 0,0 1-1 0 0,0-1 1 0 0,-1 0-1 0 0,1 0 1 0 0,0 0 0 0 0,0 0-1 0 0,0-1 1 0 0,0 1-1 0 0,0-1 1 0 0,1 1 0 0 0,-1-1-1 0 0,0 0 1 0 0,0 0-1 0 0,0-1 1 0 0,0 1 0 0 0,0-1-1 0 0,5-1 1 0 0,-3 0-16 0 0,-1 0 0 0 0,0-1 0 0 0,1 1 0 0 0,-1-1 0 0 0,-1 0 0 0 0,1 0 0 0 0,0-1 0 0 0,-1 1 0 0 0,0-1 0 0 0,1 0 0 0 0,-2 1 0 0 0,4-6 0 0 0,2-5-46 0 0,0 0 0 0 0,-1-1 0 0 0,-1 1 0 0 0,0-2 0 0 0,-1 1 0 0 0,6-32 0 0 0,3-35-345 0 0,-16 106 424 0 0,2-1 0 0 0,1 1 0 0 0,5 32 0 0 0,-6-51 4 0 0,1-1 1 0 0,-1 1-1 0 0,1-1 0 0 0,0 0 1 0 0,0 0-1 0 0,1 1 1 0 0,-1-1-1 0 0,1 0 0 0 0,0 0 1 0 0,0 0-1 0 0,4 5 0 0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21T10:57:49.341"/>
    </inkml:context>
    <inkml:brush xml:id="br0">
      <inkml:brushProperty name="width" value="0.05" units="cm"/>
      <inkml:brushProperty name="height" value="0.05" units="cm"/>
      <inkml:brushProperty name="color" value="#FFFFFF"/>
    </inkml:brush>
  </inkml:definitions>
  <inkml:trace contextRef="#ctx0" brushRef="#br0">16 58 3472 0 0,'-2'-1'612'0'0,"-1"-6"56"0"0,2-1 49 0 0,-3-1 19 0 0,3 1-4 0 0,-3 1 4 0 0,4-1-4 0 0,-1 3 0 0 0,1 1 0 0 0,5 4-52 0 0,4 3-164 0 0,2 5-476 0 0,4 3-2260 0 0,2 4 0 0 0,2-2-1 0 0,4 6 1 0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21T10:57:49.689"/>
    </inkml:context>
    <inkml:brush xml:id="br0">
      <inkml:brushProperty name="width" value="0.05" units="cm"/>
      <inkml:brushProperty name="height" value="0.05" units="cm"/>
      <inkml:brushProperty name="color" value="#FFFFFF"/>
    </inkml:brush>
  </inkml:definitions>
  <inkml:trace contextRef="#ctx0" brushRef="#br0">107 726 4176 0 0,'-3'1'331'0'0,"1"-1"0"0"0,-1 1-1 0 0,0 0 1 0 0,1 0 0 0 0,-1 0 0 0 0,1 0-1 0 0,-1 1 1 0 0,1-1 0 0 0,0 0-1 0 0,-1 1 1 0 0,1 0 0 0 0,0 0 0 0 0,0-1-1 0 0,0 1 1 0 0,0 1 0 0 0,0-1-1 0 0,1 0 1 0 0,-1 0 0 0 0,1 1-1 0 0,-1-1 1 0 0,0 3 0 0 0,-5 8 280 0 0,1 0-1 0 0,-7 23 1 0 0,4-10 483 0 0,2 1 0 0 0,-7 46 0 0 0,13-60-691 0 0,0 1 0 0 0,0-1 0 0 0,1 0 0 0 0,1 0-1 0 0,0 0 1 0 0,1 0 0 0 0,7 23 0 0 0,-9-34-390 0 0,1 0 0 0 0,-1 0 0 0 0,1 0 0 0 0,-1-1 0 0 0,1 1 0 0 0,0 0 0 0 0,0-1 0 0 0,0 1 0 0 0,0 0 0 0 0,0-1 0 0 0,0 1 0 0 0,1-1 0 0 0,-1 0 1 0 0,0 1-1 0 0,1-1 0 0 0,-1 0 0 0 0,1 0 0 0 0,-1 0 0 0 0,1 0 0 0 0,0 0 0 0 0,2 1 0 0 0,-2-1-15 0 0,0-1 1 0 0,0 0-1 0 0,0 0 1 0 0,0 0-1 0 0,0 0 1 0 0,1-1-1 0 0,-1 1 1 0 0,-1-1-1 0 0,1 1 1 0 0,0-1-1 0 0,0 1 1 0 0,0-1-1 0 0,0 0 1 0 0,0 0-1 0 0,0 0 1 0 0,2-2-1 0 0,3-3-61 0 0,0 0 0 0 0,0 0 0 0 0,-1 0 0 0 0,0-1 0 0 0,0 0-1 0 0,-1 0 1 0 0,9-15 0 0 0,-2-4-551 0 0,0-1 0 0 0,-2-1 0 0 0,-2 0 0 0 0,0 0 0 0 0,-2-1 0 0 0,4-42 0 0 0,-1-81-1623 0 0,-9 53 3505 0 0,0 66-63 0 0,-26-420-2798 0 0,25 448 1589 0 0,-4-33-30 0 0,5 37 38 0 0,0 1 0 0 0,-1-1 0 0 0,1 0 0 0 0,0 0-1 0 0,0 0 1 0 0,0 1 0 0 0,0-1 0 0 0,-1 0 0 0 0,1 0 0 0 0,0 0 0 0 0,-1 1 0 0 0,1-1 0 0 0,-1 0 0 0 0,1 0 0 0 0,0 1 0 0 0,-1-1 0 0 0,0 1 0 0 0,1-1-1 0 0,-1 0 1 0 0,1 1 0 0 0,-1-1 0 0 0,0 1 0 0 0,1-1 0 0 0,-1 1 0 0 0,0 0 0 0 0,0-1 0 0 0,1 1 0 0 0,-1 0 0 0 0,0-1 0 0 0,0 1 0 0 0,0 0-1 0 0,1 0 1 0 0,-3-1 0 0 0,2 2 14 0 0,0 0-1 0 0,0 0 0 0 0,0-1 0 0 0,0 1 0 0 0,0 0 1 0 0,0 0-1 0 0,0 0 0 0 0,0 0 0 0 0,0 0 0 0 0,1 0 1 0 0,-1 0-1 0 0,0 0 0 0 0,1 1 0 0 0,-1-1 1 0 0,1 0-1 0 0,-1 0 0 0 0,1 1 0 0 0,-1-1 0 0 0,1 2 1 0 0,-7 30 287 0 0,6-27-229 0 0,-9 84 1762 0 0,1 149-1 0 0,11-139-1048 0 0,4 0 0 0 0,4 0 1 0 0,39 165-1 0 0,-36-218-875 0 0,35 81 0 0 0,-13-58-7916 0 0,-30-61 4634 0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21T10:57:50.189"/>
    </inkml:context>
    <inkml:brush xml:id="br0">
      <inkml:brushProperty name="width" value="0.05" units="cm"/>
      <inkml:brushProperty name="height" value="0.05" units="cm"/>
      <inkml:brushProperty name="color" value="#FFFFFF"/>
    </inkml:brush>
  </inkml:definitions>
  <inkml:trace contextRef="#ctx0" brushRef="#br0">51 376 3832 0 0,'-3'5'2854'0'0,"9"-4"-890"0"0,13-5-293 0 0,-8-5-1176 0 0,-1 0 0 0 0,0 0-1 0 0,-1-1 1 0 0,0 0 0 0 0,-1-1 0 0 0,0 0 0 0 0,0 0-1 0 0,-1-1 1 0 0,6-13 0 0 0,-5 8-91 0 0,-1 0 0 0 0,-1-1 0 0 0,0 0 0 0 0,-1-1 0 0 0,4-34 0 0 0,-8 49-383 0 0,-1 0 1 0 0,0-1-1 0 0,0 1 0 0 0,0 0 0 0 0,-1 0 1 0 0,1 0-1 0 0,-1 0 0 0 0,0 0 1 0 0,0 0-1 0 0,0 0 0 0 0,-1 0 1 0 0,1 0-1 0 0,-1 0 0 0 0,-3-5 0 0 0,3 7-12 0 0,1 1-1 0 0,0 0 1 0 0,-1-1-1 0 0,1 1 1 0 0,-1 0-1 0 0,0 0 1 0 0,1 0-1 0 0,-1 0 1 0 0,0 0-1 0 0,0 0 1 0 0,1 1-1 0 0,-1-1 1 0 0,0 1-1 0 0,0-1 1 0 0,0 1-1 0 0,0 0 1 0 0,0-1-1 0 0,0 1 1 0 0,0 0-1 0 0,0 0 1 0 0,0 0-1 0 0,0 1 1 0 0,0-1-1 0 0,0 0 1 0 0,1 1-1 0 0,-1-1 1 0 0,0 1-1 0 0,0 0 1 0 0,0 0-1 0 0,1-1 1 0 0,-1 1-1 0 0,0 0 1 0 0,-2 2-1 0 0,-4 3 26 0 0,0 0-1 0 0,0 0 1 0 0,0 1 0 0 0,1 0 0 0 0,0 0-1 0 0,1 1 1 0 0,-1 0 0 0 0,1 0 0 0 0,1 0-1 0 0,0 1 1 0 0,0-1 0 0 0,1 1 0 0 0,-7 18-1 0 0,3-4 48 0 0,1 1-1 0 0,1-1 0 0 0,2 1 1 0 0,-4 39-1 0 0,7-49-34 0 0,0 1 0 0 0,1 0-1 0 0,1 0 1 0 0,0-1 0 0 0,2 1 0 0 0,-1-1-1 0 0,7 20 1 0 0,-7-28-29 0 0,0-1-1 0 0,0 0 1 0 0,1 0 0 0 0,0 0-1 0 0,0 0 1 0 0,0 0 0 0 0,0-1-1 0 0,1 1 1 0 0,0-1 0 0 0,0 0-1 0 0,0 0 1 0 0,0 0 0 0 0,1-1-1 0 0,-1 1 1 0 0,1-1 0 0 0,0 0-1 0 0,0 0 1 0 0,0-1 0 0 0,1 0-1 0 0,-1 0 1 0 0,8 2 0 0 0,-1-1-43 0 0,0-1 1 0 0,-1-1-1 0 0,1 0 1 0 0,0-1-1 0 0,0 0 0 0 0,0-1 1 0 0,-1 0-1 0 0,1-1 1 0 0,0 0-1 0 0,-1-1 0 0 0,0 0 1 0 0,1-1-1 0 0,16-7 1 0 0,8-8-467 0 0,-1-1 0 0 0,52-39 1 0 0,-53 35-26 0 0,-31 22 413 0 0,1-1-1 0 0,-1 1 0 0 0,1 0 1 0 0,-1 0-1 0 0,1 1 0 0 0,-1-1 1 0 0,1 1-1 0 0,0 0 0 0 0,7-2 1 0 0,-10 3 86 0 0,-1 0-1 0 0,1 0 1 0 0,-1 0 0 0 0,1 0 0 0 0,-1 0 0 0 0,1 0-1 0 0,-1 0 1 0 0,1 1 0 0 0,-1-1 0 0 0,1 0 0 0 0,-1 0-1 0 0,1 0 1 0 0,-1 1 0 0 0,1-1 0 0 0,-1 0 0 0 0,1 1-1 0 0,-1-1 1 0 0,0 0 0 0 0,1 1 0 0 0,-1-1 0 0 0,0 0-1 0 0,1 1 1 0 0,-1-1 0 0 0,0 1 0 0 0,1-1 0 0 0,-1 1-1 0 0,0 0 1 0 0,1 1 11 0 0,-1 0-1 0 0,1 0 1 0 0,-1 0-1 0 0,0 0 1 0 0,0 0 0 0 0,0 0-1 0 0,0 0 1 0 0,-1 0-1 0 0,1 0 1 0 0,0 0-1 0 0,-2 3 1 0 0,2-3 38 0 0,0-1 0 0 0,-1 1 1 0 0,1-1-1 0 0,0 1 0 0 0,-1-1 0 0 0,0 1 1 0 0,1-1-1 0 0,-1 1 0 0 0,0-1 1 0 0,0 0-1 0 0,0 1 0 0 0,0-1 0 0 0,0 0 1 0 0,0 0-1 0 0,0 1 0 0 0,0-1 0 0 0,0 0 1 0 0,-1 0-1 0 0,1 0 0 0 0,0-1 1 0 0,-1 1-1 0 0,1 0 0 0 0,-1 0 0 0 0,1-1 1 0 0,-1 1-1 0 0,1-1 0 0 0,-1 1 1 0 0,1-1-1 0 0,-1 0 0 0 0,0 0 0 0 0,1 1 1 0 0,-1-1-1 0 0,1 0 0 0 0,-1 0 0 0 0,0-1 1 0 0,-1 1-1 0 0,-1-1 57 0 0,0 0 0 0 0,0 0 0 0 0,0-1 0 0 0,1 1 0 0 0,-1-1 0 0 0,0 0 0 0 0,1 0 0 0 0,0 0 0 0 0,-1-1 0 0 0,1 1 0 0 0,0-1 0 0 0,0 0 0 0 0,-5-5 0 0 0,4 1 7 0 0,0 1 1 0 0,0-2-1 0 0,0 1 0 0 0,1 0 1 0 0,0 0-1 0 0,1-1 1 0 0,-1 0-1 0 0,1 1 1 0 0,1-1-1 0 0,0 0 1 0 0,0 0-1 0 0,0 0 0 0 0,1 0 1 0 0,2-16-1 0 0,-1 9-14 0 0,1 0-1 0 0,1-1 0 0 0,1 1 1 0 0,0 0-1 0 0,1 1 1 0 0,13-27-1 0 0,-12 29-92 0 0,1 0 1 0 0,0 0-1 0 0,1 1 1 0 0,0 0-1 0 0,1 1 0 0 0,0 0 1 0 0,0 0-1 0 0,1 1 1 0 0,17-12-1 0 0,18-4-3526 0 0,7 9-5203 0 0,-34 11 4792 0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21T10:57:53.872"/>
    </inkml:context>
    <inkml:brush xml:id="br0">
      <inkml:brushProperty name="width" value="0.05" units="cm"/>
      <inkml:brushProperty name="height" value="0.05" units="cm"/>
      <inkml:brushProperty name="color" value="#FFFFFF"/>
    </inkml:brush>
  </inkml:definitions>
  <inkml:trace contextRef="#ctx0" brushRef="#br0">321 0 3324 0 0,'-8'1'290'0'0,"0"0"0"0"0,0 1 1 0 0,0 0-1 0 0,0 0 0 0 0,0 1 0 0 0,0 0 0 0 0,1 0 0 0 0,-1 0 0 0 0,1 1 0 0 0,0 0 0 0 0,0 1 0 0 0,0 0 0 0 0,1 0 0 0 0,0 0 0 0 0,0 1 0 0 0,0 0 1 0 0,-5 7-1 0 0,-5 6 172 0 0,1 1 0 0 0,1 0 0 0 0,1 1 0 0 0,-15 32 0 0 0,8-4 187 0 0,2 0-1 0 0,2 1 0 0 0,2 1 0 0 0,3 0 0 0 0,2 0 1 0 0,2 1-1 0 0,3 1 0 0 0,2 82 0 0 0,3-115-525 0 0,1 0-1 0 0,0 0 1 0 0,1 0-1 0 0,1 0 1 0 0,1-1-1 0 0,1 0 1 0 0,16 36-1 0 0,-17-46-107 0 0,0 1 0 0 0,1-1 1 0 0,0 0-1 0 0,0-1 0 0 0,1 0 0 0 0,0 0 0 0 0,1 0 0 0 0,0-1 0 0 0,0 0 0 0 0,1 0 0 0 0,-1-1 0 0 0,1 0 1 0 0,1-1-1 0 0,-1 0 0 0 0,1-1 0 0 0,14 6 0 0 0,-8-5-386 0 0,0-1 1 0 0,1 0-1 0 0,23 1 0 0 0,-28-4-591 0 0,0 0 0 0 0,1-1-1 0 0,-1-1 1 0 0,0 0 0 0 0,-1-1-1 0 0,1 0 1 0 0,0-1-1 0 0,0 0 1 0 0,16-7 0 0 0,13-11-2443 0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21T10:57:54.247"/>
    </inkml:context>
    <inkml:brush xml:id="br0">
      <inkml:brushProperty name="width" value="0.05" units="cm"/>
      <inkml:brushProperty name="height" value="0.05" units="cm"/>
      <inkml:brushProperty name="color" value="#FFFFFF"/>
    </inkml:brush>
  </inkml:definitions>
  <inkml:trace contextRef="#ctx0" brushRef="#br0">1 1 3976 0 0,'21'2'2876'0'0,"-2"4"-2165"0"0,0 1 1 0 0,-1 1-1 0 0,1 1 1 0 0,-2 0-1 0 0,1 1 1 0 0,-2 1-1 0 0,32 26 0 0 0,-14-5 330 0 0,-2 0 0 0 0,40 51-1 0 0,-57-63-834 0 0,0 1 1 0 0,-1 1-1 0 0,-2 0 0 0 0,0 1 0 0 0,-1 0 0 0 0,-1 1 0 0 0,-1 0 0 0 0,-2 0 0 0 0,0 1 0 0 0,-2 0 0 0 0,0 0 0 0 0,-2 0 0 0 0,-1 1 0 0 0,-1-1 0 0 0,-1 1 0 0 0,-1 0 0 0 0,-1-1 0 0 0,-1 0 0 0 0,-2 1 0 0 0,-1-1 0 0 0,0-1 0 0 0,-2 1 1 0 0,-16 35-1 0 0,-10 5-233 0 0,-2-3 1 0 0,-2 0 0 0 0,-67 79-1 0 0,88-118-235 0 0,-1 3-1802 0 0,3-12-4378 0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21T10:57:54.573"/>
    </inkml:context>
    <inkml:brush xml:id="br0">
      <inkml:brushProperty name="width" value="0.05" units="cm"/>
      <inkml:brushProperty name="height" value="0.05" units="cm"/>
      <inkml:brushProperty name="color" value="#FFFFFF"/>
    </inkml:brush>
  </inkml:definitions>
  <inkml:trace contextRef="#ctx0" brushRef="#br0">47 1 4728 0 0,'-4'3'374'0'0,"0"0"0"0"0,0 1-1 0 0,1 0 1 0 0,0-1 0 0 0,0 1-1 0 0,0 0 1 0 0,0 0 0 0 0,1 1-1 0 0,-1-1 1 0 0,1 1-1 0 0,0-1 1 0 0,0 1 0 0 0,1 0-1 0 0,-1-1 1 0 0,1 1 0 0 0,0 0-1 0 0,0 7 1 0 0,0-4 76 0 0,0 0-1 0 0,1 0 1 0 0,0 0-1 0 0,0 1 1 0 0,0-1-1 0 0,1 0 1 0 0,1 0-1 0 0,-1 0 1 0 0,6 14-1 0 0,16 22 54 0 0,9-5-10098 0 0,-25-31 6174 0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21T10:57:54.985"/>
    </inkml:context>
    <inkml:brush xml:id="br0">
      <inkml:brushProperty name="width" value="0.05" units="cm"/>
      <inkml:brushProperty name="height" value="0.05" units="cm"/>
      <inkml:brushProperty name="color" value="#FFFFFF"/>
    </inkml:brush>
  </inkml:definitions>
  <inkml:trace contextRef="#ctx0" brushRef="#br0">30 60 3944 0 0,'-9'0'1742'0'0,"8"0"-1505"0"0,0 0 0 0 0,1-1 0 0 0,-1 1-1 0 0,0 0 1 0 0,0 0 0 0 0,0 0 0 0 0,1 0 0 0 0,-1 1 0 0 0,0-1 0 0 0,0 0 0 0 0,0 0 0 0 0,1 0 0 0 0,-1 0 0 0 0,0 1 0 0 0,0-1 0 0 0,1 0 0 0 0,-1 1 0 0 0,0 0 0 0 0,0 1-97 0 0,0-1 0 0 0,0 1 0 0 0,1 0 0 0 0,-1-1 0 0 0,1 1 0 0 0,-1 0 1 0 0,1 0-1 0 0,0 0 0 0 0,0-1 0 0 0,0 1 0 0 0,0 0 0 0 0,0 2 0 0 0,4 49 2009 0 0,1 0-1 0 0,22 86 0 0 0,-23-121-1931 0 0,1-1-1 0 0,0 1 1 0 0,2-1-1 0 0,0 0 1 0 0,1 0-1 0 0,0-1 0 0 0,16 21 1 0 0,-20-31-198 0 0,1 0 0 0 0,-1-1 0 0 0,2 0 0 0 0,-1 0 0 0 0,0 0 0 0 0,1-1 0 0 0,0 0 0 0 0,0 0 0 0 0,10 5 0 0 0,-11-7-21 0 0,-1 0 0 0 0,1-1 0 0 0,0 1 0 0 0,0-1 0 0 0,0-1 0 0 0,0 1 1 0 0,0-1-1 0 0,0 1 0 0 0,0-1 0 0 0,0-1 0 0 0,0 1 0 0 0,0-1 0 0 0,0 0 0 0 0,-1 0 0 0 0,7-2 0 0 0,-2 0-54 0 0,1-1 0 0 0,0-1 0 0 0,-1 1-1 0 0,0-1 1 0 0,0-1 0 0 0,-1 0 0 0 0,1 0-1 0 0,-1 0 1 0 0,-1-1 0 0 0,12-12 0 0 0,-10 7-35 0 0,0 0 0 0 0,-1 0 1 0 0,0-1-1 0 0,0-1 0 0 0,-2 1 0 0 0,9-23 1 0 0,-6 6-54 0 0,-1 0 1 0 0,-2-1-1 0 0,-1 1 1 0 0,-1-1 0 0 0,-2 0-1 0 0,-2-45 1 0 0,0 66 119 0 0,0-1 10 0 0,0 0 1 0 0,-1 0 0 0 0,-1 0 0 0 0,1 1 0 0 0,-2-1 0 0 0,-4-14 0 0 0,7 24 15 0 0,0 1 1 0 0,0 0 0 0 0,0 0 0 0 0,0 0-1 0 0,0 0 1 0 0,0-1 0 0 0,0 1 0 0 0,0 0-1 0 0,0 0 1 0 0,-1 0 0 0 0,1 0 0 0 0,0 0-1 0 0,0-1 1 0 0,0 1 0 0 0,0 0 0 0 0,0 0-1 0 0,0 0 1 0 0,0 0 0 0 0,0 0 0 0 0,-1 0-1 0 0,1 0 1 0 0,0-1 0 0 0,0 1 0 0 0,0 0-1 0 0,0 0 1 0 0,-1 0 0 0 0,1 0 0 0 0,0 0-1 0 0,0 0 1 0 0,0 0 0 0 0,0 0 0 0 0,0 0-1 0 0,-1 0 1 0 0,1 0 0 0 0,0 0 0 0 0,0 0-1 0 0,0 0 1 0 0,0 0 0 0 0,-1 0-1 0 0,1 0 1 0 0,0 0 0 0 0,0 0 0 0 0,0 0-1 0 0,0 0 1 0 0,-1 0 0 0 0,1 1 0 0 0,0-1-1 0 0,0 0 1 0 0,0 0 0 0 0,0 0 0 0 0,0 0-1 0 0,0 0 1 0 0,-1 0 0 0 0,1 0 0 0 0,0 1-1 0 0,-7 12 157 0 0,-3 17 132 0 0,0 22 143 0 0,2 1 0 0 0,2 0 0 0 0,3 1 1 0 0,2-1-1 0 0,2 1 0 0 0,11 68 0 0 0,-10-107-294 0 0,1-1 1 0 0,1 1-1 0 0,0-1 0 0 0,1 0 0 0 0,1-1 1 0 0,8 17-1 0 0,-11-26-294 0 0,-1 0 1 0 0,1 0-1 0 0,0 0 0 0 0,0-1 0 0 0,0 1 1 0 0,0-1-1 0 0,0 0 0 0 0,1 0 0 0 0,0 0 1 0 0,6 4-1 0 0,-8-6-302 0 0,1 0-1 0 0,-1 0 1 0 0,1 0-1 0 0,0-1 1 0 0,0 1 0 0 0,-1 0-1 0 0,1-1 1 0 0,0 0-1 0 0,0 0 1 0 0,0 0-1 0 0,0 0 1 0 0,0 0 0 0 0,-1 0-1 0 0,1-1 1 0 0,0 1-1 0 0,0-1 1 0 0,-1 0 0 0 0,5-2-1 0 0,9-6-3619 0 0,-1-3-1 0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21T10:57:55.343"/>
    </inkml:context>
    <inkml:brush xml:id="br0">
      <inkml:brushProperty name="width" value="0.05" units="cm"/>
      <inkml:brushProperty name="height" value="0.05" units="cm"/>
      <inkml:brushProperty name="color" value="#FFFFFF"/>
    </inkml:brush>
  </inkml:definitions>
  <inkml:trace contextRef="#ctx0" brushRef="#br0">79 105 3160 0 0,'0'-21'2603'0'0,"0"10"-1636"0"0,-1 1 0 0 0,0 0 0 0 0,-4-18 0 0 0,5 27-806 0 0,-1-1-1 0 0,1 0 1 0 0,-1 1 0 0 0,1-1 0 0 0,-1 1 0 0 0,0-1 0 0 0,0 1-1 0 0,0-1 1 0 0,0 1 0 0 0,0-1 0 0 0,0 1 0 0 0,0 0-1 0 0,0 0 1 0 0,-2-2 0 0 0,2 3-68 0 0,1 0-1 0 0,-1-1 0 0 0,0 1 1 0 0,0 0-1 0 0,0 0 0 0 0,0 0 1 0 0,0 0-1 0 0,0 0 1 0 0,0 0-1 0 0,0 0 0 0 0,0 0 1 0 0,1 0-1 0 0,-1 0 0 0 0,0 0 1 0 0,0 0-1 0 0,0 1 1 0 0,0-1-1 0 0,0 0 0 0 0,0 1 1 0 0,1-1-1 0 0,-1 1 0 0 0,0-1 1 0 0,0 1-1 0 0,1-1 1 0 0,-1 1-1 0 0,0 0 0 0 0,0-1 1 0 0,0 2-1 0 0,-2 2 141 0 0,-1-1 0 0 0,1 1 1 0 0,0 0-1 0 0,1 0 0 0 0,-1 1 0 0 0,1-1 0 0 0,0 1 1 0 0,0-1-1 0 0,0 1 0 0 0,0-1 0 0 0,1 1 1 0 0,0 0-1 0 0,0 0 0 0 0,0 0 0 0 0,1 0 0 0 0,-1 0 1 0 0,2 7-1 0 0,-1 3-5 0 0,2-1 0 0 0,0 1-1 0 0,0 0 1 0 0,8 24 0 0 0,-2-19-88 0 0,0-1 1 0 0,1 1-1 0 0,1-1 0 0 0,1-1 0 0 0,1 0 1 0 0,0-1-1 0 0,23 24 0 0 0,-29-34-84 0 0,0 1-1 0 0,0-1 0 0 0,-1 1 0 0 0,0 0 1 0 0,0 0-1 0 0,-1 0 0 0 0,0 1 0 0 0,5 15 1 0 0,-8-21-42 0 0,0 0 0 0 0,0-1 0 0 0,-1 1 1 0 0,0 0-1 0 0,1 0 0 0 0,-1-1 0 0 0,0 1 1 0 0,0 0-1 0 0,-1 0 0 0 0,1-1 0 0 0,-1 1 1 0 0,1 0-1 0 0,-1 0 0 0 0,0-1 0 0 0,0 1 0 0 0,0-1 1 0 0,0 1-1 0 0,0-1 0 0 0,-1 1 0 0 0,1-1 1 0 0,-1 0-1 0 0,1 0 0 0 0,-1 1 0 0 0,0-1 1 0 0,0 0-1 0 0,0-1 0 0 0,0 1 0 0 0,0 0 1 0 0,-1-1-1 0 0,1 1 0 0 0,0-1 0 0 0,-6 3 1 0 0,1-1-26 0 0,0 0 0 0 0,0-1 0 0 0,0 0 0 0 0,0 0 0 0 0,-8 1 0 0 0,12-3-42 0 0,1 1 1 0 0,0-1 0 0 0,0 0-1 0 0,0 0 1 0 0,0 0-1 0 0,0 0 1 0 0,0 0-1 0 0,-1 0 1 0 0,1-1 0 0 0,0 1-1 0 0,0-1 1 0 0,0 1-1 0 0,0-1 1 0 0,0 0-1 0 0,0 0 1 0 0,0 0-1 0 0,0 0 1 0 0,1 0 0 0 0,-1 0-1 0 0,0-1 1 0 0,-2-2-1 0 0,3 3-116 0 0,1 0-1 0 0,0 0 1 0 0,-1 0-1 0 0,1 0 1 0 0,0 0-1 0 0,0-1 1 0 0,-1 1-1 0 0,1 0 1 0 0,0 0-1 0 0,0 0 1 0 0,1-1-1 0 0,-1 1 1 0 0,0 0-1 0 0,0 0 1 0 0,0 0-1 0 0,1-1 1 0 0,-1 1-1 0 0,1 0 1 0 0,-1 0-1 0 0,1 0 1 0 0,-1 0-1 0 0,1 0 1 0 0,-1 0-1 0 0,1 0 1 0 0,0 0-1 0 0,1-1 1 0 0,26-30-6763 0 0,-20 24 5268 0 0,12-14-2209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21T10:59:28.260"/>
    </inkml:context>
    <inkml:brush xml:id="br0">
      <inkml:brushProperty name="width" value="0.05" units="cm"/>
      <inkml:brushProperty name="height" value="0.05" units="cm"/>
      <inkml:brushProperty name="color" value="#FFFFFF"/>
    </inkml:brush>
  </inkml:definitions>
  <inkml:trace contextRef="#ctx0" brushRef="#br0">108 205 3384 0 0,'-18'-52'1818'0'0,"11"28"-847"0"0,-1 1 1 0 0,-1 1-1 0 0,-1-1 1 0 0,-18-29 0 0 0,27 52-906 0 0,1-1 1 0 0,0 1-1 0 0,0-1 1 0 0,-1 1 0 0 0,1-1-1 0 0,0 1 1 0 0,-1-1 0 0 0,1 1-1 0 0,0-1 1 0 0,-1 1-1 0 0,1 0 1 0 0,-1-1 0 0 0,1 1-1 0 0,0 0 1 0 0,-1-1 0 0 0,1 1-1 0 0,-1 0 1 0 0,1-1-1 0 0,-1 1 1 0 0,1 0 0 0 0,-1 0-1 0 0,0 0 1 0 0,1 0 0 0 0,-1 0-1 0 0,1-1 1 0 0,-1 1-1 0 0,0 0 1 0 0,-7 13 1161 0 0,4 30 170 0 0,3-39-1263 0 0,-1 127 2164 0 0,17 154 0 0 0,38 128-1283 0 0,-49-395-961 0 0,-2-1 1 0 0,-1 1-1 0 0,0 0 0 0 0,-3 35 1 0 0,-14-91-259 0 0,3-28 85 0 0,3-1-1 0 0,3 1 1 0 0,3-2 0 0 0,5-66 0 0 0,4 57-29 0 0,21-112 1 0 0,-19 155 92 0 0,1 0 0 0 0,2 1 0 0 0,17-42 0 0 0,-22 64 46 0 0,1 0-1 0 0,0 1 1 0 0,0 0 0 0 0,1 0 0 0 0,14-15 0 0 0,-17 20 15 0 0,1 1 0 0 0,0-1-1 0 0,1 1 1 0 0,-1 0 0 0 0,1 1-1 0 0,-1-1 1 0 0,1 1 0 0 0,0 0-1 0 0,1 0 1 0 0,-1 1-1 0 0,8-2 1 0 0,-13 3-1 0 0,0 1 0 0 0,0 0 0 0 0,0-1-1 0 0,0 1 1 0 0,0 0 0 0 0,0-1 0 0 0,0 1 0 0 0,1 0 0 0 0,-1 0-1 0 0,0 0 1 0 0,0 0 0 0 0,0 0 0 0 0,0 0 0 0 0,0 0-1 0 0,1 1 1 0 0,-1-1 0 0 0,0 0 0 0 0,0 0 0 0 0,0 1 0 0 0,0-1-1 0 0,0 1 1 0 0,0-1 0 0 0,0 1 0 0 0,0 0 0 0 0,0-1 0 0 0,0 1-1 0 0,0 0 1 0 0,0 0 0 0 0,-1-1 0 0 0,1 1 0 0 0,0 0 0 0 0,-1 0-1 0 0,1 0 1 0 0,0 0 0 0 0,-1 0 0 0 0,1 0 0 0 0,-1 0-1 0 0,1 0 1 0 0,-1 0 0 0 0,0 0 0 0 0,1 0 0 0 0,-1 1 0 0 0,0-1-1 0 0,0 0 1 0 0,0 0 0 0 0,0 0 0 0 0,0 0 0 0 0,0 0 0 0 0,0 2-1 0 0,-1 4 27 0 0,0 0 1 0 0,0 1-1 0 0,0-1 0 0 0,-1 0 0 0 0,0 0 0 0 0,-5 10 0 0 0,-61 121 298 0 0,42-91-323 0 0,3 1 1 0 0,-30 86-1 0 0,52-130-38 0 0,0 0 1 0 0,0-1 0 0 0,0 1 0 0 0,1 0-1 0 0,-1 0 1 0 0,1 0 0 0 0,0 0 0 0 0,0 0 0 0 0,1 7-1 0 0,0-9 7 0 0,-1-1-1 0 0,1 1 1 0 0,0-1-1 0 0,-1 0 1 0 0,1 1-1 0 0,0-1 1 0 0,0 0-1 0 0,0 0 1 0 0,0 0-1 0 0,0 0 1 0 0,0 0-1 0 0,1 0 1 0 0,-1 0-1 0 0,0 0 1 0 0,0 0-1 0 0,1 0 1 0 0,-1 0-1 0 0,0-1 1 0 0,1 1-1 0 0,-1-1 1 0 0,1 1-1 0 0,-1-1 1 0 0,1 0-1 0 0,-1 1 1 0 0,1-1-1 0 0,-1 0 1 0 0,1 0-1 0 0,2 0 1 0 0,10 0-171 0 0,1-1 0 0 0,0 0 1 0 0,0-1-1 0 0,-1 0 0 0 0,1-1 1 0 0,-1-1-1 0 0,0 0 0 0 0,14-7 0 0 0,8-4-524 0 0,62-38-1 0 0,-77 39 583 0 0,0 0-1 0 0,-1-2 1 0 0,0 0 0 0 0,-2-1-1 0 0,0-1 1 0 0,-1 0 0 0 0,29-41-1 0 0,-34 38 300 0 0,-3 5 745 0 0,-14 38 38 0 0,-56 228 1978 0 0,30-111-2092 0 0,23-103-658 0 0,2 1 0 0 0,1-1-1 0 0,0 55 1 0 0,21-148-688 0 0,17-96 66 0 0,40-144-179 0 0,-70 289 618 0 0,0 0 0 0 0,0 0 1 0 0,1 0-1 0 0,0 1 0 0 0,0-1 0 0 0,6-6 0 0 0,-9 13 13 0 0,0 0 0 0 0,0-1-1 0 0,0 1 1 0 0,0 0-1 0 0,0 1 1 0 0,1-1-1 0 0,-1 0 1 0 0,0 0-1 0 0,0 0 1 0 0,1 1-1 0 0,-1-1 1 0 0,0 0-1 0 0,1 1 1 0 0,-1 0-1 0 0,0-1 1 0 0,1 1-1 0 0,2-1 1 0 0,-3 2 3 0 0,1-1 1 0 0,0 0 0 0 0,-1 1-1 0 0,1-1 1 0 0,-1 1-1 0 0,1 0 1 0 0,-1-1 0 0 0,1 1-1 0 0,-1 0 1 0 0,0 0 0 0 0,1 0-1 0 0,-1 0 1 0 0,0 0-1 0 0,0 0 1 0 0,1 1 0 0 0,-1-1-1 0 0,0 0 1 0 0,0 1 0 0 0,1 2-1 0 0,17 27 159 0 0,-1 2 0 0 0,23 58-1 0 0,-23-48-53 0 0,28 60 40 0 0,4-2-1 0 0,96 144 1 0 0,-141-238 640 0 0,-2 0-4310 0 0,-25-21-10735 0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21T10:57:55.731"/>
    </inkml:context>
    <inkml:brush xml:id="br0">
      <inkml:brushProperty name="width" value="0.05" units="cm"/>
      <inkml:brushProperty name="height" value="0.05" units="cm"/>
      <inkml:brushProperty name="color" value="#FFFFFF"/>
    </inkml:brush>
  </inkml:definitions>
  <inkml:trace contextRef="#ctx0" brushRef="#br0">8 293 3016 0 0,'0'1'210'0'0,"1"0"0"0"0,-1 1 0 0 0,1-1 0 0 0,-1 0 0 0 0,1 0 0 0 0,-1 1 0 0 0,1-1 0 0 0,0 0 0 0 0,0 0 0 0 0,-1 0 0 0 0,1 0 0 0 0,0 0 0 0 0,0 0 0 0 0,0 0 0 0 0,0 0 0 0 0,0-1 0 0 0,0 1 0 0 0,1 0 0 0 0,-1 0 0 0 0,0-1 0 0 0,0 1 0 0 0,0-1 0 0 0,1 1 0 0 0,-1-1 0 0 0,0 0 0 0 0,1 1 0 0 0,-1-1 0 0 0,0 0 0 0 0,2 0 0 0 0,2 1 99 0 0,-1 0 1 0 0,0-1-1 0 0,1 0 0 0 0,-1 0 0 0 0,1 0 0 0 0,-1 0 0 0 0,8-2 0 0 0,-4-1 42 0 0,0-1 1 0 0,0 1-1 0 0,-1-2 0 0 0,1 1 0 0 0,-1-1 0 0 0,0 0 1 0 0,0-1-1 0 0,-1 0 0 0 0,0 0 0 0 0,0 0 0 0 0,0-1 1 0 0,0 1-1 0 0,-1-2 0 0 0,8-13 0 0 0,-8 12-159 0 0,0-1-1 0 0,-1 0 1 0 0,0 0-1 0 0,0 0 1 0 0,-1 0-1 0 0,-1-1 1 0 0,1 1-1 0 0,-2-1 1 0 0,1 0-1 0 0,-2 1 1 0 0,0-20-1 0 0,0 27-158 0 0,0-1-1 0 0,-1 1 1 0 0,0-1-1 0 0,1 1 1 0 0,-1 0-1 0 0,0 0 1 0 0,0 0-1 0 0,-1-1 1 0 0,1 1-1 0 0,-1 0 1 0 0,0 0 0 0 0,0 1-1 0 0,0-1 1 0 0,0 0-1 0 0,0 1 1 0 0,0-1-1 0 0,-1 1 1 0 0,1 0-1 0 0,-1-1 1 0 0,0 1-1 0 0,1 0 1 0 0,-1 1-1 0 0,0-1 1 0 0,-6-2 0 0 0,6 3-5 0 0,-1 0 0 0 0,0 0 1 0 0,0 1-1 0 0,0-1 1 0 0,0 1-1 0 0,0 0 0 0 0,0 0 1 0 0,0 1-1 0 0,0-1 1 0 0,0 1-1 0 0,0 0 0 0 0,0 0 1 0 0,0 0-1 0 0,0 0 1 0 0,1 1-1 0 0,-1-1 1 0 0,0 1-1 0 0,1 0 0 0 0,-1 0 1 0 0,-4 5-1 0 0,0 0 12 0 0,1 0 0 0 0,0 0 0 0 0,1 1 0 0 0,-1 0 0 0 0,2 1 0 0 0,-1-1 0 0 0,1 1-1 0 0,0 0 1 0 0,1 1 0 0 0,0-1 0 0 0,1 1 0 0 0,0-1 0 0 0,0 1 0 0 0,-2 16 0 0 0,2 1 21 0 0,0-1 0 0 0,1 1 1 0 0,2 0-1 0 0,3 38 0 0 0,-1-54-47 0 0,-1-1 0 0 0,1 1-1 0 0,1-1 1 0 0,0 1 0 0 0,0-1 0 0 0,1 0 0 0 0,1 0-1 0 0,-1-1 1 0 0,1 1 0 0 0,1-1 0 0 0,10 14 0 0 0,-12-19-19 0 0,-1-1 0 0 0,1 1 0 0 0,0 0 0 0 0,0-1 1 0 0,0 0-1 0 0,0 0 0 0 0,1 0 0 0 0,-1-1 0 0 0,1 1 0 0 0,0-1 1 0 0,0 0-1 0 0,-1 0 0 0 0,1-1 0 0 0,1 0 0 0 0,-1 0 1 0 0,0 0-1 0 0,0 0 0 0 0,0-1 0 0 0,0 1 0 0 0,1-1 1 0 0,-1-1-1 0 0,0 1 0 0 0,0-1 0 0 0,0 0 0 0 0,7-2 1 0 0,4-3-91 0 0,-1 0 1 0 0,0-1-1 0 0,0-1 1 0 0,-1 0 0 0 0,0-1-1 0 0,0-1 1 0 0,18-16-1 0 0,40-26-667 0 0,-71 51 734 0 0,0 0 0 0 0,0 0 0 0 0,0 1 1 0 0,0-1-1 0 0,0 0 0 0 0,0 1 0 0 0,1-1 0 0 0,-1 1 0 0 0,0-1 0 0 0,1 1 0 0 0,-1-1 0 0 0,0 1 0 0 0,1 0 0 0 0,-1 0 0 0 0,0 0 0 0 0,1-1 1 0 0,-1 2-1 0 0,0-1 0 0 0,1 0 0 0 0,-1 0 0 0 0,1 0 0 0 0,-1 0 0 0 0,0 1 0 0 0,0-1 0 0 0,1 1 0 0 0,-1-1 0 0 0,0 1 0 0 0,0 0 0 0 0,1-1 1 0 0,-1 1-1 0 0,0 0 0 0 0,0 0 0 0 0,0 0 0 0 0,0-1 0 0 0,0 1 0 0 0,0 0 0 0 0,0 1 0 0 0,0-1 0 0 0,0 1 0 0 0,0 1-1 0 0,0-1-1 0 0,0 0 0 0 0,0 1 1 0 0,-1-1-1 0 0,1 0 1 0 0,-1 1-1 0 0,1-1 0 0 0,-1 1 1 0 0,0-1-1 0 0,0 1 0 0 0,0-1 1 0 0,-1 1-1 0 0,1-1 0 0 0,0 1 1 0 0,-1-1-1 0 0,0 0 1 0 0,1 1-1 0 0,-1-1 0 0 0,0 0 1 0 0,0 1-1 0 0,-2 1 0 0 0,3-3 32 0 0,0-1 0 0 0,-1 1-1 0 0,1-1 1 0 0,0 0 0 0 0,0 1-1 0 0,0-1 1 0 0,-1 0 0 0 0,1 1-1 0 0,0-1 1 0 0,-1 0-1 0 0,1 1 1 0 0,0-1 0 0 0,-1 0-1 0 0,1 1 1 0 0,0-1 0 0 0,-1 0-1 0 0,1 0 1 0 0,0 0 0 0 0,-1 1-1 0 0,1-1 1 0 0,-1 0 0 0 0,1 0-1 0 0,0 0 1 0 0,-1 0 0 0 0,1 0-1 0 0,-1 0 1 0 0,1 0-1 0 0,0 0 1 0 0,-1 0 0 0 0,1 0-1 0 0,-1 0 1 0 0,1 0 0 0 0,-1 0-1 0 0,1 0 1 0 0,0 0 0 0 0,-1 0-1 0 0,1 0 1 0 0,-1 0 0 0 0,1-1-1 0 0,0 1 1 0 0,-1 0 0 0 0,1 0-1 0 0,0-1 1 0 0,-1 1-1 0 0,1 0 1 0 0,0 0 0 0 0,-1-1-1 0 0,1 1 1 0 0,0 0 0 0 0,-1-1-1 0 0,1 1 1 0 0,0 0 0 0 0,0-1-1 0 0,0 1 1 0 0,-1 0 0 0 0,1-1-1 0 0,0 1 1 0 0,0-1-1 0 0,0 1 1 0 0,0-1 0 0 0,-10-25 125 0 0,4-2 41 0 0,2-1 1 0 0,1 1-1 0 0,0-46 0 0 0,3 57-92 0 0,2 0 0 0 0,0 0 0 0 0,0 0 0 0 0,2 0 0 0 0,0 0 0 0 0,1 0 0 0 0,8-19 0 0 0,-10 30-43 0 0,1 0 1 0 0,-1 0-1 0 0,1 0 0 0 0,0 0 0 0 0,1 1 1 0 0,-1 0-1 0 0,1 0 0 0 0,0 0 0 0 0,0 0 1 0 0,1 1-1 0 0,-1 0 0 0 0,1 0 0 0 0,0 0 0 0 0,0 1 1 0 0,12-5-1 0 0,41-8-2787 0 0,3 8-7196 0 0,-45 7 6073 0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21T10:57:57.229"/>
    </inkml:context>
    <inkml:brush xml:id="br0">
      <inkml:brushProperty name="width" value="0.05" units="cm"/>
      <inkml:brushProperty name="height" value="0.05" units="cm"/>
      <inkml:brushProperty name="color" value="#FFFFFF"/>
    </inkml:brush>
  </inkml:definitions>
  <inkml:trace contextRef="#ctx0" brushRef="#br0">17 0 3824 0 0,'-1'1'119'0'0,"0"-1"0"0"0,1 1 0 0 0,-1-1 0 0 0,0 1 0 0 0,1-1 0 0 0,-1 1 0 0 0,0-1 0 0 0,1 1 0 0 0,-1-1 0 0 0,1 1 0 0 0,-1 0 0 0 0,0 0 0 0 0,1-1 1 0 0,0 1-1 0 0,-1 0 0 0 0,1 0 0 0 0,0-1 0 0 0,-1 1 0 0 0,1 0 0 0 0,0 0 0 0 0,0 0 0 0 0,-1 0 0 0 0,1-1 0 0 0,0 1 0 0 0,0 0 0 0 0,0 0 0 0 0,0 1 0 0 0,-1 31 865 0 0,1-28-656 0 0,-2 60 1362 0 0,1 131 1768 0 0,2-166-2525 0 0,3 0 0 0 0,0-1 0 0 0,2 1-1 0 0,13 40 1 0 0,-19-68-852 0 0,1 0 0 0 0,0 0 0 0 0,0 0-1 0 0,0 0 1 0 0,0 0 0 0 0,0-1 0 0 0,0 1 0 0 0,0 0 0 0 0,0-1 0 0 0,2 3 0 0 0,-2-4-62 0 0,-1 0 0 0 0,1 1 0 0 0,-1-1 0 0 0,1 0 0 0 0,-1 1 0 0 0,1-1 0 0 0,-1 0 0 0 0,1 0 0 0 0,0 1 0 0 0,-1-1 1 0 0,1 0-1 0 0,-1 0 0 0 0,1 0 0 0 0,0 0 0 0 0,-1 0 0 0 0,1 0 0 0 0,-1 0 0 0 0,1 0 0 0 0,0 0 0 0 0,-1 0 0 0 0,1 0 0 0 0,-1 0 1 0 0,2-1-1 0 0,-1 0-4 0 0,1 0 1 0 0,0 0-1 0 0,-1 0 0 0 0,1-1 1 0 0,-1 1-1 0 0,0-1 1 0 0,1 1-1 0 0,-1-1 1 0 0,0 1-1 0 0,0-1 0 0 0,0 0 1 0 0,0 0-1 0 0,0 1 1 0 0,0-1-1 0 0,0 0 1 0 0,-1 0-1 0 0,2-4 0 0 0,8-42 47 0 0,-2-1 0 0 0,3-61 0 0 0,-8 66-43 0 0,2 1-1 0 0,1 0 0 0 0,17-58 0 0 0,-22 97-11 0 0,0 1 0 0 0,1 0-1 0 0,-1 0 1 0 0,1-1 0 0 0,0 1-1 0 0,0 0 1 0 0,0 0 0 0 0,0 0 0 0 0,0 1-1 0 0,1-1 1 0 0,-1 1 0 0 0,1-1-1 0 0,4-3 1 0 0,-5 6-1 0 0,-1-1-1 0 0,0 0 1 0 0,0 1-1 0 0,1-1 1 0 0,-1 1-1 0 0,0 0 1 0 0,1-1-1 0 0,-1 1 1 0 0,1 0-1 0 0,-1 0 1 0 0,0 0-1 0 0,1 0 1 0 0,-1 0-1 0 0,1 0 1 0 0,-1 1-1 0 0,0-1 1 0 0,1 0-1 0 0,-1 1 1 0 0,0-1-1 0 0,1 1 1 0 0,-1-1-1 0 0,0 1 1 0 0,0 0 0 0 0,1-1-1 0 0,-1 1 1 0 0,0 0-1 0 0,0 0 1 0 0,0 0-1 0 0,0 0 1 0 0,0 0-1 0 0,0 0 1 0 0,0 0-1 0 0,-1 0 1 0 0,1 0-1 0 0,0 0 1 0 0,1 3-1 0 0,7 14 44 0 0,0 0 0 0 0,-1 1 0 0 0,0 0-1 0 0,-2 1 1 0 0,0 0 0 0 0,-1 0 0 0 0,2 24 0 0 0,10 33 96 0 0,-11-51-101 0 0,2 0 0 0 0,1-1 0 0 0,20 41 0 0 0,-25-58-71 0 0,1-1-1 0 0,-1 0 1 0 0,1 0-1 0 0,1 0 1 0 0,-1-1-1 0 0,1 0 0 0 0,1 0 1 0 0,-1 0-1 0 0,1-1 1 0 0,0 1-1 0 0,0-2 1 0 0,0 1-1 0 0,1-1 1 0 0,-1 0-1 0 0,14 4 1 0 0,-9-4-169 0 0,1-1 1 0 0,0-1 0 0 0,1 0-1 0 0,-1 0 1 0 0,0-1 0 0 0,1-1 0 0 0,-1 0-1 0 0,0-1 1 0 0,0-1 0 0 0,1 0 0 0 0,-1 0-1 0 0,0-1 1 0 0,-1-1 0 0 0,1 0-1 0 0,13-7 1 0 0,-17 7 5 0 0,-1-1 0 0 0,1 1 0 0 0,-1-2 0 0 0,0 1 0 0 0,0-1 1 0 0,0-1-1 0 0,-1 1 0 0 0,0-1 0 0 0,-1-1 0 0 0,1 1 0 0 0,-1-1 0 0 0,-1 0 0 0 0,1 0 0 0 0,-1-1 0 0 0,-1 0 0 0 0,0 1 0 0 0,0-2 0 0 0,0 1 0 0 0,-2 0 0 0 0,5-19 0 0 0,-5 9 27 0 0,0-1 0 0 0,-1 1-1 0 0,-1 0 1 0 0,-1 0-1 0 0,-3-25 1 0 0,2 36 199 0 0,1 0-1 0 0,-1-1 1 0 0,-1 1-1 0 0,0 0 1 0 0,0 0-1 0 0,0 0 1 0 0,-1 1 0 0 0,0-1-1 0 0,0 1 1 0 0,-1 0-1 0 0,0 0 1 0 0,-1 0-1 0 0,1 1 1 0 0,-9-8 0 0 0,12 12 23 0 0,-1 0 1 0 0,1 0 0 0 0,-1 1 0 0 0,0-1-1 0 0,1 1 1 0 0,-1-1 0 0 0,0 1-1 0 0,0 0 1 0 0,0 0 0 0 0,0 0 0 0 0,0 1-1 0 0,0-1 1 0 0,0 1 0 0 0,0 0 0 0 0,-1 0-1 0 0,1 0 1 0 0,-5 0 0 0 0,3 1 54 0 0,0 1 0 0 0,0-1 0 0 0,0 1-1 0 0,0 0 1 0 0,0 0 0 0 0,0 0 0 0 0,1 1 0 0 0,-1 0 0 0 0,-6 5 0 0 0,0 1 131 0 0,1 0 1 0 0,0 1 0 0 0,1 0 0 0 0,0 1 0 0 0,0 0-1 0 0,1 0 1 0 0,-8 17 0 0 0,9-13-62 0 0,0 1 0 0 0,1 0 1 0 0,1 0-1 0 0,0 1 0 0 0,1-1 0 0 0,1 1 0 0 0,1 0 1 0 0,0 0-1 0 0,1 0 0 0 0,2 21 0 0 0,-1-34-168 0 0,0-1-1 0 0,0 0 1 0 0,0 0 0 0 0,1 0-1 0 0,0 0 1 0 0,-1 1 0 0 0,1-1 0 0 0,0 0-1 0 0,1 0 1 0 0,-1 0 0 0 0,0-1-1 0 0,1 1 1 0 0,0 0 0 0 0,-1 0-1 0 0,1-1 1 0 0,0 1 0 0 0,1-1-1 0 0,-1 0 1 0 0,0 1 0 0 0,1-1-1 0 0,-1 0 1 0 0,1 0 0 0 0,-1-1-1 0 0,1 1 1 0 0,0-1 0 0 0,0 1-1 0 0,0-1 1 0 0,0 0 0 0 0,0 0-1 0 0,4 1 1 0 0,-1-1-31 0 0,0-1 0 0 0,-1 0 0 0 0,1 0 0 0 0,0-1 0 0 0,-1 1 0 0 0,1-1-1 0 0,-1 0 1 0 0,1-1 0 0 0,-1 1 0 0 0,1-1 0 0 0,-1 0 0 0 0,0-1 0 0 0,0 1 0 0 0,0-1 0 0 0,0 0 0 0 0,6-5-1 0 0,-3 1-33 0 0,0-1-1 0 0,0 0 0 0 0,-1 0 1 0 0,0-1-1 0 0,0 1 0 0 0,-1-2 1 0 0,0 1-1 0 0,0-1 0 0 0,-1 0 1 0 0,-1 0-1 0 0,0 0 0 0 0,0-1 1 0 0,-1 1-1 0 0,0-1 0 0 0,-1 0 0 0 0,0 0 1 0 0,-1 0-1 0 0,0 0 0 0 0,-1 0 1 0 0,0-1-1 0 0,0 1 0 0 0,-4-15 1 0 0,-1 15 31 0 0,-1 17 69 0 0,-2 18 108 0 0,5-3-3 0 0,1 0 0 0 0,1 0 0 0 0,1 0 0 0 0,0-1 0 0 0,7 35 0 0 0,-6-49-116 0 0,0 0-1 0 0,1 0 1 0 0,0 1 0 0 0,1-1-1 0 0,-1-1 1 0 0,1 1-1 0 0,0 0 1 0 0,0-1 0 0 0,1 1-1 0 0,0-1 1 0 0,0 0-1 0 0,0-1 1 0 0,0 1 0 0 0,1 0-1 0 0,0-1 1 0 0,0 0 0 0 0,0 0-1 0 0,0-1 1 0 0,1 0-1 0 0,-1 0 1 0 0,1 0 0 0 0,10 4-1 0 0,-10-5-36 0 0,0 0 1 0 0,0 0-1 0 0,0-1 0 0 0,0 0 0 0 0,1 0 1 0 0,-1 0-1 0 0,0-1 0 0 0,0 0 0 0 0,1 0 1 0 0,-1 0-1 0 0,0-1 0 0 0,0 0 0 0 0,1 0 0 0 0,-1-1 1 0 0,0 1-1 0 0,0-1 0 0 0,0-1 0 0 0,-1 1 1 0 0,1-1-1 0 0,0 0 0 0 0,-1 0 0 0 0,0-1 1 0 0,0 0-1 0 0,0 0 0 0 0,0 0 0 0 0,-1 0 0 0 0,1-1 1 0 0,-1 1-1 0 0,0-1 0 0 0,0-1 0 0 0,-1 1 1 0 0,0 0-1 0 0,0-1 0 0 0,0 1 0 0 0,0-1 0 0 0,-1 0 1 0 0,0 0-1 0 0,2-9 0 0 0,2-26-118 0 0,-2 1 1 0 0,-2 0-1 0 0,-3-49 0 0 0,0 25-62 0 0,-1 36 56 0 0,-2 20 59 0 0,-3 18 48 0 0,1 7 43 0 0,2 0 0 0 0,0 0 0 0 0,1 1 0 0 0,0-1 0 0 0,1 23 0 0 0,-2 3 51 0 0,2-25-14 0 0,0 0 1 0 0,2 0-1 0 0,-1 0 1 0 0,2 1-1 0 0,1-1 0 0 0,0 0 1 0 0,6 21-1 0 0,-8-38-58 0 0,0-1 0 0 0,0 1 0 0 0,0-1-1 0 0,1 1 1 0 0,-1-1 0 0 0,0 1 0 0 0,0-1 0 0 0,0 1-1 0 0,1-1 1 0 0,-1 0 0 0 0,0 1 0 0 0,1-1 0 0 0,-1 1-1 0 0,0-1 1 0 0,1 0 0 0 0,-1 1 0 0 0,0-1 0 0 0,1 0-1 0 0,-1 0 1 0 0,1 1 0 0 0,-1-1 0 0 0,0 0 0 0 0,1 0-1 0 0,-1 1 1 0 0,1-1 0 0 0,-1 0 0 0 0,1 0 0 0 0,-1 0-1 0 0,1 0 1 0 0,-1 0 0 0 0,2 0 0 0 0,13-9 108 0 0,10-23-58 0 0,-24 31-52 0 0,10-18-8 0 0,-1 0 0 0 0,-2 0 1 0 0,1-1-1 0 0,-2 0 0 0 0,5-23 1 0 0,-5 18-40 0 0,0 1 1 0 0,21-42-1 0 0,-27 66 36 0 0,-1 1 1 0 0,1-1-1 0 0,-1 1 0 0 0,1-1 0 0 0,-1 1 0 0 0,0 0 0 0 0,1-1 0 0 0,-1 1 0 0 0,1-1 1 0 0,-1 1-1 0 0,0 0 0 0 0,0-1 0 0 0,1 1 0 0 0,-1 0 0 0 0,0 0 0 0 0,0-1 0 0 0,0 1 1 0 0,0 0-1 0 0,0-1 0 0 0,0 1 0 0 0,0 0 0 0 0,0 0 0 0 0,0-1 0 0 0,0 2 0 0 0,4 27-15 0 0,-4 39 18 0 0,-2-51 15 0 0,2 0 1 0 0,0 1-1 0 0,1-1 0 0 0,1 1 0 0 0,7 25 0 0 0,-9-42-11 0 0,0-1 0 0 0,0 1 0 0 0,0-1 1 0 0,0 0-1 0 0,0 1 0 0 0,0-1 0 0 0,1 1 0 0 0,-1-1 0 0 0,0 0 1 0 0,0 1-1 0 0,1-1 0 0 0,-1 1 0 0 0,0-1 0 0 0,0 0 0 0 0,1 1 1 0 0,-1-1-1 0 0,1 0 0 0 0,-1 0 0 0 0,0 1 0 0 0,1-1 0 0 0,-1 0 1 0 0,0 0-1 0 0,1 1 0 0 0,-1-1 0 0 0,1 0 0 0 0,-1 0 0 0 0,1 0 1 0 0,-1 0-1 0 0,1 0 0 0 0,0 0 0 0 0,13-7 41 0 0,14-22 14 0 0,-24 24-40 0 0,3-3-5 0 0,0 0 0 0 0,0 1 0 0 0,1 0 1 0 0,0 0-1 0 0,0 0 0 0 0,1 1 0 0 0,10-5 0 0 0,-17 10-11 0 0,0 0 0 0 0,0 0 0 0 0,0 0 0 0 0,0 1 0 0 0,1-1 0 0 0,-1 1 0 0 0,0-1 0 0 0,0 1 0 0 0,1 0 0 0 0,-1 0 0 0 0,0 0 0 0 0,0 0 0 0 0,1 0 0 0 0,-1 1 0 0 0,0-1 0 0 0,0 1 0 0 0,1-1 0 0 0,-1 1 0 0 0,0 0 0 0 0,0 0 0 0 0,0 0 0 0 0,0 0 0 0 0,0 0 0 0 0,0 0 1 0 0,0 0-1 0 0,0 1 0 0 0,-1-1 0 0 0,1 1 0 0 0,0 0 0 0 0,-1-1 0 0 0,1 1 0 0 0,-1 0 0 0 0,0 0 0 0 0,0 0 0 0 0,1 0 0 0 0,-1 0 0 0 0,0 0 0 0 0,0 3 0 0 0,7 12 17 0 0,10 35 0 0 0,8 20-15 0 0,-24-66-2 0 0,1-1 0 0 0,0 0-1 0 0,0 0 1 0 0,0 0 0 0 0,1 0-1 0 0,0 0 1 0 0,0-1 0 0 0,0 0 0 0 0,9 7-1 0 0,-10-9 1 0 0,-1 0-1 0 0,1-1 1 0 0,0 0-1 0 0,0 0 1 0 0,0 0-1 0 0,0 0 0 0 0,1 0 1 0 0,-1-1-1 0 0,0 1 1 0 0,0-1-1 0 0,0 0 1 0 0,0 0-1 0 0,1 0 1 0 0,-1 0-1 0 0,0-1 0 0 0,0 1 1 0 0,0-1-1 0 0,0 0 1 0 0,0 0-1 0 0,0 0 1 0 0,0 0-1 0 0,0-1 1 0 0,0 1-1 0 0,4-4 1 0 0,9-5 4 0 0,-1 0 0 0 0,-1-1 0 0 0,17-17 0 0 0,-12 11 3 0 0,11-9 5 0 0,49-56 1 0 0,-68 69-11 0 0,0-1 1 0 0,-1 0 0 0 0,-1-1-1 0 0,0 0 1 0 0,-1 0 0 0 0,10-30-1 0 0,-17 41 0 0 0,0-1-1 0 0,0 1 0 0 0,0-1 0 0 0,-1 0 1 0 0,0 1-1 0 0,0-1 0 0 0,0 0 1 0 0,-1 1-1 0 0,0-1 0 0 0,1 1 0 0 0,-1-1 1 0 0,-1 1-1 0 0,1-1 0 0 0,-1 1 1 0 0,0 0-1 0 0,-3-6 0 0 0,4 8 0 0 0,0 0-1 0 0,-1 0 1 0 0,1 0 0 0 0,0 1-1 0 0,-1-1 1 0 0,1 0 0 0 0,-1 1-1 0 0,0-1 1 0 0,1 1 0 0 0,-1 0-1 0 0,0 0 1 0 0,0-1 0 0 0,0 1-1 0 0,0 0 1 0 0,0 1 0 0 0,0-1-1 0 0,0 0 1 0 0,0 0 0 0 0,-1 1-1 0 0,1 0 1 0 0,0-1 0 0 0,0 1-1 0 0,0 0 1 0 0,-1 0-1 0 0,1 0 1 0 0,0 0 0 0 0,0 0-1 0 0,-1 1 1 0 0,1-1 0 0 0,0 1-1 0 0,0 0 1 0 0,0-1 0 0 0,0 1-1 0 0,0 0 1 0 0,0 0 0 0 0,-3 2-1 0 0,-5 3 21 0 0,0 1-1 0 0,1 0 1 0 0,0 0-1 0 0,0 1 0 0 0,1 0 1 0 0,-1 1-1 0 0,2 0 1 0 0,-1 0-1 0 0,1 1 0 0 0,1 0 1 0 0,0 0-1 0 0,0 0 1 0 0,-5 15-1 0 0,5-9 21 0 0,0 1 1 0 0,0 0-1 0 0,2 0 1 0 0,0 1-1 0 0,1 0 0 0 0,1-1 1 0 0,0 1-1 0 0,2 22 1 0 0,0-35-25 0 0,0 0 0 0 0,1 0 0 0 0,-1 1 0 0 0,1-1 0 0 0,1 0 0 0 0,-1 0 0 0 0,1 0 0 0 0,0-1 0 0 0,0 1 0 0 0,0 0 0 0 0,0-1 0 0 0,1 1 0 0 0,0-1 0 0 0,0 0 0 0 0,0 0 0 0 0,1 0 0 0 0,-1 0 0 0 0,1 0 0 0 0,0-1 0 0 0,6 4 1 0 0,-3-2-9 0 0,1-2 0 0 0,-1 1 0 0 0,1-1 0 0 0,0 0 0 0 0,0-1 0 0 0,0 1 0 0 0,0-2 0 0 0,1 1 0 0 0,-1-1 0 0 0,1-1 0 0 0,14 0 0 0 0,-9 0-303 0 0,-1-1 1 0 0,0-1-1 0 0,0 0 1 0 0,0-1-1 0 0,17-6 1 0 0,-21 5-1401 0 0,-1 1-1 0 0,0-1 1 0 0,0-1 0 0 0,15-10 0 0 0,-3-1-2419 0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21T10:57:57.780"/>
    </inkml:context>
    <inkml:brush xml:id="br0">
      <inkml:brushProperty name="width" value="0.05" units="cm"/>
      <inkml:brushProperty name="height" value="0.05" units="cm"/>
      <inkml:brushProperty name="color" value="#FFFFFF"/>
    </inkml:brush>
  </inkml:definitions>
  <inkml:trace contextRef="#ctx0" brushRef="#br0">271 0 3528 0 0,'-15'4'2722'0'0,"3"5"-2187"0"0,1 0 1 0 0,0 1-1 0 0,1 1 1 0 0,0 0-1 0 0,-13 19 1 0 0,-37 67 1329 0 0,40-56-1199 0 0,1 1 0 0 0,3 1 0 0 0,1 0-1 0 0,2 1 1 0 0,2 1 0 0 0,2 0 0 0 0,2 0 0 0 0,2 1 0 0 0,1-1 0 0 0,7 90 0 0 0,-2-114-617 0 0,2 0 1 0 0,0 0-1 0 0,1-1 0 0 0,1 1 1 0 0,1-1-1 0 0,1 0 0 0 0,0-1 1 0 0,2 0-1 0 0,0 0 0 0 0,1-1 1 0 0,1 0-1 0 0,1-1 0 0 0,0 0 1 0 0,2 0-1 0 0,-1-2 0 0 0,2 0 1 0 0,0 0-1 0 0,1-1 0 0 0,0-1 1 0 0,27 16-1 0 0,31 9-2594 0 0,-53-30 182 0 0,0 0 0 0 0,1-1 0 0 0,34 5 1 0 0,-8-5-1479 0 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21T10:57:58.350"/>
    </inkml:context>
    <inkml:brush xml:id="br0">
      <inkml:brushProperty name="width" value="0.05" units="cm"/>
      <inkml:brushProperty name="height" value="0.05" units="cm"/>
      <inkml:brushProperty name="color" value="#FFFFFF"/>
    </inkml:brush>
  </inkml:definitions>
  <inkml:trace contextRef="#ctx0" brushRef="#br0">27 28 2952 0 0,'-1'0'198'0'0,"1"-1"0"0"0,-1 1-1 0 0,0-1 1 0 0,1 1 0 0 0,-1-1 0 0 0,1 1-1 0 0,-1-1 1 0 0,1 0 0 0 0,0 1-1 0 0,-1-1 1 0 0,1 0 0 0 0,0 1 0 0 0,-1-1-1 0 0,1 0 1 0 0,0 1 0 0 0,0-1 0 0 0,-1 0-1 0 0,1-1 1 0 0,0 1-116 0 0,0 1 0 0 0,0 0 0 0 0,0-1 1 0 0,0 1-1 0 0,-1-1 0 0 0,1 1 0 0 0,0-1 0 0 0,0 1 0 0 0,0-1 1 0 0,0 1-1 0 0,0 0 0 0 0,1-1 0 0 0,-1 1 0 0 0,0-1 0 0 0,0 1 1 0 0,0-1-1 0 0,0 1 0 0 0,0 0 0 0 0,0-1 0 0 0,1 1 0 0 0,-1-1 1 0 0,0 1-1 0 0,0 0 0 0 0,1-1 0 0 0,-1 1 0 0 0,0 0 0 0 0,1-1 0 0 0,-1 1 1 0 0,0 0-1 0 0,1-1 0 0 0,-1 1 0 0 0,0 0 0 0 0,1 0 0 0 0,-1-1 1 0 0,1 1-1 0 0,-1 0 0 0 0,0 0 0 0 0,1 0 0 0 0,-1 0 0 0 0,2 0 1 0 0,2 0 159 0 0,0 0 1 0 0,0 1-1 0 0,0 0 1 0 0,0 0 0 0 0,-1 0-1 0 0,1 1 1 0 0,0-1 0 0 0,0 1-1 0 0,-1 0 1 0 0,1 0 0 0 0,-1 0-1 0 0,0 0 1 0 0,6 5-1 0 0,39 38 1656 0 0,-48-45-1883 0 0,13 15 262 0 0,-1 0-1 0 0,-1 1 0 0 0,0 1 0 0 0,-1 0 0 0 0,0 0 0 0 0,-2 1 0 0 0,0 0 0 0 0,-1 0 0 0 0,-1 1 0 0 0,-1 0 0 0 0,5 28 1 0 0,-4-7-87 0 0,-2 0 1 0 0,-2 1 0 0 0,-1-1 0 0 0,-8 66 0 0 0,0-63-96 0 0,-2 1-1 0 0,-2-1 1 0 0,-2-1 0 0 0,-2 0-1 0 0,-1-1 1 0 0,-2-1-1 0 0,-2 0 1 0 0,-2-2 0 0 0,-34 47-1 0 0,42-62-479 0 0,2 0 0 0 0,-12 28 0 0 0,12-25-3732 0 0,12-25 3893 0 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21T10:57:58.755"/>
    </inkml:context>
    <inkml:brush xml:id="br0">
      <inkml:brushProperty name="width" value="0.05" units="cm"/>
      <inkml:brushProperty name="height" value="0.05" units="cm"/>
      <inkml:brushProperty name="color" value="#FFFFFF"/>
    </inkml:brush>
  </inkml:definitions>
  <inkml:trace contextRef="#ctx0" brushRef="#br0">20 1 5088 0 0,'-3'5'537'0'0,"1"0"-1"0"0,-1 1 0 0 0,1-1 1 0 0,0 1-1 0 0,0 0 0 0 0,1-1 0 0 0,0 1 1 0 0,0 0-1 0 0,0 0 0 0 0,1 0 1 0 0,-1 0-1 0 0,2 9 0 0 0,-2 6 677 0 0,1-9-587 0 0,0 1 0 0 0,1-1 0 0 0,0 1 0 0 0,1-1 0 0 0,5 17 0 0 0,-7-29-1179 0 0,0 1 0 0 0,0 0 0 0 0,1 0-1 0 0,-1-1 1 0 0,0 1 0 0 0,1 0 0 0 0,-1-1 0 0 0,0 1 0 0 0,1 0 0 0 0,5 4-3872 0 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21T10:58:06.043"/>
    </inkml:context>
    <inkml:brush xml:id="br0">
      <inkml:brushProperty name="width" value="0.05" units="cm"/>
      <inkml:brushProperty name="height" value="0.05" units="cm"/>
      <inkml:brushProperty name="color" value="#FFFFFF"/>
    </inkml:brush>
  </inkml:definitions>
  <inkml:trace contextRef="#ctx0" brushRef="#br0">4 126 3788 0 0,'0'-15'2218'0'0,"0"-1"1661"0"0,-2 30-1468 0 0,1 10-1751 0 0,1-1 1 0 0,1 0-1 0 0,5 29 1 0 0,-1 0 130 0 0,81 534 1966 0 0,-72-517-2538 0 0,-5-29 12 0 0,-2 0 0 0 0,3 67 0 0 0,-30-226-179 0 0,-15-294-98 0 0,34 338 38 0 0,2 0 0 0 0,4 1 1 0 0,23-114-1 0 0,-28 185 9 0 0,5-19-1 0 0,0 0 0 0 0,16-38 0 0 0,-19 55 3 0 0,0 0-1 0 0,0 1 1 0 0,1-1-1 0 0,-1 1 1 0 0,1 0-1 0 0,0 0 0 0 0,0 0 1 0 0,0 0-1 0 0,1 0 1 0 0,0 1-1 0 0,-1-1 1 0 0,1 1-1 0 0,0 0 1 0 0,0 0-1 0 0,1 1 1 0 0,-1-1-1 0 0,1 1 1 0 0,8-4-1 0 0,-11 6 1 0 0,0 0 0 0 0,0-1-1 0 0,0 1 1 0 0,0 0 0 0 0,0 0-1 0 0,0 0 1 0 0,0 0 0 0 0,0 0-1 0 0,0 0 1 0 0,0 0 0 0 0,-1 1-1 0 0,1-1 1 0 0,0 1 0 0 0,0 0 0 0 0,0-1-1 0 0,0 1 1 0 0,-1 0 0 0 0,1 0-1 0 0,0 0 1 0 0,1 2 0 0 0,0-1 3 0 0,0 1-1 0 0,0 0 1 0 0,-1 0 0 0 0,1 0 0 0 0,-1 1-1 0 0,0-1 1 0 0,0 1 0 0 0,0-1 0 0 0,2 7 0 0 0,0 2 14 0 0,0 1 1 0 0,-1 1 0 0 0,-1-1-1 0 0,2 26 1 0 0,-4-15 0 0 0,0 0-1 0 0,-2-1 0 0 0,-1 1 1 0 0,-1-1-1 0 0,-1 0 1 0 0,-9 26-1 0 0,-58 131 115 0 0,66-167-126 0 0,-5 9 31 0 0,-23 34 0 0 0,-7 12-32 0 0,44-71-19 0 0,0 1-1 0 0,0-1 1 0 0,0 1-1 0 0,1-1 1 0 0,-1 1-1 0 0,8-3 1 0 0,-4 0-6 0 0,22-9-38 0 0,1 1 1 0 0,0 1-1 0 0,49-13 0 0 0,10-3-65 0 0,-52 15 58 0 0,2 0-13 0 0,0-2 0 0 0,42-24 0 0 0,-72 34 62 0 0,0 0 1 0 0,0-1-1 0 0,-1 1 0 0 0,0-2 0 0 0,0 1 1 0 0,-1-1-1 0 0,1-1 0 0 0,-1 1 1 0 0,-1-1-1 0 0,0-1 0 0 0,0 1 1 0 0,0-1-1 0 0,-1 0 0 0 0,4-10 0 0 0,-8 16 12 0 0,0 1 0 0 0,0-1 0 0 0,-1 1 0 0 0,1-1 0 0 0,-1 0-1 0 0,1 1 1 0 0,-1-1 0 0 0,0 0 0 0 0,0 0 0 0 0,0 1 0 0 0,-1-1 0 0 0,1 0-1 0 0,-1 1 1 0 0,1-1 0 0 0,-1 0 0 0 0,0 1 0 0 0,0-1 0 0 0,0 1-1 0 0,0-1 1 0 0,0 1 0 0 0,-1-1 0 0 0,1 1 0 0 0,-1 0 0 0 0,0 0 0 0 0,1 0-1 0 0,-1 0 1 0 0,0 0 0 0 0,0 0 0 0 0,0 0 0 0 0,-1 1 0 0 0,1-1-1 0 0,0 1 1 0 0,-1 0 0 0 0,1-1 0 0 0,0 1 0 0 0,-1 0 0 0 0,-3-1 0 0 0,-1 0 14 0 0,1 0 0 0 0,-1 0 1 0 0,1 0-1 0 0,-1 1 0 0 0,0 0 1 0 0,0 0-1 0 0,0 1 0 0 0,1 0 1 0 0,-1 0-1 0 0,0 1 1 0 0,0 0-1 0 0,0 0 0 0 0,1 0 1 0 0,-7 3-1 0 0,6-1 8 0 0,0 1 0 0 0,0 0 0 0 0,0 0 0 0 0,1 1-1 0 0,0 0 1 0 0,0 0 0 0 0,0 0 0 0 0,1 0 0 0 0,0 1 0 0 0,0 0 0 0 0,0 1 0 0 0,-4 7-1 0 0,5-9-5 0 0,2 0-1 0 0,-1 0 1 0 0,0 1-1 0 0,1-1 0 0 0,0 1 1 0 0,0 0-1 0 0,1-1 1 0 0,-1 1-1 0 0,1 0 0 0 0,1 0 1 0 0,-1 0-1 0 0,1 0 1 0 0,0 0-1 0 0,0 0 0 0 0,1 0 1 0 0,1 8-1 0 0,-1-12-9 0 0,0 0 1 0 0,0 1-1 0 0,0-1 0 0 0,1 0 1 0 0,-1 0-1 0 0,0 1 1 0 0,1-1-1 0 0,0 0 0 0 0,-1 0 1 0 0,1-1-1 0 0,0 1 0 0 0,0 0 1 0 0,0-1-1 0 0,0 1 0 0 0,1-1 1 0 0,-1 1-1 0 0,0-1 0 0 0,1 0 1 0 0,-1 0-1 0 0,0 0 0 0 0,1 0 1 0 0,-1-1-1 0 0,1 1 0 0 0,0-1 1 0 0,-1 1-1 0 0,1-1 0 0 0,-1 0 1 0 0,1 0-1 0 0,-1 0 0 0 0,6-1 1 0 0,-1 0-5 0 0,1 0 1 0 0,-1 0-1 0 0,0 0 0 0 0,1-1 1 0 0,-1 0-1 0 0,0-1 1 0 0,0 1-1 0 0,0-1 1 0 0,9-6-1 0 0,-9 4-4 0 0,-1 0 1 0 0,0 0-1 0 0,0 0 0 0 0,0 0 0 0 0,0-1 0 0 0,-1 0 1 0 0,0 0-1 0 0,-1-1 0 0 0,7-10 0 0 0,-4 69 7 0 0,-4-35 2 0 0,1-1 0 0 0,0 0-1 0 0,1-1 1 0 0,1 1 0 0 0,0-1 0 0 0,8 15-1 0 0,-12-27-4 0 0,0 1 1 0 0,0-1-1 0 0,0 0 0 0 0,1 0 0 0 0,-1 0 0 0 0,1 0 0 0 0,0-1 0 0 0,0 1 0 0 0,-1 0 1 0 0,2-1-1 0 0,-1 0 0 0 0,0 0 0 0 0,0 0 0 0 0,1 0 0 0 0,-1-1 0 0 0,1 1 0 0 0,-1-1 1 0 0,1 0-1 0 0,0 0 0 0 0,0 0 0 0 0,-1 0 0 0 0,1-1 0 0 0,0 1 0 0 0,0-1 0 0 0,0 0 1 0 0,-1-1-1 0 0,1 1 0 0 0,0 0 0 0 0,0-1 0 0 0,0 0 0 0 0,-1 0 0 0 0,6-2 0 0 0,0-1 3 0 0,1-1-1 0 0,0 0 0 0 0,-1 0 0 0 0,0-1 0 0 0,-1-1 0 0 0,1 1 0 0 0,-1-1 0 0 0,0-1 0 0 0,-1 1 0 0 0,0-1 0 0 0,0-1 0 0 0,-1 1 0 0 0,0-1 0 0 0,0 0 0 0 0,6-15 0 0 0,2-7 2 0 0,0 0-1 0 0,-3-1 1 0 0,13-52-1 0 0,-17 56 2 0 0,-2 0-1 0 0,0 0 1 0 0,-2 0-1 0 0,-1 0 1 0 0,-1 0-1 0 0,-5-47 1 0 0,4 74-6 0 0,0 0 0 0 0,-1-1 0 0 0,1 1 0 0 0,0-1 0 0 0,-1 1 1 0 0,1 0-1 0 0,0-1 0 0 0,-1 1 0 0 0,0 0 0 0 0,1 0 0 0 0,-1-1 0 0 0,0 1 0 0 0,0 0 0 0 0,1 0 1 0 0,-1 0-1 0 0,0 0 0 0 0,0 0 0 0 0,0 0 0 0 0,0 0 0 0 0,0 0 0 0 0,-1 0 0 0 0,1 0 0 0 0,0 1 1 0 0,-2-2-1 0 0,2 2 0 0 0,-1 0 0 0 0,1 0-1 0 0,0 1 1 0 0,0-1 0 0 0,0 0 0 0 0,0 0 0 0 0,0 1 0 0 0,0-1 0 0 0,0 1 0 0 0,0-1 0 0 0,0 1 0 0 0,0-1 0 0 0,0 1 0 0 0,0 0 0 0 0,0-1 0 0 0,0 1 0 0 0,1 0-1 0 0,-1 0 1 0 0,0-1 0 0 0,0 1 0 0 0,1 0 0 0 0,-1 0 0 0 0,0 0 0 0 0,1 0 0 0 0,-1 0 0 0 0,1 0 0 0 0,0 0 0 0 0,-1 0 0 0 0,1 0 0 0 0,0 1 0 0 0,-1 0 0 0 0,-1 5 4 0 0,1 1 0 0 0,0 0 1 0 0,0-1-1 0 0,0 1 0 0 0,1 0 1 0 0,0 0-1 0 0,1-1 0 0 0,0 1 1 0 0,0 0-1 0 0,0-1 0 0 0,1 1 1 0 0,0-1-1 0 0,1 1 0 0 0,0-1 1 0 0,0 0-1 0 0,7 12 0 0 0,8 12 42 0 0,1-1-1 0 0,30 35 0 0 0,-41-55-30 0 0,42 48 74 0 0,22 29 45 0 0,-66-78-105 0 0,0 0-1 0 0,-1 1 0 0 0,0-1 1 0 0,-1 1-1 0 0,1 0 1 0 0,-2 0-1 0 0,0 0 0 0 0,3 13 1 0 0,-6-21-22 0 0,1-1 0 0 0,-1 1 0 0 0,0 0 0 0 0,0 0 0 0 0,0 0 0 0 0,0 0 0 0 0,0 0 0 0 0,0 0 0 0 0,0 0 0 0 0,-1 0 0 0 0,1-1 1 0 0,-1 1-1 0 0,1 0 0 0 0,-1 0 0 0 0,0 0 0 0 0,0-1 0 0 0,0 1 0 0 0,0 0 0 0 0,0-1 0 0 0,0 1 0 0 0,0-1 0 0 0,0 1 0 0 0,-1-1 0 0 0,1 0 0 0 0,-1 1 0 0 0,1-1 0 0 0,-1 0 0 0 0,1 0 0 0 0,-1 0 1 0 0,0 0-1 0 0,1 0 0 0 0,-1 0 0 0 0,0-1 0 0 0,0 1 0 0 0,1-1 0 0 0,-1 1 0 0 0,0-1 0 0 0,0 1 0 0 0,0-1 0 0 0,-3 0 0 0 0,-1 0-8 0 0,0 0 0 0 0,0 0 0 0 0,0 0-1 0 0,1-1 1 0 0,-1 0 0 0 0,0 0 0 0 0,0 0 0 0 0,0-1 0 0 0,0 0-1 0 0,1 0 1 0 0,-1 0 0 0 0,-6-5 0 0 0,8 5-18 0 0,0-1 0 0 0,0 0 0 0 0,0 0 0 0 0,0-1 0 0 0,1 1 0 0 0,-1-1 0 0 0,1 0 0 0 0,0 1 0 0 0,0-2 0 0 0,1 1 0 0 0,-1 0 0 0 0,1 0 0 0 0,0-1-1 0 0,0 1 1 0 0,0-1 0 0 0,0 0 0 0 0,1 0 0 0 0,0 0 0 0 0,0 1 0 0 0,1-1 0 0 0,-1 0 0 0 0,1-8 0 0 0,1 4-25 0 0,0 0 0 0 0,0 0 1 0 0,1 0-1 0 0,0 1 0 0 0,1-1 0 0 0,0 1 0 0 0,0-1 0 0 0,1 1 0 0 0,0 0 1 0 0,1 0-1 0 0,8-11 0 0 0,109-124-579 0 0,-82 100 500 0 0,62-87-1 0 0,-91 104 183 0 0,-13 18 6 0 0,-11 13-5 0 0,11-4-51 0 0,0 1 0 0 0,0 0 0 0 0,1 0 0 0 0,-1 0 0 0 0,1 0 0 0 0,-1 0 0 0 0,1 0 0 0 0,0 0 0 0 0,0 1 0 0 0,0-1 0 0 0,0 0 0 0 0,0 1 0 0 0,-1 3 0 0 0,-4 36 70 0 0,4-27-46 0 0,0-2-8 0 0,2 0 1 0 0,0 0 0 0 0,0 0 0 0 0,1 0-1 0 0,0 0 1 0 0,1 0 0 0 0,1-1-1 0 0,0 1 1 0 0,1-1 0 0 0,0 0-1 0 0,7 13 1 0 0,5 9 113 0 0,3-2 0 0 0,33 46 0 0 0,-48-72-97 0 0,0-1 0 0 0,-1 1 0 0 0,1 0 1 0 0,-1 0-1 0 0,0 0 0 0 0,-1 0 1 0 0,3 9-1 0 0,-5-14-31 0 0,0 0-1 0 0,1 0 1 0 0,-1 0 0 0 0,0 0-1 0 0,0 0 1 0 0,0 0-1 0 0,0 0 1 0 0,-1 0 0 0 0,1 0-1 0 0,0 0 1 0 0,0 0 0 0 0,-1 0-1 0 0,1 0 1 0 0,0 0-1 0 0,-1 0 1 0 0,1 0 0 0 0,-1 0-1 0 0,1 0 1 0 0,-1 0 0 0 0,-1 1-1 0 0,1-1 0 0 0,-1 0 0 0 0,0 0 0 0 0,1 0-1 0 0,-1 0 1 0 0,0 0 0 0 0,0 0 0 0 0,0 0-1 0 0,0-1 1 0 0,0 1 0 0 0,0-1 0 0 0,0 1-1 0 0,0-1 1 0 0,0 0 0 0 0,-3 0 0 0 0,1 0-22 0 0,0 0 0 0 0,0 0 1 0 0,-1-1-1 0 0,1 1 0 0 0,0-1 1 0 0,0 0-1 0 0,0 0 1 0 0,0 0-1 0 0,0-1 0 0 0,-5-2 1 0 0,8 3-58 0 0,0 1 1 0 0,0-1 0 0 0,0 1 0 0 0,0-1 0 0 0,1 0-1 0 0,-1 1 1 0 0,0-1 0 0 0,0 0 0 0 0,0 0 0 0 0,1 1-1 0 0,-1-1 1 0 0,0 0 0 0 0,1 0 0 0 0,-1 0 0 0 0,1 0 0 0 0,-1 0-1 0 0,1 0 1 0 0,0 0 0 0 0,-1 0 0 0 0,1 0 0 0 0,0 0-1 0 0,0 0 1 0 0,0 0 0 0 0,-1 0 0 0 0,1 0 0 0 0,0 0-1 0 0,0 0 1 0 0,1 0 0 0 0,-1 0 0 0 0,0 0 0 0 0,0 0-1 0 0,0 0 1 0 0,1 0 0 0 0,-1 0 0 0 0,0 0 0 0 0,1 0-1 0 0,-1 0 1 0 0,1 0 0 0 0,-1 0 0 0 0,1 0 0 0 0,0 0-1 0 0,-1 0 1 0 0,1 1 0 0 0,0-1 0 0 0,1-1 0 0 0,6-6-2564 0 0,0 0 1 0 0,0 0 0 0 0,14-9 0 0 0,-1 2-1026 0 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21T10:58:07.148"/>
    </inkml:context>
    <inkml:brush xml:id="br0">
      <inkml:brushProperty name="width" value="0.05" units="cm"/>
      <inkml:brushProperty name="height" value="0.05" units="cm"/>
      <inkml:brushProperty name="color" value="#FFFFFF"/>
    </inkml:brush>
  </inkml:definitions>
  <inkml:trace contextRef="#ctx0" brushRef="#br0">0 794 2240 0 0,'15'-24'3887'0'0,"-14"23"-3760"0"0,-1 0-1 0 0,0 1 1 0 0,1-1 0 0 0,-1 0-1 0 0,0 1 1 0 0,1-1 0 0 0,-1 1-1 0 0,1-1 1 0 0,-1 0-1 0 0,1 1 1 0 0,-1-1 0 0 0,1 1-1 0 0,0 0 1 0 0,-1-1 0 0 0,1 1-1 0 0,-1-1 1 0 0,1 1-1 0 0,0 0 1 0 0,-1 0 0 0 0,3-1-1 0 0,6 9 1724 0 0,3 29 289 0 0,-9-27-1549 0 0,5 17 716 0 0,-2-6-458 0 0,2-1 1 0 0,-1 0-1 0 0,20 35 0 0 0,-24-50-780 0 0,0-1 0 0 0,-1 0 1 0 0,1 0-1 0 0,1 0 0 0 0,-1 0 0 0 0,0-1 0 0 0,1 1 0 0 0,0-1 1 0 0,0 0-1 0 0,0 0 0 0 0,0 0 0 0 0,0-1 0 0 0,1 1 0 0 0,-1-1 1 0 0,1 0-1 0 0,0-1 0 0 0,-1 1 0 0 0,1-1 0 0 0,0 1 0 0 0,0-2 0 0 0,0 1 1 0 0,6 0-1 0 0,-8-1-56 0 0,-1-1 0 0 0,1 1-1 0 0,-1-1 1 0 0,1 0 0 0 0,0 1 0 0 0,-1-1 0 0 0,0-1 0 0 0,1 1 0 0 0,-1 0 0 0 0,0 0-1 0 0,1-1 1 0 0,-1 1 0 0 0,0-1 0 0 0,0 0 0 0 0,0 0 0 0 0,-1 0 0 0 0,1 0 0 0 0,0 0 0 0 0,-1 0-1 0 0,1 0 1 0 0,-1 0 0 0 0,0 0 0 0 0,1-1 0 0 0,-1 1 0 0 0,0-1 0 0 0,-1 1 0 0 0,1-1-1 0 0,0 1 1 0 0,0-5 0 0 0,2-8-1 0 0,0-1 0 0 0,-1 0 0 0 0,0-24 0 0 0,-2 36-9 0 0,0-26-1 0 0,-1 20 0 0 0,1 1 1 0 0,0-1-1 0 0,0 1 0 0 0,1-1 0 0 0,0 1 0 0 0,1-1 0 0 0,0 1 1 0 0,6-17-1 0 0,-8 25-1 0 0,1 1 0 0 0,-1-1 0 0 0,0 1 0 0 0,1-1 0 0 0,-1 1-1 0 0,0-1 1 0 0,1 1 0 0 0,-1-1 0 0 0,1 1 0 0 0,-1-1 0 0 0,0 1 0 0 0,1-1 0 0 0,-1 1 0 0 0,1 0 0 0 0,0-1 0 0 0,-1 1 0 0 0,1 0 0 0 0,-1-1 0 0 0,1 1 0 0 0,-1 0 0 0 0,1 0-1 0 0,0-1 1 0 0,-1 1 0 0 0,1 0 0 0 0,0 0 0 0 0,-1 0 0 0 0,1 0 0 0 0,-1 0 0 0 0,2 0 0 0 0,0 1-1 0 0,-1-1 0 0 0,0 1 1 0 0,0 0-1 0 0,1 0 0 0 0,-1-1 0 0 0,0 1 1 0 0,0 0-1 0 0,0 0 0 0 0,0 0 1 0 0,0 0-1 0 0,0 0 0 0 0,0 1 0 0 0,0 0 1 0 0,23 45-17 0 0,-22-41 18 0 0,27 62-23 0 0,21 44 48 0 0,-49-109-23 0 0,1-1 1 0 0,-1 1-1 0 0,0-1 0 0 0,1 0 1 0 0,-1 0-1 0 0,1 1 0 0 0,0-1 1 0 0,0 0-1 0 0,-1-1 0 0 0,6 4 1 0 0,-7-4-2 0 0,1-1 0 0 0,0 0 0 0 0,0 0-1 0 0,0 0 1 0 0,0 0 0 0 0,0 0 0 0 0,0-1 0 0 0,0 1 0 0 0,0 0 0 0 0,0 0 0 0 0,0-1 0 0 0,0 1 0 0 0,0 0 0 0 0,0-1 0 0 0,-1 1 0 0 0,1-1 0 0 0,0 1 0 0 0,0-1-1 0 0,0 0 1 0 0,-1 1 0 0 0,1-1 0 0 0,0 0 0 0 0,-1 1 0 0 0,1-1 0 0 0,-1 0 0 0 0,1 0 0 0 0,-1 0 0 0 0,1 1 0 0 0,-1-1 0 0 0,1 0 0 0 0,-1 0 0 0 0,1-1 0 0 0,34-59 26 0 0,-14 23-67 0 0,34-46 0 0 0,-47 74 22 0 0,-1 1 1 0 0,1 0-1 0 0,1 0 1 0 0,0 1-1 0 0,0 0 1 0 0,0 1-1 0 0,1 0 1 0 0,0 0-1 0 0,16-7 1 0 0,-24 12 11 0 0,0 1-1 0 0,0 0 1 0 0,0 0 0 0 0,1 1 0 0 0,-1-1 0 0 0,0 0-1 0 0,0 1 1 0 0,0-1 0 0 0,1 1 0 0 0,-1 0-1 0 0,0 0 1 0 0,0 0 0 0 0,1 0 0 0 0,-1 0 0 0 0,0 0-1 0 0,0 1 1 0 0,1-1 0 0 0,-1 1 0 0 0,0-1 0 0 0,0 1-1 0 0,0 0 1 0 0,0 0 0 0 0,0 0 0 0 0,0 0-1 0 0,3 2 1 0 0,-3 0-2 0 0,1 0 0 0 0,-1 0 0 0 0,0 0-1 0 0,0 0 1 0 0,0 1 0 0 0,0-1 0 0 0,-1 0-1 0 0,1 1 1 0 0,-1 0 0 0 0,0-1 0 0 0,0 1-1 0 0,0 0 1 0 0,0-1 0 0 0,-1 5 0 0 0,2 3 7 0 0,-1-1 1 0 0,1 0-1 0 0,1 1 0 0 0,-1-1 1 0 0,2 0-1 0 0,0-1 0 0 0,7 17 1 0 0,-9-24 4 0 0,0 0 0 0 0,-1 1 0 0 0,1-1 0 0 0,0 0 1 0 0,0 0-1 0 0,0 0 0 0 0,1 0 0 0 0,-1 0 0 0 0,0 0 0 0 0,1-1 0 0 0,-1 1 0 0 0,1-1 1 0 0,0 0-1 0 0,-1 0 0 0 0,1 0 0 0 0,0 0 0 0 0,0 0 0 0 0,-1 0 0 0 0,1-1 1 0 0,0 1-1 0 0,0-1 0 0 0,0 0 0 0 0,0 0 0 0 0,0 0 0 0 0,0 0 0 0 0,0 0 1 0 0,0-1-1 0 0,-1 0 0 0 0,1 1 0 0 0,0-1 0 0 0,5-2 0 0 0,-6 2 5 0 0,1 0 0 0 0,0 0 0 0 0,-1 0 0 0 0,1 0 0 0 0,-1-1 0 0 0,1 1 0 0 0,-1-1 0 0 0,1 0 0 0 0,-1 1 0 0 0,0-1 0 0 0,0 0 0 0 0,0 0 0 0 0,0-1 1 0 0,0 1-1 0 0,-1 0 0 0 0,1-1 0 0 0,-1 1 0 0 0,1-1 0 0 0,-1 1 0 0 0,0-1 0 0 0,0 1 0 0 0,0-1 0 0 0,0 0 0 0 0,0 0 0 0 0,-1 0 0 0 0,1 1 0 0 0,-1-1 0 0 0,0 0 0 0 0,0 0 0 0 0,0 0 0 0 0,-1-3 0 0 0,0-1 9 0 0,0 0-1 0 0,0 1 1 0 0,-1-1-1 0 0,0 1 1 0 0,0 0-1 0 0,-1-1 1 0 0,0 1-1 0 0,0 0 1 0 0,-1 1 0 0 0,1-1-1 0 0,-1 0 1 0 0,-6-6-1 0 0,-9-7 43 0 0,11 12-41 0 0,1 0-1 0 0,0-1 0 0 0,0 0 1 0 0,1 0-1 0 0,0 0 0 0 0,0-1 1 0 0,1 1-1 0 0,-5-11 1 0 0,10 18-19 0 0,0-1-1 0 0,-1 1 1 0 0,1 0 0 0 0,0-1 0 0 0,0 1 0 0 0,0-1 0 0 0,0 1 0 0 0,0 0 0 0 0,0-1 0 0 0,0 1 0 0 0,1-1 0 0 0,-1 1 0 0 0,0 0 0 0 0,1-1 0 0 0,-1 1 0 0 0,1 0 0 0 0,-1-1 0 0 0,1 1 0 0 0,0 0 0 0 0,-1 0 0 0 0,1 0 0 0 0,0 0 0 0 0,0-1 0 0 0,0 1 0 0 0,0 0 0 0 0,0 1-1 0 0,0-1 1 0 0,0 0 0 0 0,0 0 0 0 0,1 0 0 0 0,-1 1 0 0 0,0-1 0 0 0,0 0 0 0 0,1 1 0 0 0,-1-1 0 0 0,0 1 0 0 0,1 0 0 0 0,-1-1 0 0 0,1 1 0 0 0,-1 0 0 0 0,2 0 0 0 0,2-1-2 0 0,0 0-1 0 0,1 0 1 0 0,-1 1 0 0 0,0 0-1 0 0,0 0 1 0 0,1 0 0 0 0,-1 0-1 0 0,0 1 1 0 0,1 0 0 0 0,5 2 0 0 0,-2 1 6 0 0,1 0 1 0 0,-1 1 0 0 0,0 0 0 0 0,-1 1 0 0 0,1-1-1 0 0,-1 2 1 0 0,0-1 0 0 0,-1 1 0 0 0,1 0 0 0 0,-1 1 0 0 0,-1 0-1 0 0,0 0 1 0 0,0 0 0 0 0,0 1 0 0 0,-1 0 0 0 0,0 0-1 0 0,-1 0 1 0 0,0 1 0 0 0,0-1 0 0 0,-1 1 0 0 0,0 0-1 0 0,-1 0 1 0 0,0 0 0 0 0,0 15 0 0 0,-2-22-4 0 0,2 12 27 0 0,0 0 1 0 0,-2 1 0 0 0,1-1-1 0 0,-5 30 1 0 0,10-85 79 0 0,-3 12-121 0 0,2 0-1 0 0,12-42 0 0 0,-12 56 4 0 0,0 0-1 0 0,1 1 1 0 0,1 0 0 0 0,0 0-1 0 0,0 0 1 0 0,14-16-1 0 0,-16 24 0 0 0,-1 1-1 0 0,1-1 1 0 0,-1 1 0 0 0,1 0-1 0 0,1 1 1 0 0,-1-1-1 0 0,0 1 1 0 0,1 0-1 0 0,0 0 1 0 0,0 1-1 0 0,0-1 1 0 0,0 1 0 0 0,0 1-1 0 0,0-1 1 0 0,0 1-1 0 0,0 0 1 0 0,10 0-1 0 0,43-1-255 0 0,90-16-1 0 0,-128 14 206 0 0,-1-1 0 0 0,0-1 0 0 0,0 0 0 0 0,-1-2 1 0 0,0 0-1 0 0,0-1 0 0 0,-1-1 0 0 0,18-13 0 0 0,-34 22 46 0 0,0-1 0 0 0,0 1 1 0 0,0-1-1 0 0,0 0 0 0 0,0 0 1 0 0,0 0-1 0 0,-1 0 0 0 0,1 0 1 0 0,-1 0-1 0 0,1 0 0 0 0,-1 0 1 0 0,0-1-1 0 0,2-3 0 0 0,-3 6 12 0 0,0-1-1 0 0,0 1 1 0 0,0-1-1 0 0,0 1 1 0 0,0-1-1 0 0,0 1 1 0 0,0-1-1 0 0,0 1 1 0 0,0-1-1 0 0,-1 1 1 0 0,1 0-1 0 0,0-1 1 0 0,0 1 0 0 0,0-1-1 0 0,0 1 1 0 0,-1-1-1 0 0,1 1 1 0 0,0 0-1 0 0,0-1 1 0 0,-1 1-1 0 0,1-1 1 0 0,0 1-1 0 0,-1 0 1 0 0,1-1-1 0 0,0 1 1 0 0,-1 0-1 0 0,0-1 1 0 0,0 1 2 0 0,-1-1 0 0 0,0 0 0 0 0,0 1 0 0 0,1-1 0 0 0,-1 1 1 0 0,0 0-1 0 0,0-1 0 0 0,0 1 0 0 0,0 0 0 0 0,0 0 0 0 0,-2 1 0 0 0,-5 0 29 0 0,-1 1 0 0 0,0 0 0 0 0,1 0-1 0 0,-1 1 1 0 0,1 1 0 0 0,0-1 0 0 0,0 2-1 0 0,0-1 1 0 0,-13 10 0 0 0,-1 2 84 0 0,1 0 0 0 0,-25 26 0 0 0,37-31-54 0 0,-1 1 0 0 0,2-1 1 0 0,0 1-1 0 0,0 1 0 0 0,-9 17 0 0 0,14-21-11 0 0,0 0-1 0 0,0 0 1 0 0,1 0-1 0 0,0 0 1 0 0,0 0-1 0 0,1 1 1 0 0,0-1-1 0 0,1 1 0 0 0,0 13 1 0 0,1-21-40 0 0,0 0-1 0 0,0 0 1 0 0,0 0-1 0 0,0-1 1 0 0,0 1-1 0 0,1 0 1 0 0,-1 0 0 0 0,1 0-1 0 0,-1 0 1 0 0,1-1-1 0 0,0 1 1 0 0,0 0 0 0 0,0-1-1 0 0,0 1 1 0 0,0-1-1 0 0,0 1 1 0 0,0-1 0 0 0,1 1-1 0 0,-1-1 1 0 0,0 0-1 0 0,1 1 1 0 0,-1-1 0 0 0,1 0-1 0 0,-1 0 1 0 0,1 0-1 0 0,0 0 1 0 0,-1-1 0 0 0,1 1-1 0 0,0 0 1 0 0,0-1-1 0 0,0 1 1 0 0,-1-1 0 0 0,1 1-1 0 0,0-1 1 0 0,0 0-1 0 0,0 0 1 0 0,0 0 0 0 0,0 0-1 0 0,0 0 1 0 0,-1-1-1 0 0,5 0 1 0 0,3 0-24 0 0,-1-1 1 0 0,1 0-1 0 0,-1-1 0 0 0,0 0 1 0 0,1 0-1 0 0,-1-1 1 0 0,12-7-1 0 0,-6 3-38 0 0,-1-2 1 0 0,0 1-1 0 0,-1-2 1 0 0,0 0-1 0 0,0 0 1 0 0,-1-1-1 0 0,-1 0 1 0 0,0-1-1 0 0,-1 0 1 0 0,0-1-1 0 0,-1 0 1 0 0,0 0-1 0 0,-1-1 1 0 0,-1 0-1 0 0,-1 0 1 0 0,0 0-1 0 0,5-25 0 0 0,0-40-230 0 0,-4 1 0 0 0,-4-96 0 0 0,0-6 179 0 0,-5 696 2282 0 0,31-309-2107 0 0,-21-161-1155 0 0,-3-33-1288 0 0,-1 8-7103 0 0,-6-14 5324 0 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21T10:58:07.508"/>
    </inkml:context>
    <inkml:brush xml:id="br0">
      <inkml:brushProperty name="width" value="0.05" units="cm"/>
      <inkml:brushProperty name="height" value="0.05" units="cm"/>
      <inkml:brushProperty name="color" value="#FFFFFF"/>
    </inkml:brush>
  </inkml:definitions>
  <inkml:trace contextRef="#ctx0" brushRef="#br0">1 1 5152 0 0,'0'3'861'0'0,"0"-1"-1"0"0,3 2 60 0 0,-2 3 32 0 0,2 3 4 0 0,2 0 0 0 0,0-2 0 0 0,0 5 4 0 0,0 2-4 0 0,1-3-68 0 0,-1 4-72 0 0,-4-4-140 0 0,3 0-604 0 0,-3-6-3268 0 0,-1 4 0 0 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21T10:58:07.964"/>
    </inkml:context>
    <inkml:brush xml:id="br0">
      <inkml:brushProperty name="width" value="0.05" units="cm"/>
      <inkml:brushProperty name="height" value="0.05" units="cm"/>
      <inkml:brushProperty name="color" value="#FFFFFF"/>
    </inkml:brush>
  </inkml:definitions>
  <inkml:trace contextRef="#ctx0" brushRef="#br0">158 0 3544 0 0,'0'0'1296'0'0,"-8"12"1739"0"0,-9 14-2052 0 0,1 1 1 0 0,1 0-1 0 0,2 1 1 0 0,1 0-1 0 0,-15 52 0 0 0,13-24 74 0 0,2 1 0 0 0,-6 65 0 0 0,15-88-676 0 0,1 1 0 0 0,2-1 0 0 0,1 0 0 0 0,2 0 0 0 0,1 0 0 0 0,13 52 0 0 0,-14-73-336 0 0,1 1 0 0 0,1-1 0 0 0,1 0 0 0 0,-1 0 0 0 0,2 0 0 0 0,0-1 0 0 0,0 0 0 0 0,2 0 0 0 0,-1-1 0 0 0,1 0 0 0 0,1 0 0 0 0,0-1 0 0 0,0 0 0 0 0,1-1 0 0 0,0 0 0 0 0,1-1 1 0 0,-1 0-1 0 0,20 8 0 0 0,-14-8-115 0 0,1-2 0 0 0,-1 0 0 0 0,1-1 0 0 0,0 0 0 0 0,1-2 0 0 0,-1 0 0 0 0,27 0 0 0 0,-30-3-832 0 0,-1-1 1 0 0,1 0-1 0 0,27-7 1 0 0,-30 4-788 0 0,0 0-1 0 0,0 0 1 0 0,-1-1 0 0 0,22-13 0 0 0,-1-4-2232 0 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21T10:58:08.296"/>
    </inkml:context>
    <inkml:brush xml:id="br0">
      <inkml:brushProperty name="width" value="0.05" units="cm"/>
      <inkml:brushProperty name="height" value="0.05" units="cm"/>
      <inkml:brushProperty name="color" value="#FFFFFF"/>
    </inkml:brush>
  </inkml:definitions>
  <inkml:trace contextRef="#ctx0" brushRef="#br0">0 2 4080 0 0,'13'-2'2175'0'0,"1"3"-1659"0"0,1 0 1 0 0,0 0-1 0 0,-1 2 1 0 0,1 0-1 0 0,-1 0 1 0 0,0 1-1 0 0,0 1 1 0 0,0 0 0 0 0,20 12-1 0 0,-17-7-69 0 0,1 2 0 0 0,-2 0 0 0 0,0 0 0 0 0,0 2 0 0 0,-1 0 0 0 0,17 21 0 0 0,-12-9 66 0 0,-1 0-1 0 0,-1 1 1 0 0,-2 0-1 0 0,0 2 1 0 0,-2 0-1 0 0,-1 1 1 0 0,-2 0-1 0 0,13 53 1 0 0,-18-56-253 0 0,-1 1 0 0 0,-2-1 1 0 0,0 1-1 0 0,-2 0 0 0 0,-1 0 1 0 0,-7 54-1 0 0,2-58-179 0 0,-1-1-1 0 0,0 1 1 0 0,-2-1 0 0 0,-1-1-1 0 0,0 0 1 0 0,-2 0 0 0 0,0-1-1 0 0,-19 26 1 0 0,14-24-101 0 0,-1-1-1 0 0,-1 0 1 0 0,-1-2 0 0 0,-25 23-1 0 0,31-33-3088 0 0,0 0 0 0 0,-22 11 0 0 0,30-19-983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21T10:59:28.910"/>
    </inkml:context>
    <inkml:brush xml:id="br0">
      <inkml:brushProperty name="width" value="0.05" units="cm"/>
      <inkml:brushProperty name="height" value="0.05" units="cm"/>
      <inkml:brushProperty name="color" value="#FFFFFF"/>
    </inkml:brush>
  </inkml:definitions>
  <inkml:trace contextRef="#ctx0" brushRef="#br0">20 452 3984 0 0,'-1'0'231'0'0,"0"0"1"0"0,0 0-1 0 0,0 0 0 0 0,0 0 0 0 0,0 0 0 0 0,0 0 0 0 0,0 0 0 0 0,0 0 1 0 0,0 0-1 0 0,0 0 0 0 0,1-1 0 0 0,-1 1 0 0 0,0 0 0 0 0,0-1 0 0 0,0 1 0 0 0,0 0 1 0 0,0-1-1 0 0,1 1 0 0 0,-2-2 0 0 0,2 2-127 0 0,0-1-1 0 0,0 0 1 0 0,0 1-1 0 0,0-1 1 0 0,1 1-1 0 0,-1-1 1 0 0,0 1-1 0 0,1-1 1 0 0,-1 1-1 0 0,0-1 1 0 0,1 1-1 0 0,-1-1 1 0 0,0 1 0 0 0,1 0-1 0 0,-1-1 1 0 0,1 1-1 0 0,-1 0 1 0 0,1-1-1 0 0,-1 1 1 0 0,1 0-1 0 0,0-1 1 0 0,37-18 1447 0 0,16 1-471 0 0,0 3 0 0 0,1 1 0 0 0,0 4 0 0 0,62-5 0 0 0,-53 8-1263 0 0,0-3 0 0 0,104-31 1 0 0,-148 34-62 0 0,-1-1 1 0 0,-1-1 0 0 0,0-1 0 0 0,0 0-1 0 0,-1-1 1 0 0,28-24 0 0 0,-37 29 180 0 0,-2 0 1 0 0,1 0-1 0 0,-1-1 1 0 0,0 0-1 0 0,0-1 1 0 0,0 1-1 0 0,-1-1 1 0 0,-1 0-1 0 0,1 0 1 0 0,-1 0-1 0 0,0-1 1 0 0,-1 0-1 0 0,0 1 0 0 0,-1-1 1 0 0,0 0-1 0 0,0 0 1 0 0,1-13-1 0 0,-3 21 83 0 0,0-1 0 0 0,0 1 0 0 0,0-1 0 0 0,-1 0-1 0 0,1 1 1 0 0,0-1 0 0 0,-1 0 0 0 0,1 1-1 0 0,-1-1 1 0 0,1 1 0 0 0,-1-1 0 0 0,1 1 0 0 0,-1-1-1 0 0,0 1 1 0 0,0 0 0 0 0,0-1 0 0 0,0 1 0 0 0,0 0-1 0 0,0 0 1 0 0,0-1 0 0 0,-1 1 0 0 0,1 0 0 0 0,0 0-1 0 0,-1 0 1 0 0,1 1 0 0 0,0-1 0 0 0,-1 0 0 0 0,1 0-1 0 0,-1 1 1 0 0,1-1 0 0 0,-1 1 0 0 0,0-1 0 0 0,1 1-1 0 0,-1 0 1 0 0,1 0 0 0 0,-1-1 0 0 0,0 1 0 0 0,1 0-1 0 0,-1 1 1 0 0,0-1 0 0 0,1 0 0 0 0,-1 0 0 0 0,1 1-1 0 0,-3 0 1 0 0,-5 1 188 0 0,-1 0 1 0 0,1 0-1 0 0,0 1 0 0 0,0 1 1 0 0,0 0-1 0 0,-9 5 0 0 0,10-4-11 0 0,0 0-1 0 0,0 0 1 0 0,0 1 0 0 0,1 0-1 0 0,0 0 1 0 0,1 1 0 0 0,-1 0-1 0 0,1 0 1 0 0,0 0-1 0 0,-5 10 1 0 0,9-12-116 0 0,-1 0-1 0 0,1 1 1 0 0,0-1 0 0 0,0 0-1 0 0,1 1 1 0 0,0-1 0 0 0,0 0-1 0 0,0 1 1 0 0,0 0 0 0 0,1-1-1 0 0,0 1 1 0 0,0-1 0 0 0,1 1-1 0 0,-1-1 1 0 0,1 1 0 0 0,1-1 0 0 0,-1 1-1 0 0,3 7 1 0 0,1-2 15 0 0,1 1 0 0 0,-1-1 1 0 0,2-1-1 0 0,-1 1 0 0 0,2-1 1 0 0,14 17-1 0 0,61 50 341 0 0,-61-59-313 0 0,-1 1 1 0 0,0 2-1 0 0,19 24 1 0 0,-38-42-102 0 0,0 0 0 0 0,1 1 1 0 0,-1-1-1 0 0,-1 0 1 0 0,1 1-1 0 0,0 0 0 0 0,-1-1 1 0 0,0 1-1 0 0,0 0 1 0 0,0 0-1 0 0,0-1 1 0 0,0 1-1 0 0,-1 0 0 0 0,0 0 1 0 0,0 0-1 0 0,0 0 1 0 0,0 0-1 0 0,-2 5 0 0 0,1-4 8 0 0,-1 1-1 0 0,0-1 0 0 0,0 1 1 0 0,-1-1-1 0 0,0 0 0 0 0,0 0 1 0 0,0 0-1 0 0,-1-1 0 0 0,1 1 1 0 0,-1-1-1 0 0,-6 6 0 0 0,-1 0-20 0 0,-1-1-1 0 0,-1 0 0 0 0,1 0 0 0 0,-2-2 0 0 0,1 1 1 0 0,-1-2-1 0 0,0 1 0 0 0,-22 5 0 0 0,29-10-82 0 0,1-1 1 0 0,0 1-1 0 0,-1-1 0 0 0,1-1 0 0 0,0 1 0 0 0,-7-1 1 0 0,12 0 42 0 0,0 0 0 0 0,0 0 0 0 0,1-1 0 0 0,-1 1 0 0 0,0 0 0 0 0,0 0 0 0 0,1 0 0 0 0,-1-1 0 0 0,0 1 1 0 0,1 0-1 0 0,-1-1 0 0 0,0 1 0 0 0,1-1 0 0 0,-1 1 0 0 0,1 0 0 0 0,-1-1 0 0 0,0 0 0 0 0,1 1 0 0 0,-1-1 0 0 0,1 1 1 0 0,0-1-1 0 0,-2-1 0 0 0,2 1-20 0 0,0-1 1 0 0,0 1-1 0 0,0 0 1 0 0,0-1-1 0 0,0 1 1 0 0,0-1-1 0 0,0 1 1 0 0,0 0-1 0 0,1-1 0 0 0,-1 1 1 0 0,1-1-1 0 0,-1 1 1 0 0,1 0-1 0 0,-1 0 1 0 0,1-1-1 0 0,0 1 1 0 0,0-2-1 0 0,23-34-1365 0 0,1 1-1 0 0,53-57 0 0 0,-37 45 352 0 0,21-24-340 0 0,63-79-630 0 0,-106 125 1890 0 0,0-2-1 0 0,-2 0 1 0 0,24-55-1 0 0,-39 79 230 0 0,0-1 0 0 0,0 0 0 0 0,-1 0 1 0 0,0 1-1 0 0,0-1 0 0 0,0 0 0 0 0,-1 0 0 0 0,1 0 0 0 0,-2-8 0 0 0,1 12-27 0 0,0-1-1 0 0,0 1 1 0 0,0 0 0 0 0,-1 0 0 0 0,1 0 0 0 0,0 0 0 0 0,-1 1 0 0 0,1-1 0 0 0,-1 0-1 0 0,0 0 1 0 0,1 0 0 0 0,-1 0 0 0 0,1 0 0 0 0,-1 0 0 0 0,0 1 0 0 0,0-1 0 0 0,0 0-1 0 0,1 1 1 0 0,-3-2 0 0 0,1 1 39 0 0,0 1-1 0 0,0-1 1 0 0,0 1 0 0 0,0 0-1 0 0,0-1 1 0 0,0 1-1 0 0,0 0 1 0 0,0 0 0 0 0,0 0-1 0 0,0 0 1 0 0,0 1 0 0 0,0-1-1 0 0,0 0 1 0 0,-2 2-1 0 0,-1-1 61 0 0,1 1 0 0 0,-1 0 0 0 0,1 0 0 0 0,-1 0-1 0 0,1 1 1 0 0,0-1 0 0 0,0 1 0 0 0,0 0 0 0 0,1 0-1 0 0,-1 0 1 0 0,1 1 0 0 0,-1-1 0 0 0,1 1-1 0 0,0 0 1 0 0,1 0 0 0 0,-1 0 0 0 0,1 0 0 0 0,-1 1-1 0 0,1-1 1 0 0,0 1 0 0 0,1-1 0 0 0,-1 1 0 0 0,1-1-1 0 0,-1 7 1 0 0,1-2-52 0 0,-1 0 0 0 0,1 0 0 0 0,1 0 0 0 0,0 0-1 0 0,0 0 1 0 0,1 0 0 0 0,0 0 0 0 0,1 0 0 0 0,0 0-1 0 0,0 0 1 0 0,1 0 0 0 0,4 10 0 0 0,4 0-12 0 0,2-1 1 0 0,-1 0 0 0 0,2 0-1 0 0,1-1 1 0 0,0-1-1 0 0,26 22 1 0 0,-16-15 81 0 0,35 43 1 0 0,-58-64-161 0 0,0 0 0 0 0,0 0-1 0 0,-1 0 1 0 0,1 0 0 0 0,-1 1 0 0 0,1-1 0 0 0,-1 1-1 0 0,0-1 1 0 0,0 1 0 0 0,0-1 0 0 0,0 1 0 0 0,-1 0-1 0 0,1-1 1 0 0,-1 1 0 0 0,1 0 0 0 0,-1-1 0 0 0,0 1 0 0 0,0 0-1 0 0,0 0 1 0 0,-1-1 0 0 0,1 1 0 0 0,-1 3 0 0 0,-1-3 2 0 0,0 1 0 0 0,-1-1 0 0 0,1 1 1 0 0,0-1-1 0 0,-1 0 0 0 0,0 0 0 0 0,0 0 1 0 0,0 0-1 0 0,0 0 0 0 0,0-1 0 0 0,-1 1 1 0 0,1-1-1 0 0,-8 4 0 0 0,-8 4-78 0 0,-1-1 0 0 0,-1-1 0 0 0,0 0 0 0 0,-29 5-1 0 0,-9 1-5207 0 0,42-14-2899 0 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21T10:58:08.638"/>
    </inkml:context>
    <inkml:brush xml:id="br0">
      <inkml:brushProperty name="width" value="0.05" units="cm"/>
      <inkml:brushProperty name="height" value="0.05" units="cm"/>
      <inkml:brushProperty name="color" value="#FFFFFF"/>
    </inkml:brush>
  </inkml:definitions>
  <inkml:trace contextRef="#ctx0" brushRef="#br0">1 1 4920 0 0,'5'131'9661'0'0,"-1"-66"-8637"0"0,-2 0-6004 0 0,-3-61 1440 0 0,-3 1-1 0 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21T10:58:10.958"/>
    </inkml:context>
    <inkml:brush xml:id="br0">
      <inkml:brushProperty name="width" value="0.05" units="cm"/>
      <inkml:brushProperty name="height" value="0.05" units="cm"/>
      <inkml:brushProperty name="color" value="#FFFFFF"/>
    </inkml:brush>
  </inkml:definitions>
  <inkml:trace contextRef="#ctx0" brushRef="#br0">37 417 3300 0 0,'0'0'1606'0'0,"0"23"994"0"0,2 24-707 0 0,3 0-1 0 0,12 56 1 0 0,-7-54-189 0 0,5 89 0 0 0,-14-116-1370 0 0,0 32 395 0 0,-1-51-662 0 0,-1 0 0 0 0,1 1 0 0 0,-1-1 0 0 0,1 0 0 0 0,-1 0 0 0 0,0 0-1 0 0,0-1 1 0 0,-1 1 0 0 0,1 0 0 0 0,0 0 0 0 0,-1-1 0 0 0,0 1 0 0 0,-3 4 0 0 0,4-6-54 0 0,1-1-1 0 0,-1 0 1 0 0,1 1 0 0 0,0-1 0 0 0,-1 1 0 0 0,1-1-1 0 0,-1 0 1 0 0,1 0 0 0 0,-1 1 0 0 0,0-1 0 0 0,1 0 0 0 0,-1 0-1 0 0,1 1 1 0 0,-1-1 0 0 0,1 0 0 0 0,-1 0 0 0 0,0 0-1 0 0,1 0 1 0 0,-1 0 0 0 0,1 0 0 0 0,-1 0 0 0 0,0 0 0 0 0,1 0-1 0 0,-1 0 1 0 0,1 0 0 0 0,-1-1 0 0 0,1 1 0 0 0,-1 0-1 0 0,-1-1 1 0 0,-13-15 178 0 0,-4-26-40 0 0,13 7-93 0 0,0 0-1 0 0,3 0 1 0 0,0-1-1 0 0,4-48 0 0 0,0 31 8 0 0,-2 35-37 0 0,2-1 0 0 0,0 1 0 0 0,1-1 1 0 0,1 1-1 0 0,1-1 0 0 0,8-26 0 0 0,-9 39-25 0 0,0-1 0 0 0,0 1 0 0 0,0 0 0 0 0,1 0 0 0 0,0 0 1 0 0,0 0-1 0 0,1 1 0 0 0,0-1 0 0 0,0 1 0 0 0,0 0 0 0 0,0 1 0 0 0,1-1 0 0 0,-1 1 0 0 0,1 0 0 0 0,1 1 0 0 0,-1-1 0 0 0,0 1 0 0 0,1 0 0 0 0,-1 1 0 0 0,9-2 0 0 0,7-3-194 0 0,1 2-1 0 0,0 1 0 0 0,0 1 1 0 0,1 0-1 0 0,-1 2 1 0 0,0 1-1 0 0,1 1 1 0 0,-1 1-1 0 0,0 1 0 0 0,1 1 1 0 0,-1 1-1 0 0,-1 1 1 0 0,1 0-1 0 0,26 13 1 0 0,-45-17 110 0 0,0 1 1 0 0,1-1 0 0 0,-1 1 0 0 0,0-1 0 0 0,-1 1-1 0 0,1 0 1 0 0,0 1 0 0 0,-1-1 0 0 0,1 1 0 0 0,-1-1 0 0 0,0 1-1 0 0,0 0 1 0 0,-1 0 0 0 0,1 0 0 0 0,2 7 0 0 0,-3-5 63 0 0,-1 0 0 0 0,0-1 0 0 0,0 1 0 0 0,0 0 0 0 0,-1 0 0 0 0,0-1 0 0 0,0 1 0 0 0,-1 0-1 0 0,1 0 1 0 0,-1 0 0 0 0,0-1 0 0 0,-3 10 0 0 0,-7 26 698 0 0,2 1-1 0 0,-5 85 0 0 0,13-122-612 0 0,1 1 0 0 0,0-1 0 0 0,0 1 0 0 0,1-1-1 0 0,-1 1 1 0 0,1-1 0 0 0,0 0 0 0 0,1 1 0 0 0,-1-1 0 0 0,1 0-1 0 0,0 0 1 0 0,1 0 0 0 0,-1 0 0 0 0,1-1 0 0 0,0 1 0 0 0,0 0-1 0 0,0-1 1 0 0,1 0 0 0 0,-1 0 0 0 0,7 6 0 0 0,-5-7-39 0 0,0 0 0 0 0,0 0 0 0 0,0-1 0 0 0,1 1 0 0 0,-1-1-1 0 0,1 0 1 0 0,-1-1 0 0 0,1 1 0 0 0,-1-1 0 0 0,1 0 0 0 0,0 0 0 0 0,0-1 0 0 0,-1 0 0 0 0,1 0 0 0 0,0 0 0 0 0,0-1 0 0 0,0 0 0 0 0,-1 0 0 0 0,8-2 0 0 0,-8 2-23 0 0,0-1 1 0 0,0 0-1 0 0,0 1 0 0 0,0-2 1 0 0,0 1-1 0 0,0 0 1 0 0,-1-1-1 0 0,1 0 0 0 0,-1 0 1 0 0,0 0-1 0 0,0-1 1 0 0,0 1-1 0 0,0-1 0 0 0,-1 0 1 0 0,1 0-1 0 0,-1 0 1 0 0,0-1-1 0 0,0 1 0 0 0,-1-1 1 0 0,1 0-1 0 0,2-8 1 0 0,-3 7-2 0 0,-1-1 1 0 0,0 0-1 0 0,0 0 1 0 0,0 0 0 0 0,-1 0-1 0 0,0 0 1 0 0,0 0-1 0 0,-1 0 1 0 0,0 0 0 0 0,0 1-1 0 0,-1-1 1 0 0,1 0-1 0 0,-2 0 1 0 0,1 1 0 0 0,-1-1-1 0 0,-3-6 1 0 0,-1 1 10 0 0,-1-1 0 0 0,0 1 0 0 0,0 1 0 0 0,-1 0-1 0 0,-1 0 1 0 0,0 0 0 0 0,-1 2 0 0 0,1-1 0 0 0,-2 1 0 0 0,1 1 0 0 0,-1 0 0 0 0,-1 0 0 0 0,1 1 0 0 0,-1 1 0 0 0,-1 0 0 0 0,-21-6 0 0 0,34 12-13 0 0,0-1 0 0 0,-1 1 0 0 0,1 0 0 0 0,0-1 0 0 0,0 1 0 0 0,0 0 0 0 0,-1 0 0 0 0,1 0 0 0 0,0 0 0 0 0,0 0 0 0 0,0 0 1 0 0,-1 0-1 0 0,1 1 0 0 0,0-1 0 0 0,0 0 0 0 0,0 1 0 0 0,-1-1 0 0 0,1 0 0 0 0,0 1 0 0 0,-1 1 0 0 0,1-2 0 0 0,1 1-1 0 0,-1 0 0 0 0,1 0 0 0 0,-1-1 1 0 0,1 1-1 0 0,0 0 0 0 0,0 0 0 0 0,-1 0 1 0 0,1-1-1 0 0,0 1 0 0 0,0 0 0 0 0,0 0 1 0 0,0 0-1 0 0,0 0 0 0 0,0 0 0 0 0,0 0 1 0 0,0-1-1 0 0,0 1 0 0 0,0 0 0 0 0,0 0 1 0 0,1 1-1 0 0,1 3 3 0 0,0-1 0 0 0,0 1 0 0 0,0 0 0 0 0,0-1 0 0 0,1 0-1 0 0,0 1 1 0 0,0-1 0 0 0,5 5 0 0 0,5 3-19 0 0,0-1 1 0 0,1-1-1 0 0,1 0 0 0 0,0-1 1 0 0,0 0-1 0 0,0-1 0 0 0,1-1 0 0 0,1 0 1 0 0,-1-1-1 0 0,1-1 0 0 0,0-1 0 0 0,0 0 1 0 0,0-1-1 0 0,1-1 0 0 0,-1-1 1 0 0,1 0-1 0 0,-1-1 0 0 0,1-1 0 0 0,-1-1 1 0 0,0 0-1 0 0,22-6 0 0 0,-23 4-7 0 0,1-1 0 0 0,-1 0 0 0 0,0-1 0 0 0,-1-1 0 0 0,1 0 0 0 0,-2-2-1 0 0,1 1 1 0 0,-1-2 0 0 0,0 0 0 0 0,-1 0 0 0 0,0-1 0 0 0,0-1 0 0 0,-2 0 0 0 0,1-1 0 0 0,-2 0 0 0 0,1-1 0 0 0,-2 0-1 0 0,0 0 1 0 0,-1-1 0 0 0,0 0 0 0 0,11-32 0 0 0,-14 25 6 0 0,0 1 0 0 0,-1-1 0 0 0,-1 0 0 0 0,-1 0 0 0 0,-1 0 0 0 0,-3-33 1 0 0,0 38 6 0 0,0-1 1 0 0,-1 1-1 0 0,-1 0 1 0 0,0 0-1 0 0,-2 0 1 0 0,0 1-1 0 0,0-1 1 0 0,-15-23-1 0 0,20 38 11 0 0,0 0 0 0 0,0 0 0 0 0,-1-1 0 0 0,1 1 0 0 0,-1 0 0 0 0,1 0 0 0 0,-1 1 0 0 0,0-1 0 0 0,0 0 0 0 0,0 0 0 0 0,0 1 0 0 0,0 0 0 0 0,0-1 0 0 0,0 1 0 0 0,-1 0 1 0 0,1 0-1 0 0,0 0 0 0 0,-1 0 0 0 0,1 0 0 0 0,-1 1 0 0 0,1-1 0 0 0,-1 1 0 0 0,1-1 0 0 0,-1 1 0 0 0,1 0 0 0 0,-1 0 0 0 0,-4 1 0 0 0,4 0 8 0 0,0 0 0 0 0,1 0 1 0 0,-1 0-1 0 0,0 1 0 0 0,1-1 0 0 0,-1 1 1 0 0,1 0-1 0 0,-1 0 0 0 0,1 0 0 0 0,0 0 1 0 0,0 0-1 0 0,0 0 0 0 0,0 1 0 0 0,0-1 1 0 0,0 1-1 0 0,1-1 0 0 0,-1 1 0 0 0,1 0 0 0 0,-1-1 1 0 0,1 1-1 0 0,0 0 0 0 0,-1 4 0 0 0,-3 17 86 0 0,1 0 0 0 0,0 0-1 0 0,2 1 1 0 0,1-1-1 0 0,0 0 1 0 0,7 48 0 0 0,37 144 436 0 0,-35-181-441 0 0,25 94-232 0 0,66 161 1 0 0,-83-260-3514 0 0,0-16-5484 0 0,-9-12 5188 0 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21T10:58:11.345"/>
    </inkml:context>
    <inkml:brush xml:id="br0">
      <inkml:brushProperty name="width" value="0.05" units="cm"/>
      <inkml:brushProperty name="height" value="0.05" units="cm"/>
      <inkml:brushProperty name="color" value="#FFFFFF"/>
    </inkml:brush>
  </inkml:definitions>
  <inkml:trace contextRef="#ctx0" brushRef="#br0">3 261 3728 0 0,'0'0'97'0'0,"0"1"-1"0"0,-1-1 0 0 0,1 1 0 0 0,0-1 0 0 0,0 1 0 0 0,-1-1 1 0 0,1 1-1 0 0,0-1 0 0 0,0 1 0 0 0,0-1 0 0 0,0 1 0 0 0,-1-1 1 0 0,1 1-1 0 0,0-1 0 0 0,0 1 0 0 0,0-1 0 0 0,0 1 0 0 0,0-1 1 0 0,0 1-1 0 0,1-1 0 0 0,-1 1 0 0 0,0-1 0 0 0,0 1 1 0 0,0-1-1 0 0,0 1 0 0 0,0-1 0 0 0,1 1 0 0 0,-1-1 0 0 0,0 1 1 0 0,1 0-1 0 0,16 7 1651 0 0,21-2 99 0 0,-38-6-1820 0 0,10-1 298 0 0,-1 1 0 0 0,1-1 0 0 0,-1 0 0 0 0,1-1 0 0 0,-1 0 0 0 0,0-1 1 0 0,0 0-1 0 0,0-1 0 0 0,0 1 0 0 0,-1-1 0 0 0,1-1 0 0 0,8-6 0 0 0,-11 7-105 0 0,0 0 0 0 0,0-1-1 0 0,0 0 1 0 0,-1 0 0 0 0,0 0 0 0 0,0 0 0 0 0,0-1-1 0 0,-1 0 1 0 0,1 0 0 0 0,-2 0 0 0 0,1 0 0 0 0,-1-1-1 0 0,1 1 1 0 0,-2-1 0 0 0,1 0 0 0 0,1-9 0 0 0,-2 8-136 0 0,-1 0 0 0 0,0-1 0 0 0,-1 1 0 0 0,0 0 0 0 0,0-1 1 0 0,-1 1-1 0 0,0 0 0 0 0,-3-10 0 0 0,3 15-61 0 0,0 0 1 0 0,0-1-1 0 0,-1 1 1 0 0,1 0-1 0 0,-1 0 0 0 0,0 0 1 0 0,1 0-1 0 0,-2 0 1 0 0,1 1-1 0 0,0-1 0 0 0,0 0 1 0 0,-1 1-1 0 0,0 0 1 0 0,1-1-1 0 0,-1 1 0 0 0,0 0 1 0 0,0 1-1 0 0,0-1 1 0 0,0 0-1 0 0,0 1 0 0 0,-1 0 1 0 0,-4-2-1 0 0,3 2 0 0 0,1 0 0 0 0,0 0 0 0 0,-1 1-1 0 0,1-1 1 0 0,-1 1 0 0 0,1 0 0 0 0,-1 0 0 0 0,1 1 0 0 0,0-1-1 0 0,-1 1 1 0 0,1 0 0 0 0,0 0 0 0 0,-1 1 0 0 0,1-1-1 0 0,-5 3 1 0 0,3 0 14 0 0,0 0-1 0 0,0 0 1 0 0,0 0-1 0 0,0 1 1 0 0,1 0-1 0 0,0 0 0 0 0,0 0 1 0 0,-8 11-1 0 0,6-5 24 0 0,0 0-1 0 0,0 1 0 0 0,1 0 0 0 0,1 0 0 0 0,0 0 1 0 0,0 1-1 0 0,1 0 0 0 0,1 0 0 0 0,-3 25 0 0 0,5-28-26 0 0,1-1 0 0 0,0 0 0 0 0,0 0 0 0 0,1 0 0 0 0,1 1 0 0 0,-1-1 0 0 0,1 0 0 0 0,1-1 0 0 0,0 1 0 0 0,0 0 0 0 0,1-1 0 0 0,0 1 0 0 0,0-1 0 0 0,1 0 0 0 0,0-1 0 0 0,0 1 0 0 0,1-1 0 0 0,0 0 0 0 0,8 7 0 0 0,-2-4-14 0 0,0-1 0 0 0,1 0 0 0 0,0 0 0 0 0,0-1 0 0 0,1-1 0 0 0,0 0 1 0 0,1-1-1 0 0,-1-1 0 0 0,1 0 0 0 0,25 4 0 0 0,-19-5-639 0 0,38 2 1 0 0,-43-6-1326 0 0,0 0 0 0 0,0-1 0 0 0,17-4 0 0 0,1-3-2250 0 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21T10:58:11.821"/>
    </inkml:context>
    <inkml:brush xml:id="br0">
      <inkml:brushProperty name="width" value="0.05" units="cm"/>
      <inkml:brushProperty name="height" value="0.05" units="cm"/>
      <inkml:brushProperty name="color" value="#FFFFFF"/>
    </inkml:brush>
  </inkml:definitions>
  <inkml:trace contextRef="#ctx0" brushRef="#br0">301 2 3856 0 0,'-24'-1'2042'0'0,"6"1"-584"0"0,1 0 0 0 0,-35 5 0 0 0,45-3-1242 0 0,0 0 0 0 0,0 0 1 0 0,0 1-1 0 0,0 0 1 0 0,0 0-1 0 0,1 0 0 0 0,-1 1 1 0 0,1 0-1 0 0,0 1 0 0 0,-6 5 1 0 0,3-1 86 0 0,0 0 0 0 0,0 0 1 0 0,1 1-1 0 0,1 0 0 0 0,0 1 1 0 0,0-1-1 0 0,1 1 0 0 0,1 1 0 0 0,0-1 1 0 0,0 1-1 0 0,-5 20 0 0 0,3 3 591 0 0,0 0-1 0 0,-2 67 1 0 0,9-80-791 0 0,0 0 0 0 0,2 0 0 0 0,0 0 0 0 0,1 0 1 0 0,2 0-1 0 0,0-1 0 0 0,1 1 0 0 0,1-1 0 0 0,1-1 1 0 0,13 24-1 0 0,-15-31-176 0 0,2 0 1 0 0,0-1 0 0 0,0 0-1 0 0,1 0 1 0 0,0-1-1 0 0,1 0 1 0 0,1-1-1 0 0,-1 0 1 0 0,2 0 0 0 0,-1-1-1 0 0,1-1 1 0 0,1 0-1 0 0,-1 0 1 0 0,1-2 0 0 0,1 1-1 0 0,17 5 1 0 0,-10-7-2332 0 0,1 0 1 0 0,31 2-1 0 0,-6-4-1484 0 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21T10:58:12.181"/>
    </inkml:context>
    <inkml:brush xml:id="br0">
      <inkml:brushProperty name="width" value="0.05" units="cm"/>
      <inkml:brushProperty name="height" value="0.05" units="cm"/>
      <inkml:brushProperty name="color" value="#FFFFFF"/>
    </inkml:brush>
  </inkml:definitions>
  <inkml:trace contextRef="#ctx0" brushRef="#br0">0 9 4088 0 0,'19'-3'2155'0'0,"-2"1"-1738"0"0,0 0 0 0 0,-1 1 0 0 0,1 0 0 0 0,0 1 0 0 0,0 1 0 0 0,0 1 0 0 0,0 1 0 0 0,-1 0 0 0 0,0 1 0 0 0,1 0 0 0 0,-1 2 0 0 0,-1 0 0 0 0,1 0 1 0 0,-1 2-1 0 0,0 0 0 0 0,-1 0 0 0 0,1 2 0 0 0,13 12 0 0 0,-10-7-22 0 0,-2 1 1 0 0,0 1 0 0 0,0 0-1 0 0,-2 1 1 0 0,0 1-1 0 0,-1 0 1 0 0,-1 1-1 0 0,-1 0 1 0 0,-1 1-1 0 0,-1 0 1 0 0,0 1 0 0 0,9 38-1 0 0,-8-17 33 0 0,-2 1-1 0 0,-2 0 1 0 0,-2 0 0 0 0,-2 67-1 0 0,-3-87-397 0 0,-1-1 0 0 0,-1 0 1 0 0,-1 0-1 0 0,-2 0 0 0 0,0-1 0 0 0,-1 1 0 0 0,-1-1 0 0 0,-1-1 0 0 0,-1 0 1 0 0,-16 26-1 0 0,3-21-1495 0 0,7-13-6604 0 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21T10:58:12.529"/>
    </inkml:context>
    <inkml:brush xml:id="br0">
      <inkml:brushProperty name="width" value="0.05" units="cm"/>
      <inkml:brushProperty name="height" value="0.05" units="cm"/>
      <inkml:brushProperty name="color" value="#FFFFFF"/>
    </inkml:brush>
  </inkml:definitions>
  <inkml:trace contextRef="#ctx0" brushRef="#br0">13 1 4840 0 0,'-1'0'259'0'0,"1"1"-1"0"0,-1-1 0 0 0,0 1 1 0 0,0-1-1 0 0,1 1 0 0 0,-1-1 0 0 0,0 1 1 0 0,1-1-1 0 0,-1 1 0 0 0,0 0 1 0 0,1-1-1 0 0,-1 1 0 0 0,1 0 0 0 0,-1-1 1 0 0,1 1-1 0 0,0 0 0 0 0,-1 0 1 0 0,1 0-1 0 0,0-1 0 0 0,-1 1 0 0 0,1 0 1 0 0,0 0-1 0 0,0 0 0 0 0,0 0 0 0 0,-1 0 1 0 0,1 0-1 0 0,0-1 0 0 0,1 1 1 0 0,-1 0-1 0 0,0 0 0 0 0,0 0 0 0 0,0 0 1 0 0,1 1-1 0 0,5 31 3809 0 0,-5-31-3834 0 0,1 0 0 0 0,-1 0 0 0 0,0 1 0 0 0,1-1 0 0 0,0 0-1 0 0,-1 0 1 0 0,1 0 0 0 0,0-1 0 0 0,0 1 0 0 0,0 0 0 0 0,3 1 0 0 0,2 1-4093 0 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21T10:58:14.002"/>
    </inkml:context>
    <inkml:brush xml:id="br0">
      <inkml:brushProperty name="width" value="0.05" units="cm"/>
      <inkml:brushProperty name="height" value="0.05" units="cm"/>
      <inkml:brushProperty name="color" value="#FFFFFF"/>
    </inkml:brush>
  </inkml:definitions>
  <inkml:trace contextRef="#ctx0" brushRef="#br0">134 121 2632 0 0,'-6'-7'592'0'0,"0"-1"-1"0"0,0 0 0 0 0,1 0 1 0 0,-6-11-1 0 0,9 13-326 0 0,-1 1 0 0 0,0-1 1 0 0,0 1-1 0 0,0 0 0 0 0,-1 0 0 0 0,1 1 1 0 0,-1-1-1 0 0,-1 1 0 0 0,1-1 0 0 0,0 1 0 0 0,-1 1 1 0 0,0-1-1 0 0,-7-4 0 0 0,11 8-210 0 0,0 0-1 0 0,1-1 1 0 0,-1 1 0 0 0,0 0-1 0 0,0 0 1 0 0,1 0 0 0 0,-1 0-1 0 0,0 0 1 0 0,0 0 0 0 0,0 0-1 0 0,1 0 1 0 0,-1 0 0 0 0,0 0-1 0 0,0 0 1 0 0,1 0 0 0 0,-1 1-1 0 0,0-1 1 0 0,0 0 0 0 0,1 1-1 0 0,-1-1 1 0 0,0 0-1 0 0,1 1 1 0 0,-1-1 0 0 0,1 1-1 0 0,-1-1 1 0 0,0 1 0 0 0,1-1-1 0 0,-1 1 1 0 0,1 0 0 0 0,-1-1-1 0 0,1 1 1 0 0,-1-1 0 0 0,1 1-1 0 0,0 0 1 0 0,-1 0 0 0 0,1-1-1 0 0,0 1 1 0 0,0 0 0 0 0,-1-1-1 0 0,1 3 1 0 0,-7 32 1254 0 0,1 35 276 0 0,4-1 0 0 0,12 126 0 0 0,48 136-264 0 0,-49-291-1190 0 0,2-1 1 0 0,2 0 0 0 0,1-1 0 0 0,25 48-1 0 0,-38-85-129 0 0,0 1 0 0 0,0 0 0 0 0,0-1-1 0 0,0 1 1 0 0,0-1 0 0 0,0 1-1 0 0,1-1 1 0 0,-1 1 0 0 0,0-1-1 0 0,1 0 1 0 0,-1 0 0 0 0,1 0-1 0 0,-1 0 1 0 0,1 0 0 0 0,0 0-1 0 0,3 1 1 0 0,-4-1-2 0 0,0-1 0 0 0,1 0 0 0 0,-1 0 1 0 0,0 0-1 0 0,1 0 0 0 0,-1-1 0 0 0,0 1 0 0 0,1 0 0 0 0,-1 0 0 0 0,0-1 0 0 0,0 1 0 0 0,0-1 1 0 0,1 1-1 0 0,-1-1 0 0 0,0 0 0 0 0,0 1 0 0 0,0-1 0 0 0,2-1 0 0 0,4-6-7 0 0,0 1 1 0 0,-1-1-1 0 0,0 0 0 0 0,0 0 0 0 0,6-12 0 0 0,-1 1-11 0 0,0 4 11 0 0,9-16-23 0 0,49-54 0 0 0,-63 78 22 0 0,0 0 1 0 0,1 1 0 0 0,0 0 0 0 0,0 0-1 0 0,1 1 1 0 0,0 0 0 0 0,0 0-1 0 0,0 1 1 0 0,0 0 0 0 0,1 0-1 0 0,-1 1 1 0 0,1 0 0 0 0,12-2-1 0 0,-18 4 9 0 0,-1 1-1 0 0,0 0 0 0 0,1 0 0 0 0,-1 0 0 0 0,1 0 1 0 0,-1 0-1 0 0,1 1 0 0 0,-1-1 0 0 0,0 1 0 0 0,1-1 1 0 0,-1 1-1 0 0,0 0 0 0 0,1 0 0 0 0,-1 0 0 0 0,0 0 1 0 0,0 1-1 0 0,0-1 0 0 0,3 3 0 0 0,-2-1 2 0 0,0 0-1 0 0,0 1 1 0 0,-1-1-1 0 0,1 1 1 0 0,-1-1-1 0 0,0 1 1 0 0,0 0-1 0 0,0 0 1 0 0,2 8-1 0 0,-1-1 9 0 0,-1 1 0 0 0,0 0 0 0 0,0-1 0 0 0,-1 1 0 0 0,-1 0 0 0 0,-1 21 0 0 0,-1-16 11 0 0,-1 1 1 0 0,-1-1-1 0 0,-1 0 0 0 0,-12 29 0 0 0,13-36-4 0 0,-1 0 1 0 0,0 0-1 0 0,-1-1 0 0 0,0 1 0 0 0,0-1 0 0 0,-1-1 0 0 0,0 0 1 0 0,-16 14-1 0 0,20-19-6 0 0,0-1 0 0 0,-1 1-1 0 0,1-1 1 0 0,-1 0 0 0 0,0-1 0 0 0,0 1 0 0 0,-6 1 0 0 0,10-3-10 0 0,-1 1-1 0 0,1-1 1 0 0,-1 0 0 0 0,1 0 0 0 0,-1 0-1 0 0,1 0 1 0 0,-1 0 0 0 0,1 0 0 0 0,-1 0 0 0 0,1 0-1 0 0,-1 0 1 0 0,1 0 0 0 0,-1-1 0 0 0,1 1-1 0 0,-1 0 1 0 0,1 0 0 0 0,-1 0 0 0 0,1 0 0 0 0,-1-1-1 0 0,1 1 1 0 0,0 0 0 0 0,-1-1 0 0 0,1 1-1 0 0,-1-1 1 0 0,0 0-3 0 0,1 0 0 0 0,0 0 1 0 0,0 0-1 0 0,-1 0 0 0 0,1 0 0 0 0,0 0 0 0 0,0 0 0 0 0,0 0 0 0 0,0 1 0 0 0,0-1 1 0 0,0 0-1 0 0,0 0 0 0 0,1 0 0 0 0,-1 0 0 0 0,0 0 0 0 0,1 0 0 0 0,0-2 0 0 0,4-8-21 0 0,0-1 0 0 0,1 1-1 0 0,0 1 1 0 0,1-1-1 0 0,0 1 1 0 0,1 0-1 0 0,13-13 1 0 0,69-58-171 0 0,-72 66 144 0 0,0 1 1 0 0,2 0-1 0 0,-1 2 0 0 0,1 0 0 0 0,1 2 0 0 0,0 0 1 0 0,1 1-1 0 0,29-8 0 0 0,-51 17 49 0 0,1 0 0 0 0,0 0 0 0 0,0-1 0 0 0,0 1 0 0 0,0 0 0 0 0,0 0 1 0 0,-1 0-1 0 0,1 1 0 0 0,0-1 0 0 0,0 0 0 0 0,0 0 0 0 0,0 0 0 0 0,-1 1 0 0 0,1-1 0 0 0,0 0 0 0 0,0 1 0 0 0,-1-1 0 0 0,1 0 0 0 0,0 1 0 0 0,0-1 0 0 0,-1 1 0 0 0,1 0 1 0 0,-1-1-1 0 0,2 2 0 0 0,-1 0 4 0 0,1 0 0 0 0,-1 0 0 0 0,0 0 1 0 0,0 0-1 0 0,0 0 0 0 0,-1 1 0 0 0,1-1 0 0 0,0 0 1 0 0,0 3-1 0 0,0 8 37 0 0,0 0 0 0 0,-1 22 0 0 0,-1-24-16 0 0,0 37 76 0 0,0-16 1 0 0,3 40-1 0 0,-1-63-72 0 0,0-1 0 0 0,1 1 0 0 0,0-1-1 0 0,0 1 1 0 0,1-1 0 0 0,0 0 0 0 0,0 0 0 0 0,1 0-1 0 0,7 11 1 0 0,-9-16-21 0 0,0 0 0 0 0,0-1 0 0 0,0 1 0 0 0,1-1 0 0 0,-1 1-1 0 0,1-1 1 0 0,0 0 0 0 0,0 0 0 0 0,0 0 0 0 0,0 0 0 0 0,0-1 0 0 0,0 1 0 0 0,1-1-1 0 0,-1 0 1 0 0,0 0 0 0 0,1 0 0 0 0,-1 0 0 0 0,0 0 0 0 0,1-1 0 0 0,-1 0 0 0 0,1 0-1 0 0,0 0 1 0 0,-1 0 0 0 0,1 0 0 0 0,-1-1 0 0 0,0 1 0 0 0,1-1 0 0 0,-1 0 0 0 0,1 0-1 0 0,-1 0 1 0 0,0-1 0 0 0,4-1 0 0 0,4-2-19 0 0,0-1 1 0 0,-1 0-1 0 0,1-1 0 0 0,-1 0 0 0 0,-1-1 0 0 0,1 0 1 0 0,14-16-1 0 0,-11 7-20 0 0,0-1 0 0 0,-1 0 0 0 0,-1-1 0 0 0,0 0 0 0 0,-2 0 0 0 0,0-1 0 0 0,9-33 0 0 0,-12 38 11 0 0,-6 20 78 0 0,2 18 3 0 0,-1-14-42 0 0,1-1 1 0 0,0 1-1 0 0,0 0 1 0 0,1-1-1 0 0,0 0 0 0 0,1 0 1 0 0,0 0-1 0 0,0 0 1 0 0,1 0-1 0 0,-1-1 0 0 0,2 0 1 0 0,7 10-1 0 0,-4-10 8 0 0,-1 1-1 0 0,1-2 0 0 0,1 1 1 0 0,-1-1-1 0 0,1 0 0 0 0,0-1 1 0 0,0 0-1 0 0,1-1 0 0 0,14 5 1 0 0,-1-2-3 0 0,0-1 0 0 0,1-1 0 0 0,-1-1 0 0 0,1 0 1 0 0,26-2-1 0 0,-48-2-25 0 0,-1 0 1 0 0,1 0-1 0 0,-1-1 0 0 0,1 1 1 0 0,-1-1-1 0 0,0 0 1 0 0,1 0-1 0 0,-1 0 0 0 0,0 0 1 0 0,0 0-1 0 0,1 0 1 0 0,-1 0-1 0 0,0-1 0 0 0,0 1 1 0 0,0-1-1 0 0,-1 0 1 0 0,1 1-1 0 0,0-1 0 0 0,-1 0 1 0 0,1 0-1 0 0,-1 0 0 0 0,1 0 1 0 0,-1-1-1 0 0,0 1 1 0 0,0 0-1 0 0,0 0 0 0 0,0-1 1 0 0,0-2-1 0 0,3-9-7 0 0,0 0 0 0 0,-1-1 0 0 0,1-25 0 0 0,0 10-1 0 0,16-143 6 0 0,-23 227 126 0 0,2 0 0 0 0,8 67 0 0 0,0-83 9 0 0,-7-37-155 0 0,1 1 1 0 0,-1-1-1 0 0,0 0 0 0 0,0 1 0 0 0,1-1 1 0 0,-1 0-1 0 0,1 0 0 0 0,-1 1 1 0 0,1-1-1 0 0,0 0 0 0 0,-1 0 0 0 0,1 0 1 0 0,0 0-1 0 0,0 0 0 0 0,0 0 1 0 0,0 0-1 0 0,0 0 0 0 0,0 0 0 0 0,0 0 1 0 0,0-1-1 0 0,0 1 0 0 0,0 0 1 0 0,0-1-1 0 0,3 2 0 0 0,-4-2-241 0 0,1-1 0 0 0,-1 1 0 0 0,1 0 0 0 0,-1-1 0 0 0,1 1 0 0 0,-1-1 0 0 0,0 1 0 0 0,1-1 0 0 0,-1 1 0 0 0,0-1 0 0 0,1 1 0 0 0,-1-1 0 0 0,0 1 0 0 0,1-1 0 0 0,-1 1 0 0 0,0-1 1 0 0,0 0-1 0 0,0 1 0 0 0,0-1 0 0 0,1 1 0 0 0,-1-1 0 0 0,0 0 0 0 0,0 1 0 0 0,0-1 0 0 0,0 1 0 0 0,0-1 0 0 0,-1-1 0 0 0,1-1-740 0 0,2-10-2895 0 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21T10:58:14.709"/>
    </inkml:context>
    <inkml:brush xml:id="br0">
      <inkml:brushProperty name="width" value="0.05" units="cm"/>
      <inkml:brushProperty name="height" value="0.05" units="cm"/>
      <inkml:brushProperty name="color" value="#FFFFFF"/>
    </inkml:brush>
  </inkml:definitions>
  <inkml:trace contextRef="#ctx0" brushRef="#br0">0 317 3888 0 0,'13'6'4980'0'0,"4"3"-4371"0"0,23 6 1341 0 0,79 17 0 0 0,-100-28-1537 0 0,1-1 0 0 0,-1-1 0 0 0,1 0 0 0 0,0-2 0 0 0,0 0 0 0 0,26-5-1 0 0,-41 4-411 0 0,0 0 0 0 0,1-1 0 0 0,-1 0 0 0 0,0 0 0 0 0,-1 0 0 0 0,1 0 0 0 0,0-1 0 0 0,-1 0 0 0 0,1 0 0 0 0,-1 0-1 0 0,0-1 1 0 0,0 1 0 0 0,0-1 0 0 0,0 0 0 0 0,-1 0 0 0 0,0-1 0 0 0,0 1 0 0 0,0 0 0 0 0,0-1 0 0 0,-1 0-1 0 0,1 0 1 0 0,-1 0 0 0 0,0 0 0 0 0,-1 0 0 0 0,3-10 0 0 0,0-10-1 0 0,0-1 0 0 0,-1 0 0 0 0,-2-1 0 0 0,-1-26 0 0 0,0 29 57 0 0,0 7 87 0 0,-1 0 0 0 0,0 0 0 0 0,-7-31 0 0 0,8 48-138 0 0,0 0 1 0 0,0 0-1 0 0,0 0 1 0 0,0 0-1 0 0,0 0 1 0 0,0-1-1 0 0,0 1 1 0 0,0 0-1 0 0,0 0 0 0 0,0 0 1 0 0,0 0-1 0 0,0-1 1 0 0,0 1-1 0 0,0 0 1 0 0,0 0-1 0 0,0 0 1 0 0,-1 0-1 0 0,1 0 1 0 0,0-1-1 0 0,0 1 1 0 0,0 0-1 0 0,0 0 1 0 0,0 0-1 0 0,0 0 1 0 0,0 0-1 0 0,-1 0 1 0 0,1 0-1 0 0,0-1 1 0 0,0 1-1 0 0,0 0 1 0 0,0 0-1 0 0,0 0 1 0 0,-1 0-1 0 0,1 0 1 0 0,0 0-1 0 0,0 0 1 0 0,0 0-1 0 0,0 0 1 0 0,-1 0-1 0 0,1 0 1 0 0,0 0-1 0 0,0 0 1 0 0,0 0-1 0 0,0 0 1 0 0,-1 0-1 0 0,1 0 1 0 0,0 0-1 0 0,0 0 1 0 0,0 0-1 0 0,0 0 1 0 0,-1 1-1 0 0,-6 8 200 0 0,-4 15 51 0 0,1 15 41 0 0,2 1 0 0 0,2 0 0 0 0,1 0 0 0 0,2 62 0 0 0,2-70-169 0 0,-1 52 214 0 0,4-1 0 0 0,4 1 0 0 0,3-1 0 0 0,24 98 0 0 0,-28-162-264 0 0,0 0-1 0 0,2 0 1 0 0,0-1-1 0 0,1 0 1 0 0,1 0-1 0 0,0-1 1 0 0,18 24 0 0 0,-23-36-68 0 0,0 0-1 0 0,1-1 1 0 0,-1 1 0 0 0,1-1 0 0 0,0 0 0 0 0,0 0 0 0 0,1 0 0 0 0,-1-1 0 0 0,1 0 0 0 0,0 0 0 0 0,8 3 0 0 0,-9-5-25 0 0,0 0 1 0 0,0 0-1 0 0,0 0 1 0 0,1-1-1 0 0,-1 0 1 0 0,0 0-1 0 0,0 0 1 0 0,0 0-1 0 0,0-1 1 0 0,1 0-1 0 0,-1 0 1 0 0,0-1 0 0 0,0 1-1 0 0,-1-1 1 0 0,1 0-1 0 0,5-3 1 0 0,10-6-127 0 0,-1-1 1 0 0,0-1 0 0 0,0-1 0 0 0,-2-1 0 0 0,25-24-1 0 0,71-92-832 0 0,-105 121 895 0 0,7-10-262 0 0,27-43-1 0 0,-37 56 280 0 0,-1-1 1 0 0,-1 0 0 0 0,1 0 0 0 0,-1-1-1 0 0,-1 1 1 0 0,1-1 0 0 0,-1 1-1 0 0,-1-1 1 0 0,1-11 0 0 0,-2 19 61 0 0,0-1 1 0 0,1 1-1 0 0,-1 0 1 0 0,0 0-1 0 0,-1 0 1 0 0,1-1-1 0 0,0 1 1 0 0,0 0-1 0 0,0 0 1 0 0,-1 0-1 0 0,1 0 1 0 0,0-1-1 0 0,-1 1 1 0 0,1 0-1 0 0,-1 0 1 0 0,0 0-1 0 0,1 0 1 0 0,-1 0-1 0 0,0 0 1 0 0,0 0-1 0 0,1 0 1 0 0,-1 1-1 0 0,0-1 1 0 0,0 0-1 0 0,0 0 1 0 0,0 1-1 0 0,-1-2 1 0 0,0 2 14 0 0,0 0 0 0 0,0-1 0 0 0,-1 1 0 0 0,1 0 1 0 0,0 0-1 0 0,0 0 0 0 0,0 0 0 0 0,0 0 1 0 0,0 1-1 0 0,0-1 0 0 0,0 1 0 0 0,0-1 1 0 0,-4 3-1 0 0,-5 1 87 0 0,1 2 0 0 0,0-1 0 0 0,1 1 0 0 0,-14 11-1 0 0,14-10-30 0 0,0 1 0 0 0,0 0-1 0 0,1 1 1 0 0,0 0-1 0 0,0 1 1 0 0,1-1-1 0 0,0 1 1 0 0,1 1-1 0 0,0-1 1 0 0,1 1-1 0 0,0 0 1 0 0,0 0-1 0 0,2 1 1 0 0,-1-1-1 0 0,1 1 1 0 0,1 0 0 0 0,0 0-1 0 0,0 13 1 0 0,2-23-70 0 0,0 0 1 0 0,0 1 0 0 0,0-1 0 0 0,0 0 0 0 0,0 1-1 0 0,1-1 1 0 0,-1 0 0 0 0,1 0 0 0 0,0 1 0 0 0,0-1 0 0 0,0 0-1 0 0,0 0 1 0 0,0 0 0 0 0,0 0 0 0 0,0 0 0 0 0,1 0-1 0 0,-1 0 1 0 0,0 0 0 0 0,1-1 0 0 0,0 1 0 0 0,0-1 0 0 0,-1 1-1 0 0,1-1 1 0 0,0 1 0 0 0,0-1 0 0 0,0 0 0 0 0,0 0-1 0 0,0 0 1 0 0,1 0 0 0 0,-1 0 0 0 0,0-1 0 0 0,0 1-1 0 0,1-1 1 0 0,-1 1 0 0 0,0-1 0 0 0,1 0 0 0 0,-1 0 0 0 0,0 0-1 0 0,1 0 1 0 0,3-1 0 0 0,3 0-38 0 0,-1 0 0 0 0,1 0 0 0 0,0-1 1 0 0,-1-1-1 0 0,1 1 0 0 0,-1-2 0 0 0,0 1 0 0 0,0-1 0 0 0,12-7 1 0 0,-9 2-35 0 0,-1 0 0 0 0,0 0 0 0 0,0-1 1 0 0,-1 0-1 0 0,0-1 0 0 0,-1 0 1 0 0,0 0-1 0 0,-1-1 0 0 0,0 0 1 0 0,-1 0-1 0 0,-1 0 0 0 0,1-1 0 0 0,-2 0 1 0 0,0 0-1 0 0,4-23 0 0 0,0-15-221 0 0,-3 0 0 0 0,-1-92 0 0 0,-4 123 225 0 0,0-11-19 0 0,-7-186-145 0 0,3 200 512 0 0,1 31 52 0 0,0 28 127 0 0,4 38 248 0 0,3 0 0 0 0,17 88-1 0 0,-14-131-523 0 0,1-1 0 0 0,2 1 0 0 0,2-1 0 0 0,1-1 0 0 0,2 0 0 0 0,33 56 0 0 0,-45-85-299 0 0,0-1 1 0 0,1 0-1 0 0,0 0 1 0 0,0 0-1 0 0,1 0 1 0 0,-1-1-1 0 0,1 0 0 0 0,0 0 1 0 0,0 0-1 0 0,0 0 1 0 0,1-1-1 0 0,6 3 1 0 0,-8-4-346 0 0,-1-1 0 0 0,0 0 0 0 0,1 0 0 0 0,0-1 0 0 0,-1 1-1 0 0,1-1 1 0 0,0 0 0 0 0,-1 1 0 0 0,6-2 0 0 0,-5 0-440 0 0,1 1 0 0 0,-1-2-1 0 0,0 1 1 0 0,1 0 0 0 0,-1-1 0 0 0,0 0-1 0 0,0 0 1 0 0,6-3 0 0 0,15-11-3380 0 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21T10:58:15.087"/>
    </inkml:context>
    <inkml:brush xml:id="br0">
      <inkml:brushProperty name="width" value="0.05" units="cm"/>
      <inkml:brushProperty name="height" value="0.05" units="cm"/>
      <inkml:brushProperty name="color" value="#FFFFFF"/>
    </inkml:brush>
  </inkml:definitions>
  <inkml:trace contextRef="#ctx0" brushRef="#br0">0 1 3936 0 0,'0'0'717'0'0,"21"10"6609"0"0,-18-6-6591 0 0,-1 1 1 0 0,0-1-1 0 0,0 1 1 0 0,0 0-1 0 0,0 0 0 0 0,-1 0 1 0 0,0 0-1 0 0,1 7 0 0 0,-1 11-7799 0 0,-1-17 3220 0 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21T10:58:16.270"/>
    </inkml:context>
    <inkml:brush xml:id="br0">
      <inkml:brushProperty name="width" value="0.05" units="cm"/>
      <inkml:brushProperty name="height" value="0.05" units="cm"/>
      <inkml:brushProperty name="color" value="#FFFFFF"/>
    </inkml:brush>
  </inkml:definitions>
  <inkml:trace contextRef="#ctx0" brushRef="#br0">230 16 2944 0 0,'0'0'155'0'0,"0"-1"0"0"0,0 1 0 0 0,0-1-1 0 0,0 0 1 0 0,0 1 0 0 0,0-1 0 0 0,0 0-1 0 0,0 1 1 0 0,0-1 0 0 0,-1 0 0 0 0,1 1 0 0 0,0-1-1 0 0,0 1 1 0 0,-1-1 0 0 0,1 1 0 0 0,0-1-1 0 0,-1 1 1 0 0,1-1 0 0 0,0 1 0 0 0,-1-1-1 0 0,1 1 1 0 0,-1-1 0 0 0,1 1 0 0 0,-1-1 0 0 0,1 1-1 0 0,-1 0 1 0 0,1-1 0 0 0,-2 1 0 0 0,-19 1 1953 0 0,16 1-1808 0 0,0 0 0 0 0,0 0 0 0 0,0 0 0 0 0,0 1 0 0 0,0 0-1 0 0,-6 5 1 0 0,-2 6 207 0 0,0 1 0 0 0,1 0 0 0 0,0 1 0 0 0,1 0-1 0 0,1 1 1 0 0,0 0 0 0 0,2 0 0 0 0,0 1 0 0 0,1 0 0 0 0,0 1-1 0 0,-6 33 1 0 0,1 11 203 0 0,3 1 0 0 0,-1 78 0 0 0,9-131-653 0 0,-1 36 389 0 0,5 73 0 0 0,-2-107-408 0 0,1-1 0 0 0,0 1 0 0 0,0-1 0 0 0,2 1 0 0 0,0-1 0 0 0,0 0 0 0 0,1 0 0 0 0,0-1 0 0 0,1 1 0 0 0,13 19 0 0 0,-16-28-164 0 0,0 0 0 0 0,0 0-1 0 0,1 1 1 0 0,-1-2 0 0 0,1 1-1 0 0,-1 0 1 0 0,1-1 0 0 0,0 0-1 0 0,0 1 1 0 0,0-2 0 0 0,0 1 0 0 0,0 0-1 0 0,0-1 1 0 0,1 0 0 0 0,-1 0-1 0 0,0 0 1 0 0,5 0 0 0 0,-1 0-1074 0 0,0-1-1 0 0,0-1 1 0 0,0 1 0 0 0,0-1 0 0 0,-1-1 0 0 0,1 0 0 0 0,0 0 0 0 0,13-5 0 0 0,7-5-2865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21T10:59:29.366"/>
    </inkml:context>
    <inkml:brush xml:id="br0">
      <inkml:brushProperty name="width" value="0.05" units="cm"/>
      <inkml:brushProperty name="height" value="0.05" units="cm"/>
      <inkml:brushProperty name="color" value="#FFFFFF"/>
    </inkml:brush>
  </inkml:definitions>
  <inkml:trace contextRef="#ctx0" brushRef="#br0">23 151 4216 0 0,'-1'0'225'0'0,"0"1"-1"0"0,0-1 0 0 0,1 1 1 0 0,-1-1-1 0 0,0 1 1 0 0,1-1-1 0 0,-1 1 0 0 0,0-1 1 0 0,1 1-1 0 0,-1 0 0 0 0,1-1 1 0 0,-1 1-1 0 0,1 0 0 0 0,-1-1 1 0 0,1 1-1 0 0,0 0 1 0 0,-1 0-1 0 0,1-1 0 0 0,0 1 1 0 0,-1 0-1 0 0,1 0 0 0 0,0 0 1 0 0,0-1-1 0 0,0 1 0 0 0,0 2 1 0 0,-4 29 946 0 0,4-25-543 0 0,-4 19 359 0 0,2 0 0 0 0,1 1 0 0 0,2-1 1 0 0,0 0-1 0 0,1 0 0 0 0,2 0 0 0 0,1 0 0 0 0,12 38 0 0 0,-17-62-939 0 0,1 1 0 0 0,0-1 0 0 0,0 0 0 0 0,1 1 0 0 0,-1-1-1 0 0,0 0 1 0 0,1 0 0 0 0,0 0 0 0 0,-1 0 0 0 0,1 0 0 0 0,0 0 0 0 0,0 0 0 0 0,0 0-1 0 0,0-1 1 0 0,0 1 0 0 0,0-1 0 0 0,1 0 0 0 0,-1 1 0 0 0,0-1 0 0 0,1 0 0 0 0,-1 0-1 0 0,1-1 1 0 0,4 2 0 0 0,-4-2-22 0 0,0 0 0 0 0,0 0 0 0 0,-1-1 0 0 0,1 1 0 0 0,0-1 0 0 0,0 1 1 0 0,0-1-1 0 0,-1 0 0 0 0,1 0 0 0 0,0 0 0 0 0,-1-1 0 0 0,1 1 0 0 0,-1 0 0 0 0,1-1 0 0 0,-1 0 0 0 0,0 0 0 0 0,0 1 0 0 0,0-1 0 0 0,0-1 0 0 0,0 1 0 0 0,2-3 0 0 0,8-11 21 0 0,-2 0 0 0 0,0 0 0 0 0,-1-1 0 0 0,0-1 0 0 0,10-30 0 0 0,18-95-14 0 0,-7 22-86 0 0,-30 120 50 0 0,0 0-1 0 0,0 0 1 0 0,1 0 0 0 0,-1 0-1 0 0,0 0 1 0 0,0 0 0 0 0,1 0 0 0 0,-1 1-1 0 0,1-1 1 0 0,-1 0 0 0 0,1 0 0 0 0,-1 0-1 0 0,1 1 1 0 0,0-1 0 0 0,-1 0 0 0 0,1 0-1 0 0,0 1 1 0 0,1-2 0 0 0,-2 2 1 0 0,1 1 0 0 0,-1-1 0 0 0,0 0 0 0 0,1 0 0 0 0,-1 0 0 0 0,1 1 0 0 0,-1-1 0 0 0,0 0 0 0 0,1 1 1 0 0,-1-1-1 0 0,1 0 0 0 0,-1 1 0 0 0,0-1 0 0 0,0 0 0 0 0,1 1 0 0 0,-1-1 0 0 0,0 1 0 0 0,0-1 0 0 0,1 0 0 0 0,-1 1 0 0 0,0-1 0 0 0,0 1 0 0 0,0-1 0 0 0,0 2 0 0 0,9 37-55 0 0,-6-14 40 0 0,11 85 100 0 0,36 143 0 0 0,-49-248-53 0 0,0 0 0 0 0,1 0 0 0 0,0 0 0 0 0,-1 0 0 0 0,2 0 0 0 0,-1 0 0 0 0,0 0 0 0 0,1-1 0 0 0,0 1 0 0 0,0-1 0 0 0,1 0 0 0 0,-1 0 0 0 0,1 0 0 0 0,0 0 0 0 0,4 3-1 0 0,-7-7-11 0 0,0 0 0 0 0,0 1 0 0 0,1-1 0 0 0,-1 0 0 0 0,0 0 0 0 0,0 0 0 0 0,0 0 0 0 0,0 0 0 0 0,1-1 0 0 0,-1 1 0 0 0,0 0 0 0 0,0-1 0 0 0,0 1 0 0 0,0 0 0 0 0,0-1 0 0 0,0 1 0 0 0,0-1 0 0 0,0 0 0 0 0,0 1 0 0 0,0-1 0 0 0,0 0 0 0 0,0 1 0 0 0,0-1 0 0 0,0 0 0 0 0,0 0 0 0 0,-1 0 0 0 0,1 0 0 0 0,0 0 0 0 0,-1 0 0 0 0,1 0 0 0 0,0-2 0 0 0,20-38 314 0 0,-20 38-306 0 0,11-33 140 0 0,-2 0 1 0 0,-2 0 0 0 0,-1-1-1 0 0,-2 0 1 0 0,1-53-1 0 0,8-52-470 0 0,-12 130 494 0 0,10-42-3253 0 0,-11 50 2027 0 0,1 0-1 0 0,0 1 1 0 0,-1-1 0 0 0,1 0-1 0 0,1 1 1 0 0,-1 0 0 0 0,0-1-1 0 0,1 1 1 0 0,0 0 0 0 0,0 0-1 0 0,4-3 1 0 0,5-4-3709 0 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21T10:58:16.646"/>
    </inkml:context>
    <inkml:brush xml:id="br0">
      <inkml:brushProperty name="width" value="0.05" units="cm"/>
      <inkml:brushProperty name="height" value="0.05" units="cm"/>
      <inkml:brushProperty name="color" value="#FFFFFF"/>
    </inkml:brush>
  </inkml:definitions>
  <inkml:trace contextRef="#ctx0" brushRef="#br0">0 1 3968 0 0,'22'-1'3071'0'0,"-7"2"-2598"0"0,1 0-1 0 0,-2 0 1 0 0,1 2-1 0 0,0 0 1 0 0,0 1-1 0 0,-1 0 1 0 0,0 1 0 0 0,0 0-1 0 0,0 2 1 0 0,0-1-1 0 0,-1 2 1 0 0,0 0-1 0 0,-1 0 1 0 0,0 1-1 0 0,0 1 1 0 0,-1 0-1 0 0,0 0 1 0 0,-1 1-1 0 0,0 1 1 0 0,0-1-1 0 0,-2 2 1 0 0,1-1 0 0 0,-2 1-1 0 0,1 0 1 0 0,9 26-1 0 0,-10-18-22 0 0,1 0 0 0 0,-2 1 0 0 0,-1 0 0 0 0,-1 0 0 0 0,-1 0 0 0 0,1 44 0 0 0,-5-49-371 0 0,0-1 0 0 0,-1 1 0 0 0,-1-1-1 0 0,-1 0 1 0 0,0 0 0 0 0,-1 0 0 0 0,0 0 0 0 0,-2-1 0 0 0,0 0 0 0 0,-10 17 0 0 0,4-11-209 0 0,-1-1 0 0 0,-1 0 0 0 0,-18 20 0 0 0,24-32-825 0 0,0 1 0 0 0,0-1-1 0 0,-12 7 1 0 0,14-11-763 0 0,-1 1 0 0 0,0-2-1 0 0,1 1 1 0 0,-1-1 0 0 0,-10 3 0 0 0,1-3-2627 0 0</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21T10:58:16.978"/>
    </inkml:context>
    <inkml:brush xml:id="br0">
      <inkml:brushProperty name="width" value="0.05" units="cm"/>
      <inkml:brushProperty name="height" value="0.05" units="cm"/>
      <inkml:brushProperty name="color" value="#FFFFFF"/>
    </inkml:brush>
  </inkml:definitions>
  <inkml:trace contextRef="#ctx0" brushRef="#br0">0 0 5248 0 0,'0'2'2785'0'0,"0"1"-881"0"0,0-1-944 0 0,0-1 4 0 0,0 1 0 0 0,0 0 0 0 0,2 1-52 0 0,-2-2-72 0 0,3 5-140 0 0,-3-3-459 0 0,3 3-3538 0 0,-3 3-3295 0 0</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21T11:01:38.729"/>
    </inkml:context>
    <inkml:brush xml:id="br0">
      <inkml:brushProperty name="width" value="0.05" units="cm"/>
      <inkml:brushProperty name="height" value="0.05" units="cm"/>
      <inkml:brushProperty name="color" value="#FFFFFF"/>
    </inkml:brush>
  </inkml:definitions>
  <inkml:trace contextRef="#ctx0" brushRef="#br0">307 275 3172 0 0,'3'-83'3948'0'0,"18"-109"0"0"0,-49 307 1104 0 0,4-21-4228 0 0,-103 391 991 0 0,-5 22-568 0 0,124-473-1044 0 0,-3 47-1 0 0,11-80-194 0 0,0 0 0 0 0,0 0 0 0 0,0 0 0 0 0,0 0 1 0 0,0 1-1 0 0,0-1 0 0 0,0 0 0 0 0,0 0 0 0 0,0 0 1 0 0,1 0-1 0 0,-1 0 0 0 0,0 1 0 0 0,1-1 1 0 0,0 1-1 0 0,-1-1-5 0 0,1-1 1 0 0,-1 0-1 0 0,0 0 0 0 0,1 1 1 0 0,-1-1-1 0 0,0 0 1 0 0,1 0-1 0 0,-1 0 0 0 0,1 1 1 0 0,-1-1-1 0 0,0 0 1 0 0,1 0-1 0 0,-1 0 0 0 0,1 0 1 0 0,-1 0-1 0 0,0 0 1 0 0,1 0-1 0 0,-1 0 0 0 0,1 0 1 0 0,-1 0-1 0 0,0 0 1 0 0,1 0-1 0 0,-1 0 0 0 0,1 0 1 0 0,-1 0-1 0 0,1-1 1 0 0,2 0 4 0 0,-1 0 1 0 0,1-1 0 0 0,-1 1 0 0 0,1-1-1 0 0,-1 0 1 0 0,0 1 0 0 0,0-1 0 0 0,1 0-1 0 0,2-5 1 0 0,15-20 16 0 0,-1-2 0 0 0,-1 0-1 0 0,26-58 1 0 0,29-103-19 0 0,28-194-64 0 0,-10 33-42 0 0,-87 337 92 0 0,1 0 0 0 0,1 1 0 0 0,14-25 1 0 0,-19 35 6 0 0,1 1 1 0 0,0-1-1 0 0,0 1 1 0 0,0-1-1 0 0,0 1 1 0 0,1 0-1 0 0,-1 0 1 0 0,1 0-1 0 0,-1 0 1 0 0,6-3-1 0 0,-6 5 3 0 0,-1-1-1 0 0,1 1 1 0 0,-1-1-1 0 0,1 1 1 0 0,0 0-1 0 0,-1 0 1 0 0,1 0-1 0 0,0 0 1 0 0,-1 0-1 0 0,1 0 1 0 0,0 0-1 0 0,-1 0 1 0 0,1 1-1 0 0,0-1 1 0 0,-1 0-1 0 0,1 1 1 0 0,-1 0-1 0 0,1-1 1 0 0,-1 1 0 0 0,1 0-1 0 0,2 1 1 0 0,3 3 11 0 0,-1 1 0 0 0,0-1 0 0 0,0 1 1 0 0,0 0-1 0 0,0 1 0 0 0,-1 0 0 0 0,9 14 0 0 0,27 58 77 0 0,-37-70-81 0 0,157 392 307 0 0,-29 13-13 0 0,-86-265-186 0 0,-12-26-98 0 0,14 42-1198 0 0,-48-164 1103 0 0,1-1 0 0 0,-1 0 0 0 0,0 0 1 0 0,0 0-1 0 0,0 1 0 0 0,0-1 0 0 0,1 0 0 0 0,-1 1 0 0 0,0-1 0 0 0,0 0 0 0 0,0 0 0 0 0,0 1 0 0 0,0-1 0 0 0,0 0 1 0 0,0 1-1 0 0,0-1 0 0 0,0 0 0 0 0,0 0 0 0 0,0 1 0 0 0,0-1 0 0 0,0 0 0 0 0,0 1 0 0 0,0-1 0 0 0,0 0 0 0 0,0 0 1 0 0,0 1-1 0 0,0-1 0 0 0,-1 0 0 0 0,1 1 0 0 0,0-1 0 0 0,0 0 0 0 0,0 0 0 0 0,0 1 0 0 0,-1-1 0 0 0,1 0 0 0 0,-11-4-3593 0 0,-16-18-2447 0 0,24 20 5738 0 0,-20-19-3387 0 0</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21T11:01:39.952"/>
    </inkml:context>
    <inkml:brush xml:id="br0">
      <inkml:brushProperty name="width" value="0.05" units="cm"/>
      <inkml:brushProperty name="height" value="0.05" units="cm"/>
      <inkml:brushProperty name="color" value="#FFFFFF"/>
    </inkml:brush>
  </inkml:definitions>
  <inkml:trace contextRef="#ctx0" brushRef="#br0">116 1191 3328 0 0,'-4'-1'254'0'0,"-1"-1"0"0"0,0 0-1 0 0,1 0 1 0 0,-1 0-1 0 0,1-1 1 0 0,0 1 0 0 0,0-1-1 0 0,0 0 1 0 0,0 0 0 0 0,0-1-1 0 0,1 1 1 0 0,-1-1 0 0 0,1 0-1 0 0,-4-5 1 0 0,0-2 191 0 0,0 0 0 0 0,0-1 0 0 0,1 0 1 0 0,-5-14-1 0 0,8 19-244 0 0,0-1 0 0 0,1 1 0 0 0,0-1-1 0 0,1 1 1 0 0,0-1 0 0 0,0 0 0 0 0,1 1 0 0 0,-1-1 0 0 0,2 0 0 0 0,-1 1 0 0 0,1-1 0 0 0,0 0 0 0 0,4-11 0 0 0,-2 9 37 0 0,1 1-1 0 0,1 0 1 0 0,-1 0 0 0 0,1 0 0 0 0,1 0 0 0 0,-1 1 0 0 0,1 0 0 0 0,1 0 0 0 0,10-10 0 0 0,-2 5 102 0 0,0 1 1 0 0,1 0-1 0 0,1 1 0 0 0,0 0 0 0 0,0 2 1 0 0,1 0-1 0 0,0 1 0 0 0,0 1 1 0 0,1 0-1 0 0,24-4 0 0 0,-18 6-214 0 0,0 1-1 0 0,1 1 1 0 0,0 1-1 0 0,-1 1 1 0 0,1 2-1 0 0,0 0 1 0 0,-1 2-1 0 0,44 10 1 0 0,-50-8-82 0 0,-1 1 1 0 0,0 1 0 0 0,-1 0 0 0 0,0 2-1 0 0,0 0 1 0 0,-1 0 0 0 0,0 2 0 0 0,0 0-1 0 0,-1 1 1 0 0,-1 0 0 0 0,0 1-1 0 0,19 23 1 0 0,-6 1 34 0 0,-2 1 0 0 0,-1 1 0 0 0,22 52 0 0 0,5 9 54 0 0,-48-94-123 0 0,1 0 0 0 0,-1 0 0 0 0,2 0 0 0 0,-1-1 0 0 0,1 1 0 0 0,-1-1-1 0 0,1 0 1 0 0,1 0 0 0 0,-1-1 0 0 0,1 0 0 0 0,0 0 0 0 0,-1 0 0 0 0,2 0 0 0 0,9 3 0 0 0,-11-5-4 0 0,1 0 0 0 0,0-1-1 0 0,0 0 1 0 0,0 0 0 0 0,0-1 0 0 0,0 0-1 0 0,0 0 1 0 0,0 0 0 0 0,0 0 0 0 0,0-1 0 0 0,0 0-1 0 0,0-1 1 0 0,0 1 0 0 0,0-1 0 0 0,-1 0 0 0 0,1-1-1 0 0,6-3 1 0 0,2-1-10 0 0,-1-2 1 0 0,1 1-1 0 0,-2-2 0 0 0,1 0 0 0 0,-1 0 0 0 0,-1-1 0 0 0,0-1 0 0 0,-1 0 1 0 0,0 0-1 0 0,0-1 0 0 0,-2-1 0 0 0,9-15 0 0 0,-3 1-27 0 0,-2-1 0 0 0,-1 0-1 0 0,-2 0 1 0 0,0-1 0 0 0,5-38-1 0 0,-16 83 59 0 0,2 1-1 0 0,0-1 1 0 0,1 1 0 0 0,0 0-1 0 0,1-1 1 0 0,1 0-1 0 0,6 20 1 0 0,-4-16 15 0 0,1-1 0 0 0,1 0 0 0 0,1 0 0 0 0,0 0 0 0 0,1-1 0 0 0,13 18 1 0 0,-15-27-18 0 0,0 0 1 0 0,1-1 0 0 0,0 1-1 0 0,0-1 1 0 0,1-1-1 0 0,-1 0 1 0 0,1 0 0 0 0,1-1-1 0 0,-1 0 1 0 0,1 0 0 0 0,0-1-1 0 0,0-1 1 0 0,0 1 0 0 0,1-2-1 0 0,-1 1 1 0 0,1-1-1 0 0,-1-1 1 0 0,1 0 0 0 0,0-1-1 0 0,-1 0 1 0 0,1 0 0 0 0,0-1-1 0 0,10-3 1 0 0,-6 2-12 0 0,-1-1 1 0 0,0 0-1 0 0,0-1 0 0 0,0-1 0 0 0,-1 0 1 0 0,1-1-1 0 0,-1-1 0 0 0,0 0 0 0 0,-1-1 1 0 0,0 0-1 0 0,0 0 0 0 0,-1-2 1 0 0,0 1-1 0 0,0-1 0 0 0,-1-1 0 0 0,13-18 1 0 0,-10 7-36 0 0,-1 0 1 0 0,-2 0-1 0 0,0-1 1 0 0,-1-1-1 0 0,-2 0 1 0 0,0 0-1 0 0,6-43 1 0 0,5-179-228 0 0,-24-155-180 0 0,-1 350 369 0 0,3 36 39 0 0,3 33 38 0 0,3 108 225 0 0,32 211 0 0 0,-17-243-261 0 0,4-1-1 0 0,62 169 1 0 0,-74-239-70 0 0,3 5-333 0 0,-2 1-1 0 0,0 0 1 0 0,7 43-1 0 0,-17-71 225 0 0,1 0 0 0 0,-1 0-1 0 0,0 0 1 0 0,0 0 0 0 0,0 0-1 0 0,0 0 1 0 0,0 0 0 0 0,0 0 0 0 0,0 0-1 0 0,0 0 1 0 0,0 0 0 0 0,-1 0-1 0 0,1 0 1 0 0,0 0 0 0 0,0 0-1 0 0,-1-1 1 0 0,1 1 0 0 0,-1 0 0 0 0,1 0-1 0 0,-1 0 1 0 0,0 1 0 0 0,0-2 11 0 0,0 1 0 0 0,1-1 0 0 0,-1 0 0 0 0,0 1 1 0 0,0-1-1 0 0,1 0 0 0 0,-1 0 0 0 0,0 0 0 0 0,0 0 0 0 0,0 0 0 0 0,1 0 1 0 0,-1 0-1 0 0,0 0 0 0 0,0 0 0 0 0,0 0 0 0 0,1 0 0 0 0,-1 0 1 0 0,0 0-1 0 0,0-1 0 0 0,0 1 0 0 0,-21-11-445 0 0,5-2 6104 0 0,-3-8-5525 0 0,0-2-1 0 0,1 0 0 0 0,1-1 1 0 0,2 0-1 0 0,0-2 1 0 0,2 1-1 0 0,1-2 1 0 0,0 0-1 0 0,2-1 0 0 0,2 0 1 0 0,0 0-1 0 0,2-1 1 0 0,-5-41-1 0 0,12 63 84 0 0,0 0 0 0 0,0 0 1 0 0,0 1-1 0 0,1-1 0 0 0,0 0 0 0 0,1 0 0 0 0,-1 1 1 0 0,1-1-1 0 0,1 1 0 0 0,-1-1 0 0 0,1 1 1 0 0,0 0-1 0 0,1 0 0 0 0,-1 0 0 0 0,1 0 0 0 0,0 1 1 0 0,1-1-1 0 0,-1 1 0 0 0,1 0 0 0 0,0 1 0 0 0,1-1 1 0 0,6-4-1 0 0,12-7 405 0 0,0 2 0 0 0,2 0 0 0 0,-1 2 0 0 0,30-10 0 0 0,-15 5 64 0 0,-24 10-347 0 0,51-21 366 0 0,67-41 1 0 0,-116 59-509 0 0,-1-1 1 0 0,-1-1-1 0 0,0 0 0 0 0,0-1 1 0 0,-1-1-1 0 0,-1 0 1 0 0,-1-1-1 0 0,23-31 1 0 0,-27 30-30 0 0,-2-1 1 0 0,1 1-1 0 0,-2-1 1 0 0,0-1-1 0 0,-1 1 1 0 0,-1-1-1 0 0,-1 0 1 0 0,2-21-1 0 0,-3 10-13 0 0,-1 0 0 0 0,-2 0 0 0 0,0 0 0 0 0,-8-39 0 0 0,8 64 27 0 0,0 0 0 0 0,0 1 0 0 0,0-1 0 0 0,0 0 0 0 0,-1 1 0 0 0,1-1 0 0 0,-1 1 0 0 0,0-1 1 0 0,-4-5-1 0 0,5 8 5 0 0,0 1 1 0 0,0-1-1 0 0,0 0 1 0 0,0 0-1 0 0,0 0 1 0 0,0 1-1 0 0,0-1 1 0 0,0 1-1 0 0,0-1 1 0 0,0 1-1 0 0,0-1 1 0 0,-1 1-1 0 0,1 0 1 0 0,0-1-1 0 0,0 1 1 0 0,0 0-1 0 0,-1 0 1 0 0,1 0-1 0 0,0 0 1 0 0,0 0-1 0 0,-1 0 1 0 0,1 0-1 0 0,0 0 1 0 0,0 1-1 0 0,0-1 1 0 0,0 0 0 0 0,-1 1-1 0 0,1-1 1 0 0,0 1-1 0 0,0-1 1 0 0,0 1-1 0 0,0 0 1 0 0,0-1-1 0 0,0 1 1 0 0,-1 1-1 0 0,-6 4 20 0 0,1 1 0 0 0,0 0 0 0 0,0 0 0 0 0,0 1 0 0 0,1 0 0 0 0,0 0 0 0 0,0 0 0 0 0,1 1 0 0 0,0 0 0 0 0,-5 14 0 0 0,-1 5 56 0 0,2 1 1 0 0,-9 38 0 0 0,3 13 100 0 0,4 0-1 0 0,-2 86 1 0 0,17 163 363 0 0,-3-306-488 0 0,0 0 1 0 0,2 0 0 0 0,1-1 0 0 0,0 1 0 0 0,9 21-1 0 0,-13-42-47 0 0,0-1-1 0 0,1 0 0 0 0,-1 1 1 0 0,1-1-1 0 0,-1 0 0 0 0,1 1 1 0 0,0-1-1 0 0,0 0 0 0 0,-1 0 1 0 0,1 0-1 0 0,0 0 0 0 0,0 0 1 0 0,0 0-1 0 0,0 0 0 0 0,0 0 1 0 0,1 0-1 0 0,-1 0 0 0 0,0 0 1 0 0,0 0-1 0 0,1-1 0 0 0,-1 1 1 0 0,0-1-1 0 0,3 2 1 0 0,-2-3-2 0 0,0 1 0 0 0,-1 0 0 0 0,1 0 0 0 0,0-1 0 0 0,-1 1 0 0 0,1-1 0 0 0,0 1 0 0 0,-1-1 0 0 0,1 0 0 0 0,-1 0 1 0 0,1 0-1 0 0,-1 0 0 0 0,1 0 0 0 0,-1 0 0 0 0,1 0 0 0 0,1-2 0 0 0,5-6 7 0 0,0-1 0 0 0,0 0 0 0 0,13-22 1 0 0,-21 31-12 0 0,42-78 6 0 0,-30 54-19 0 0,1 0 0 0 0,1 2 1 0 0,1-1-1 0 0,23-27 1 0 0,-36 49 9 0 0,0-1 1 0 0,0 1 0 0 0,0 0 0 0 0,0 1 0 0 0,1-1-1 0 0,-1 0 1 0 0,0 0 0 0 0,1 1 0 0 0,-1 0-1 0 0,1-1 1 0 0,0 1 0 0 0,-1 0 0 0 0,1 0-1 0 0,0 0 1 0 0,0 1 0 0 0,-1-1 0 0 0,1 1-1 0 0,0 0 1 0 0,4-1 0 0 0,-3 2 3 0 0,0 0 0 0 0,-1 0 0 0 0,1 0-1 0 0,-1 0 1 0 0,1 0 0 0 0,-1 1 0 0 0,1 0 0 0 0,-1-1 0 0 0,0 1 0 0 0,0 1 0 0 0,0-1 0 0 0,6 5-1 0 0,3 6 34 0 0,0 1 0 0 0,-1 0-1 0 0,-1 1 1 0 0,17 29-1 0 0,27 71 308 0 0,-49-104-296 0 0,-5-9-28 0 0,1 1 1 0 0,1 0-1 0 0,-1-1 1 0 0,0 1-1 0 0,1-1 1 0 0,-1 0-1 0 0,1 1 1 0 0,-1-1-1 0 0,1 0 1 0 0,0 0-1 0 0,0 0 1 0 0,0 0 0 0 0,0-1-1 0 0,1 1 1 0 0,-1 0-1 0 0,0-1 1 0 0,1 1-1 0 0,-1-1 1 0 0,3 1-1 0 0,-2-2-13 0 0,-1 1-1 0 0,1-1 1 0 0,-1 0-1 0 0,1 0 0 0 0,-1-1 1 0 0,0 1-1 0 0,1 0 1 0 0,-1-1-1 0 0,1 0 1 0 0,-1 1-1 0 0,0-1 0 0 0,0 0 1 0 0,1 0-1 0 0,-1 0 1 0 0,0 0-1 0 0,0-1 1 0 0,0 1-1 0 0,0-1 0 0 0,0 1 1 0 0,0-1-1 0 0,1-2 1 0 0,8-6-58 0 0,-2 0 1 0 0,1-1 0 0 0,-1 0-1 0 0,-1-1 1 0 0,0 0 0 0 0,12-26 0 0 0,-9 12-157 0 0,-1-1 0 0 0,10-42 1 0 0,-20 68 196 0 0,0 0 0 0 0,1 0 0 0 0,-1 0 0 0 0,0 1 0 0 0,0-1 1 0 0,1 0-1 0 0,-1 0 0 0 0,0 0 0 0 0,1 1 0 0 0,-1-1 0 0 0,1 0 1 0 0,-1 1-1 0 0,1-1 0 0 0,-1 0 0 0 0,1 1 0 0 0,0-1 0 0 0,0 0 0 0 0,-1 1 8 0 0,1 0 0 0 0,-1-1 0 0 0,1 1-1 0 0,-1 0 1 0 0,1 0 0 0 0,-1 0-1 0 0,1 0 1 0 0,-1 0 0 0 0,1 0 0 0 0,-1 1-1 0 0,0-1 1 0 0,1 0 0 0 0,-1 0-1 0 0,1 0 1 0 0,-1 0 0 0 0,1 0 0 0 0,-1 1-1 0 0,0-1 1 0 0,1 0 0 0 0,-1 0-1 0 0,0 1 1 0 0,1-1 0 0 0,-1 0 0 0 0,1 1-1 0 0,24 33-48 0 0,-6-8 118 0 0,-11-18-25 0 0,1-1 0 0 0,0 0 0 0 0,1-1 1 0 0,-1 0-1 0 0,1-1 0 0 0,1 0 0 0 0,-1 0 0 0 0,1-1 1 0 0,-1 0-1 0 0,1-1 0 0 0,0-1 0 0 0,0 1 1 0 0,1-2-1 0 0,-1 1 0 0 0,0-2 0 0 0,1 1 0 0 0,16-3 1 0 0,-16 1 27 0 0,-1 0 0 0 0,1-1 0 0 0,0 0 0 0 0,0-1 0 0 0,-1-1 0 0 0,0 0 0 0 0,1 0 1 0 0,-1-1-1 0 0,-1-1 0 0 0,1 1 0 0 0,-1-2 0 0 0,0 1 0 0 0,-1-2 0 0 0,1 1 0 0 0,-1-1 0 0 0,12-15 0 0 0,-18 21-42 0 0,-1-1 0 0 0,0 1 0 0 0,0-1-1 0 0,0 0 1 0 0,0 0 0 0 0,0 0-1 0 0,-1 0 1 0 0,1 0 0 0 0,-1 0-1 0 0,0-1 1 0 0,0 1 0 0 0,0 0 0 0 0,0-1-1 0 0,-1 1 1 0 0,1-1 0 0 0,-1 1-1 0 0,0-1 1 0 0,0 1 0 0 0,0-1-1 0 0,0 1 1 0 0,-1 0 0 0 0,1-1-1 0 0,-1 1 1 0 0,0-1 0 0 0,0 1 0 0 0,0 0-1 0 0,-1 0 1 0 0,1-1 0 0 0,-1 1-1 0 0,0 0 1 0 0,0 1 0 0 0,0-1-1 0 0,0 0 1 0 0,-3-3 0 0 0,-2 0 0 0 0,1 0 0 0 0,-1 1 1 0 0,0 0-1 0 0,-1 0 0 0 0,1 1 1 0 0,-1 0-1 0 0,0 0 0 0 0,0 1 1 0 0,0 0-1 0 0,0 0 0 0 0,-1 1 1 0 0,-13-2-1 0 0,8 2-123 0 0,0 0 1 0 0,-1 2-1 0 0,1 0 1 0 0,0 1-1 0 0,-22 3 1 0 0,22-1-1209 0 0,0 0 0 0 0,-26 11 0 0 0,-2 7-2447 0 0</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21T11:01:42.516"/>
    </inkml:context>
    <inkml:brush xml:id="br0">
      <inkml:brushProperty name="width" value="0.05" units="cm"/>
      <inkml:brushProperty name="height" value="0.05" units="cm"/>
      <inkml:brushProperty name="color" value="#FFFFFF"/>
    </inkml:brush>
  </inkml:definitions>
  <inkml:trace contextRef="#ctx0" brushRef="#br0">149 76 2432 0 0,'0'-1'4563'0'0,"0"4"-2955"0"0,2 115 2868 0 0,1-38-2617 0 0,-4 0-1 0 0,-19 136 1 0 0,20-211-1775 0 0,-3 10 187 0 0,-1 0 0 0 0,-6 20 0 0 0,9-31-212 0 0,-1-1 0 0 0,1 0 1 0 0,0 0-1 0 0,-1-1 0 0 0,1 1 0 0 0,-1 0 1 0 0,0 0-1 0 0,0-1 0 0 0,0 1 1 0 0,0-1-1 0 0,-1 0 0 0 0,1 1 0 0 0,-1-1 1 0 0,1 0-1 0 0,-1-1 0 0 0,0 1 0 0 0,-5 2 1 0 0,7-4-40 0 0,0 0 0 0 0,0 0 0 0 0,0 0 0 0 0,-1 0 0 0 0,1 0 0 0 0,0 0 0 0 0,0 0 0 0 0,-1 0 0 0 0,1-1 0 0 0,0 1 0 0 0,0-1 0 0 0,0 1 0 0 0,0-1 0 0 0,0 1 0 0 0,-1-1 0 0 0,1 1 0 0 0,0-1 0 0 0,0 0 0 0 0,1 0 0 0 0,-1 0 0 0 0,0 1 1 0 0,0-1-1 0 0,0 0 0 0 0,0 0 0 0 0,1 0 0 0 0,-1 0 0 0 0,0 0 0 0 0,1-1 0 0 0,-1-1 0 0 0,-15-36 246 0 0,6-8-161 0 0,3-2 1 0 0,1 1-1 0 0,3 0 1 0 0,2-1-1 0 0,2 0 1 0 0,2 1-1 0 0,14-73 0 0 0,-16 113-116 0 0,1-1 0 0 0,0 1-1 0 0,0 0 1 0 0,1 0-1 0 0,0 0 1 0 0,0 0-1 0 0,1 0 1 0 0,0 1-1 0 0,1-1 1 0 0,-1 1 0 0 0,1 0-1 0 0,1 1 1 0 0,-1-1-1 0 0,1 1 1 0 0,0 0-1 0 0,1 0 1 0 0,-1 1 0 0 0,1 0-1 0 0,0 0 1 0 0,1 1-1 0 0,-1-1 1 0 0,1 2-1 0 0,0-1 1 0 0,0 1 0 0 0,0 0-1 0 0,0 1 1 0 0,0 0-1 0 0,1 0 1 0 0,-1 1-1 0 0,1 0 1 0 0,-1 0 0 0 0,1 1-1 0 0,8 1 1 0 0,-2-1-384 0 0,1 2 0 0 0,-1 0-1 0 0,0 1 1 0 0,0 1 0 0 0,0 0 0 0 0,21 9 0 0 0,83 47-10651 0 0,-79-38 6989 0 0</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21T11:01:42.841"/>
    </inkml:context>
    <inkml:brush xml:id="br0">
      <inkml:brushProperty name="width" value="0.05" units="cm"/>
      <inkml:brushProperty name="height" value="0.05" units="cm"/>
      <inkml:brushProperty name="color" value="#FFFFFF"/>
    </inkml:brush>
  </inkml:definitions>
  <inkml:trace contextRef="#ctx0" brushRef="#br0">32 135 3856 0 0,'-21'-11'5836'0'0,"19"8"-5484"0"0,1 1-1 0 0,0 0 1 0 0,-1-1-1 0 0,1 0 1 0 0,0 1-1 0 0,1-1 1 0 0,-1 1-1 0 0,0-1 0 0 0,1 0 1 0 0,-1 0-1 0 0,1 1 1 0 0,0-1-1 0 0,0 0 1 0 0,0 0-1 0 0,0 1 1 0 0,1-1-1 0 0,-1 0 1 0 0,2-5-1 0 0,-1 3-50 0 0,1 0 0 0 0,-1 0 0 0 0,1 0 0 0 0,0 1 0 0 0,0-1 0 0 0,0 0-1 0 0,1 1 1 0 0,-1-1 0 0 0,6-5 0 0 0,-7 9-265 0 0,0 0 0 0 0,0 0 0 0 0,0-1 0 0 0,0 1 0 0 0,0 0 0 0 0,1 0 1 0 0,-1 0-1 0 0,0 1 0 0 0,1-1 0 0 0,-1 0 0 0 0,1 0 0 0 0,-1 1 0 0 0,1-1 0 0 0,-1 1 0 0 0,1-1 0 0 0,-1 1 0 0 0,1 0 0 0 0,2-1 0 0 0,-3 2-10 0 0,0-1-1 0 0,0 0 1 0 0,0 1-1 0 0,1-1 0 0 0,-1 1 1 0 0,0-1-1 0 0,0 1 1 0 0,0-1-1 0 0,0 1 1 0 0,0 0-1 0 0,-1-1 0 0 0,1 1 1 0 0,0 0-1 0 0,0 0 1 0 0,0 0-1 0 0,-1 0 1 0 0,1 0-1 0 0,0 0 0 0 0,0 1 1 0 0,2 4 50 0 0,-1 0-1 0 0,1 0 1 0 0,-2 0 0 0 0,1 0 0 0 0,0 0 0 0 0,-1 0-1 0 0,1 11 1 0 0,0 186 1015 0 0,-3-121-684 0 0,1-77-397 0 0,3 44 217 0 0,-3-48-244 0 0,0 1 0 0 0,0-1 0 0 0,0 0 0 0 0,0 1-1 0 0,0-1 1 0 0,0 0 0 0 0,0 0 0 0 0,1 1 0 0 0,-1-1-1 0 0,1 0 1 0 0,-1 0 0 0 0,1 1 0 0 0,-1-1 0 0 0,1 0 0 0 0,0 0-1 0 0,-1 0 1 0 0,1 0 0 0 0,0 0 0 0 0,0 0 0 0 0,0 0 0 0 0,0 0-1 0 0,0 0 1 0 0,0 0 0 0 0,0-1 0 0 0,0 1 0 0 0,0 0-1 0 0,1-1 1 0 0,1 2 0 0 0,-2-3-194 0 0,1 1 0 0 0,0-1 0 0 0,0 1 0 0 0,-1-1 0 0 0,1 0 0 0 0,0 0 0 0 0,-1 1 0 0 0,1-1 1 0 0,-1 0-1 0 0,1-1 0 0 0,-1 1 0 0 0,1 0 0 0 0,-1 0 0 0 0,0-1 0 0 0,0 1 0 0 0,0 0 0 0 0,2-4 0 0 0,16-27-5803 0 0,-8 5 1818 0 0,0-6-1 0 0</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21T11:01:44.294"/>
    </inkml:context>
    <inkml:brush xml:id="br0">
      <inkml:brushProperty name="width" value="0.05" units="cm"/>
      <inkml:brushProperty name="height" value="0.05" units="cm"/>
      <inkml:brushProperty name="color" value="#FFFFFF"/>
    </inkml:brush>
  </inkml:definitions>
  <inkml:trace contextRef="#ctx0" brushRef="#br0">38 264 4416 0 0,'-7'0'857'0'0,"5"-1"-533"0"0,0 1 0 0 0,1 0 0 0 0,-1 0 1 0 0,0 0-1 0 0,0 0 0 0 0,1 0 0 0 0,-1 0 0 0 0,0 1 0 0 0,0-1 0 0 0,1 1 0 0 0,-1-1 0 0 0,0 1 1 0 0,1 0-1 0 0,-1-1 0 0 0,0 1 0 0 0,-1 1 0 0 0,34 4 2154 0 0,207-4 2285 0 0,-168-5-4421 0 0,0 3 0 0 0,0 3 0 0 0,108 19 0 0 0,-165-19-300 0 0,-1 0-1 0 0,0 0 0 0 0,0 1 0 0 0,0 1 1 0 0,16 9-1 0 0,-24-12-8 0 0,0 1 1 0 0,0 0-1 0 0,-1-1 0 0 0,1 2 1 0 0,-1-1-1 0 0,0 0 0 0 0,0 1 1 0 0,0-1-1 0 0,0 1 0 0 0,0 0 1 0 0,-1 0-1 0 0,0 0 0 0 0,0 0 1 0 0,0 0-1 0 0,0 1 0 0 0,-1-1 1 0 0,2 9-1 0 0,-1-1 75 0 0,-1-1 1 0 0,0 1-1 0 0,-1 0 0 0 0,0 0 1 0 0,-1-1-1 0 0,0 1 0 0 0,-1-1 1 0 0,-7 23-1 0 0,-3 2 266 0 0,-24 48 0 0 0,14-35-78 0 0,-19 34 201 0 0,28-62-311 0 0,2 2 0 0 0,0 0 0 0 0,2 0 0 0 0,0 0 0 0 0,-5 29 0 0 0,13-50-173 0 0,1-1 0 0 0,0 0-1 0 0,-1 1 1 0 0,1-1 0 0 0,0 0 0 0 0,0 1 0 0 0,0-1-1 0 0,0 0 1 0 0,1 1 0 0 0,-1-1 0 0 0,0 0-1 0 0,0 1 1 0 0,1-1 0 0 0,-1 0 0 0 0,1 1-1 0 0,-1-1 1 0 0,1 0 0 0 0,0 0 0 0 0,-1 0-1 0 0,1 1 1 0 0,0-1 0 0 0,0 0 0 0 0,1 1 0 0 0,0 0-1 0 0,0-1 0 0 0,1 0 1 0 0,-1 0-1 0 0,0 0 0 0 0,0 0 1 0 0,0-1-1 0 0,1 1 1 0 0,-1 0-1 0 0,0-1 0 0 0,0 0 1 0 0,1 1-1 0 0,3-1 0 0 0,6-1 5 0 0,1 0 0 0 0,-1-1 0 0 0,0 0 0 0 0,13-4 0 0 0,106-31-110 0 0,183-42-827 0 0,-279 72 663 0 0,0-2-1 0 0,0-1 1 0 0,56-24 0 0 0,-82 30 187 0 0,1 0 1 0 0,-1-1-1 0 0,0-1 0 0 0,0 1 1 0 0,-1-1-1 0 0,1-1 0 0 0,-1 1 1 0 0,-1-2-1 0 0,1 1 0 0 0,-1-1 1 0 0,-1 0-1 0 0,1 0 0 0 0,-1-1 1 0 0,-1 0-1 0 0,0 0 0 0 0,0 0 1 0 0,4-13-1 0 0,-7 18 55 0 0,-1-1-1 0 0,0 1 1 0 0,0-1-1 0 0,0 0 1 0 0,-1 1-1 0 0,0-1 1 0 0,0 0 0 0 0,0 1-1 0 0,0-1 1 0 0,-1 0-1 0 0,0 1 1 0 0,0-1 0 0 0,0 0-1 0 0,0 1 1 0 0,-4-7-1 0 0,4 9 25 0 0,0 0-1 0 0,0 1 0 0 0,-1-1 1 0 0,1 0-1 0 0,-1 0 0 0 0,0 1 1 0 0,1-1-1 0 0,-1 1 0 0 0,0 0 1 0 0,0-1-1 0 0,0 1 0 0 0,0 0 1 0 0,0 0-1 0 0,0 0 0 0 0,0 0 1 0 0,-1 1-1 0 0,1-1 0 0 0,0 0 1 0 0,0 1-1 0 0,-1 0 0 0 0,1-1 1 0 0,0 1-1 0 0,-1 0 0 0 0,1 0 1 0 0,0 1-1 0 0,0-1 0 0 0,-1 0 1 0 0,1 1-1 0 0,0-1 0 0 0,0 1 1 0 0,-1 0-1 0 0,1 0 0 0 0,-2 1 1 0 0,-5 2 43 0 0,-1 0 1 0 0,1 1 0 0 0,0 0 0 0 0,0 1 0 0 0,1 0-1 0 0,0 0 1 0 0,0 1 0 0 0,-8 8 0 0 0,4-3 57 0 0,1 2 1 0 0,-1 0 0 0 0,-17 29 0 0 0,21-27-6 0 0,0 0 1 0 0,-8 22-1 0 0,14-32-67 0 0,0 1 1 0 0,0-1-1 0 0,1 1 0 0 0,-1 0 0 0 0,2 0 0 0 0,-1 0 0 0 0,1 0 0 0 0,0 0 1 0 0,1 7-1 0 0,-1-12-30 0 0,0 0 0 0 0,1-1-1 0 0,-1 1 1 0 0,1 0 0 0 0,-1 0 0 0 0,1-1 0 0 0,0 1 0 0 0,0 0 0 0 0,0-1 0 0 0,0 1 0 0 0,0-1 0 0 0,0 1 0 0 0,0-1-1 0 0,0 1 1 0 0,0-1 0 0 0,1 0 0 0 0,-1 0 0 0 0,1 0 0 0 0,-1 1 0 0 0,1-1 0 0 0,-1 0 0 0 0,1-1 0 0 0,-1 1 0 0 0,1 0-1 0 0,0 0 1 0 0,0-1 0 0 0,-1 1 0 0 0,1-1 0 0 0,0 0 0 0 0,0 1 0 0 0,0-1 0 0 0,-1 0 0 0 0,1 0 0 0 0,0 0-1 0 0,0 0 1 0 0,2-1 0 0 0,1 0-7 0 0,1 0 1 0 0,-1 0-1 0 0,1 0 0 0 0,-1-1 0 0 0,1 0 1 0 0,-1 0-1 0 0,0 0 0 0 0,0-1 0 0 0,0 0 1 0 0,6-4-1 0 0,-1-2-14 0 0,0 1 0 0 0,-1-2 0 0 0,0 1 0 0 0,-1-1 0 0 0,0-1 0 0 0,0 1 0 0 0,6-13 0 0 0,3-10-72 0 0,14-40-1 0 0,7-14-132 0 0,-38 87 214 0 0,0-1 1 0 0,0 1-1 0 0,0 0 0 0 0,0-1 0 0 0,1 1 1 0 0,-1 0-1 0 0,0-1 0 0 0,0 1 0 0 0,0 0 1 0 0,0-1-1 0 0,1 1 0 0 0,-1 0 0 0 0,0-1 1 0 0,0 1-1 0 0,1 0 0 0 0,-1 0 0 0 0,0-1 0 0 0,0 1 1 0 0,1 0-1 0 0,-1 0 0 0 0,0 0 0 0 0,1-1 1 0 0,-1 1-1 0 0,0 0 0 0 0,1 0 0 0 0,-1 0 1 0 0,0 0-1 0 0,1 0 0 0 0,-1 0 0 0 0,0 0 1 0 0,1 0-1 0 0,-1 0 0 0 0,0 0 0 0 0,1 0 1 0 0,-1 0-1 0 0,1 0 0 0 0,-1 0 0 0 0,9 13-68 0 0,3 31 26 0 0,-11-38 35 0 0,4 12 2 0 0,1-1 1 0 0,1 0-1 0 0,0 0 1 0 0,1-1-1 0 0,0 0 0 0 0,2 0 1 0 0,0-1-1 0 0,0 0 1 0 0,2-1-1 0 0,14 15 0 0 0,-20-23-1 0 0,0 0-1 0 0,1-1 0 0 0,0 0 1 0 0,0 0-1 0 0,1 0 0 0 0,-1-1 0 0 0,1 0 1 0 0,0 0-1 0 0,0-1 0 0 0,11 3 1 0 0,-13-5-10 0 0,0 0 1 0 0,0 0 0 0 0,0-1 0 0 0,0 0-1 0 0,0 0 1 0 0,0 0 0 0 0,0-1 0 0 0,0 0-1 0 0,-1 0 1 0 0,1-1 0 0 0,0 1 0 0 0,0-1 0 0 0,-1 0-1 0 0,1-1 1 0 0,-1 1 0 0 0,7-6 0 0 0,-2 1-39 0 0,-1 0 0 0 0,0-1 0 0 0,0 0 0 0 0,-1-1 0 0 0,0 0 0 0 0,0 0 0 0 0,-1-1 0 0 0,-1 0 0 0 0,1 0 0 0 0,-2 0 0 0 0,1-1 0 0 0,-1 0 0 0 0,-1 0 0 0 0,0 0 0 0 0,-1-1 0 0 0,3-16 0 0 0,2-21-185 0 0,-2 1 1 0 0,0-83-1 0 0,-5 94 147 0 0,-4-67-111 0 0,-19-128 0 0 0,18 195 256 0 0,3 34-38 0 0,1 1 6 0 0,0 0 0 0 0,0 0 0 0 0,0 0 0 0 0,0 0 0 0 0,0 1-1 0 0,-1-1 1 0 0,1 0 0 0 0,-1 0 0 0 0,0 0 0 0 0,1 0 0 0 0,-1 1 0 0 0,0-1 0 0 0,0 0 0 0 0,0 1 0 0 0,0-1 0 0 0,-1 1 0 0 0,1-1 0 0 0,-2-1-1 0 0,2 4 26 0 0,0 1-1 0 0,1 0 0 0 0,-1 0 0 0 0,1-1 0 0 0,-1 1 1 0 0,1 0-1 0 0,0 0 0 0 0,0 0 0 0 0,0 0 0 0 0,0-1 1 0 0,0 1-1 0 0,0 0 0 0 0,1 3 0 0 0,-1 0-8 0 0,48 411 1732 0 0,-27-285-1522 0 0,45 148-1 0 0,-34-144-711 0 0,-31-128-27 0 0,-3-9 135 0 0,-8-23-61 0 0,-11-39 49 0 0,6 10 124 0 0,-12-81 0 0 0,24 111 280 0 0,0 0 0 0 0,2-1 0 0 0,1 1 0 0 0,1 0 0 0 0,8-47 0 0 0,-6 62 37 0 0,0-1 1 0 0,0 1-1 0 0,1 0 0 0 0,1 0 0 0 0,-1 1 0 0 0,1-1 0 0 0,1 1 0 0 0,0 0 1 0 0,0 1-1 0 0,0-1 0 0 0,1 1 0 0 0,0 0 0 0 0,1 1 0 0 0,-1 0 1 0 0,1 0-1 0 0,0 0 0 0 0,1 1 0 0 0,-1 1 0 0 0,1-1 0 0 0,0 1 1 0 0,0 1-1 0 0,1 0 0 0 0,-1 0 0 0 0,1 0 0 0 0,-1 2 0 0 0,1-1 1 0 0,0 1-1 0 0,0 0 0 0 0,0 1 0 0 0,-1 0 0 0 0,1 1 0 0 0,0 0 1 0 0,17 4-1 0 0,-22-3-35 0 0,1 0-1 0 0,0 0 1 0 0,-1 1 0 0 0,0 0 0 0 0,0 0 0 0 0,0 0 0 0 0,0 0 0 0 0,0 1-1 0 0,0 0 1 0 0,-1 0 0 0 0,0 0 0 0 0,4 5 0 0 0,-1-1 2 0 0,-2 1 0 0 0,1 0 0 0 0,-1 0 0 0 0,0 0 1 0 0,-1 0-1 0 0,5 14 0 0 0,-1 6 25 0 0,-1 1 0 0 0,-2 0 0 0 0,3 52 0 0 0,-5-16 10 0 0,-3-44-48 0 0,0 0-1 0 0,2 0 1 0 0,0 0-1 0 0,1-1 0 0 0,2 1 1 0 0,12 37-1 0 0,-16-56-17 0 0,0 0 0 0 0,1 0-1 0 0,-1 0 1 0 0,1 0 0 0 0,0-1-1 0 0,0 1 1 0 0,0 0 0 0 0,0-1-1 0 0,0 0 1 0 0,1 1 0 0 0,-1-1-1 0 0,1 0 1 0 0,-1 0 0 0 0,1 0-1 0 0,0-1 1 0 0,0 1 0 0 0,0-1-1 0 0,0 1 1 0 0,3 0 0 0 0,-1-1-4 0 0,0 0 0 0 0,0-1 1 0 0,0 0-1 0 0,0 1 1 0 0,0-1-1 0 0,0-1 1 0 0,0 1-1 0 0,-1-1 0 0 0,1 0 1 0 0,0 0-1 0 0,7-3 1 0 0,4-3-21 0 0,0 0-1 0 0,0-1 1 0 0,0-1 0 0 0,-1-1 0 0 0,26-21 0 0 0,-22 14-31 0 0,-1-1 0 0 0,0 0-1 0 0,-2-2 1 0 0,0 0 0 0 0,-1-1 0 0 0,-1 0 0 0 0,-1-1 0 0 0,-1-1 0 0 0,11-29 0 0 0,-21 48 24 0 0,0 0-1 0 0,-1 0 0 0 0,0 0 0 0 0,0-1 0 0 0,0 1 0 0 0,-1 0 0 0 0,1 0 0 0 0,-1-8 0 0 0,-3 11-101 0 0,-4 10 63 0 0,-6 11-16 0 0,10-12 73 0 0,-1-1 0 0 0,1 1-1 0 0,0 1 1 0 0,0-1-1 0 0,1 0 1 0 0,1 0-1 0 0,-1 1 1 0 0,1-1-1 0 0,0 1 1 0 0,1 0 0 0 0,0-1-1 0 0,2 11 1 0 0,-2-15 13 0 0,1 0 1 0 0,0-1 0 0 0,0 1-1 0 0,1 0 1 0 0,-1-1 0 0 0,1 1-1 0 0,0-1 1 0 0,0 0 0 0 0,0 1-1 0 0,0-1 1 0 0,0 0-1 0 0,1 0 1 0 0,-1 0 0 0 0,1-1-1 0 0,0 1 1 0 0,0-1 0 0 0,0 1-1 0 0,0-1 1 0 0,0 0 0 0 0,1 0-1 0 0,-1 0 1 0 0,1-1 0 0 0,-1 1-1 0 0,1-1 1 0 0,-1 0-1 0 0,1 0 1 0 0,0 0 0 0 0,7 1-1 0 0,-2-1 61 0 0,0 0-1 0 0,0 0 0 0 0,0-1 1 0 0,0 0-1 0 0,1 0 0 0 0,-1-1 0 0 0,0 0 1 0 0,0-1-1 0 0,-1 0 0 0 0,1 0 1 0 0,12-5-1 0 0,-20 6-50 0 0,-1 1-1 0 0,1 0 1 0 0,-1-1 0 0 0,0 1-1 0 0,1-1 1 0 0,-1 0 0 0 0,1 1-1 0 0,-1-1 1 0 0,0 1 0 0 0,1-1 0 0 0,-1 0-1 0 0,0 1 1 0 0,0-1 0 0 0,1 1-1 0 0,-1-1 1 0 0,0 0 0 0 0,0 1 0 0 0,0-1-1 0 0,0 0 1 0 0,0 1 0 0 0,0-1-1 0 0,0 0 1 0 0,0 0 0 0 0,0 1-1 0 0,0-1 1 0 0,0 0 0 0 0,-1 1 0 0 0,1-1-1 0 0,0 1 1 0 0,0-1 0 0 0,-1 0-1 0 0,1 1 1 0 0,0-1 0 0 0,-1 1-1 0 0,1-1 1 0 0,0 1 0 0 0,-1-1 0 0 0,1 1-1 0 0,-1-1 1 0 0,1 1 0 0 0,-2-1-1 0 0,-24-26 265 0 0,23 23-222 0 0,-24-21 182 0 0,12 12-148 0 0,0 0 0 0 0,1-1 1 0 0,1-1-1 0 0,-17-24 1 0 0,28 36-94 0 0,0-1 1 0 0,-1 0 0 0 0,1 0-1 0 0,1 1 1 0 0,-1-1 0 0 0,1-1-1 0 0,-1 1 1 0 0,1 0 0 0 0,0 0-1 0 0,1 0 1 0 0,-1-1 0 0 0,1 1-1 0 0,0 0 1 0 0,0 0 0 0 0,0-1-1 0 0,0 1 1 0 0,1 0-1 0 0,0-1 1 0 0,0 1 0 0 0,0 0-1 0 0,0 0 1 0 0,1 0 0 0 0,0 0-1 0 0,-1 0 1 0 0,1 0 0 0 0,3-3-1 0 0,-3 4-6 0 0,0 0 0 0 0,0 1 0 0 0,0-1 0 0 0,1 1 0 0 0,-1 0 0 0 0,0 0 0 0 0,1 0 0 0 0,0 0 0 0 0,-1 0 0 0 0,1 1 0 0 0,0-1 0 0 0,0 1 0 0 0,0-1 0 0 0,0 1 0 0 0,0 0 0 0 0,0 0 0 0 0,0 1 0 0 0,0-1 0 0 0,1 1 0 0 0,-1-1 0 0 0,0 1 0 0 0,0 0 0 0 0,1 0 0 0 0,-1 1 0 0 0,0-1 0 0 0,0 0 0 0 0,0 1 0 0 0,1 0 0 0 0,-1 0 0 0 0,0 0 0 0 0,0 0-1 0 0,4 3 1 0 0,2 0-6 0 0,1 1-1 0 0,-1 0 1 0 0,-1 1-1 0 0,1 0 1 0 0,-1 1-1 0 0,0-1 0 0 0,0 1 1 0 0,12 15-1 0 0,-6-1 14 0 0,-1 0-1 0 0,0 1 1 0 0,-2 0-1 0 0,16 44 1 0 0,5 9 27 0 0,-31-73-24 0 0,0 0 1 0 0,0 0-1 0 0,0 0 0 0 0,0 0 0 0 0,0 0 1 0 0,0 0-1 0 0,0-1 0 0 0,1 1 1 0 0,-1 0-1 0 0,0-1 0 0 0,1 1 1 0 0,0-1-1 0 0,-1 0 0 0 0,1 0 1 0 0,0 1-1 0 0,0-1 0 0 0,0 0 1 0 0,0 0-1 0 0,-1 0 0 0 0,1-1 1 0 0,0 1-1 0 0,1 0 0 0 0,-1-1 0 0 0,3 1 1 0 0,-2-1-1 0 0,1-1 1 0 0,-1 0 0 0 0,0 1-1 0 0,0-1 1 0 0,0 0-1 0 0,0 0 1 0 0,0-1 0 0 0,0 1-1 0 0,0-1 1 0 0,0 1 0 0 0,0-1-1 0 0,-1 0 1 0 0,1 0-1 0 0,0 0 1 0 0,2-4 0 0 0,44-46 12 0 0,-27 28-35 0 0,32-28 0 0 0,-47 46 27 0 0,0 0 0 0 0,1 1 0 0 0,0 0-1 0 0,0 0 1 0 0,0 1 0 0 0,0 0 0 0 0,1 0 0 0 0,0 1-1 0 0,10-3 1 0 0,-15 6 13 0 0,0 0-1 0 0,0-1 1 0 0,0 2-1 0 0,0-1 1 0 0,0 0-1 0 0,0 1 1 0 0,0 0-1 0 0,0 0 1 0 0,-1 0-1 0 0,1 0 1 0 0,0 1-1 0 0,0-1 0 0 0,-1 1 1 0 0,1 0-1 0 0,-1 0 1 0 0,1 0-1 0 0,-1 1 1 0 0,0-1-1 0 0,0 1 1 0 0,0 0-1 0 0,0 0 1 0 0,-1 0-1 0 0,1 0 1 0 0,-1 0-1 0 0,0 1 1 0 0,2 3-1 0 0,4 6 88 0 0,0 0 1 0 0,-1 1-1 0 0,-1 0 0 0 0,0 0 1 0 0,6 24-1 0 0,-9-29-76 0 0,-1 1 0 0 0,0-1 0 0 0,-1 1-1 0 0,0 0 1 0 0,-1 12 0 0 0,0-19-68 0 0,0-1-1 0 0,0 0 1 0 0,0 1 0 0 0,-1-1-1 0 0,0 1 1 0 0,1-1 0 0 0,-1 0-1 0 0,0 1 1 0 0,0-1 0 0 0,0 0-1 0 0,0 0 1 0 0,0 1 0 0 0,-1-1-1 0 0,1 0 1 0 0,-1 0-1 0 0,0 0 1 0 0,1-1 0 0 0,-1 1-1 0 0,0 0 1 0 0,0-1 0 0 0,0 1-1 0 0,0-1 1 0 0,0 0 0 0 0,0 1-1 0 0,-3 0 1 0 0,-2 0-929 0 0,1 0 0 0 0,-1 0 0 0 0,0 0 0 0 0,0-1 0 0 0,1 0 0 0 0,-1-1 0 0 0,0 1 0 0 0,0-1-1 0 0,0 0 1 0 0,-7-2 0 0 0,-23 0-3833 0 0</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21T11:01:44.682"/>
    </inkml:context>
    <inkml:brush xml:id="br0">
      <inkml:brushProperty name="width" value="0.05" units="cm"/>
      <inkml:brushProperty name="height" value="0.05" units="cm"/>
      <inkml:brushProperty name="color" value="#FFFFFF"/>
    </inkml:brush>
  </inkml:definitions>
  <inkml:trace contextRef="#ctx0" brushRef="#br0">2 13 5312 0 0,'-2'0'3553'0'0,"4"-3"-2677"0"0,4 3 0 0 0,2-2-20 0 0,5 2-104 0 0,1 0-288 0 0,7 0-3000 0 0,2-3 0 0 0,-1 1-1 0 0,-3-1 1 0 0</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21T11:01:47.827"/>
    </inkml:context>
    <inkml:brush xml:id="br0">
      <inkml:brushProperty name="width" value="0.05" units="cm"/>
      <inkml:brushProperty name="height" value="0.05" units="cm"/>
      <inkml:brushProperty name="color" value="#FFFFFF"/>
    </inkml:brush>
  </inkml:definitions>
  <inkml:trace contextRef="#ctx0" brushRef="#br0">6 158 2676 0 0,'-2'-38'2592'0'0,"-1"-25"179"0"0,3 58-2396 0 0,0 1-1 0 0,1 0 1 0 0,-1 0 0 0 0,1 0-1 0 0,0 0 1 0 0,0 0 0 0 0,0 0-1 0 0,1 0 1 0 0,-1 1 0 0 0,1-1-1 0 0,4-6 1 0 0,-6 10-329 0 0,0 0 0 0 0,0 0 0 0 0,0-1 0 0 0,0 1 0 0 0,1 0-1 0 0,-1 0 1 0 0,0 0 0 0 0,0 0 0 0 0,0-1 0 0 0,1 1 0 0 0,-1 0 0 0 0,0 0 0 0 0,0 0-1 0 0,0 0 1 0 0,1 0 0 0 0,-1 0 0 0 0,0-1 0 0 0,0 1 0 0 0,1 0 0 0 0,-1 0-1 0 0,0 0 1 0 0,0 0 0 0 0,1 0 0 0 0,-1 0 0 0 0,0 0 0 0 0,0 0 0 0 0,1 0 0 0 0,-1 0-1 0 0,0 0 1 0 0,0 0 0 0 0,1 0 0 0 0,-1 1 0 0 0,0-1 0 0 0,0 0 0 0 0,0 0 0 0 0,1 0-1 0 0,-1 0 1 0 0,0 0 0 0 0,0 0 0 0 0,1 1 0 0 0,-1-1 0 0 0,0 0 0 0 0,0 0 0 0 0,0 0-1 0 0,0 0 1 0 0,1 1 0 0 0,-1-1 0 0 0,0 0 0 0 0,9 20 804 0 0,1 22-276 0 0,37 496 1820 0 0,-47-486-2188 0 0,3 1 0 0 0,2-1 0 0 0,2 0 0 0 0,23 83 0 0 0,-29-131-187 0 0,1 1 0 0 0,-1 0 0 0 0,1 0 0 0 0,1-1 0 0 0,-1 0 0 0 0,1 1 0 0 0,-1-1 0 0 0,1 0 0 0 0,0 0 0 0 0,1 0 0 0 0,-1-1 0 0 0,1 1 0 0 0,-1-1 0 0 0,1 0 0 0 0,0 1 0 0 0,0-2 0 0 0,1 1 0 0 0,-1-1 0 0 0,0 1 0 0 0,1-1 0 0 0,0 0 0 0 0,-1-1 0 0 0,1 1 0 0 0,7 0 0 0 0,-1-1 18 0 0,-1 0-1 0 0,1-1 1 0 0,-1 0 0 0 0,0-1 0 0 0,1-1-1 0 0,-1 1 1 0 0,0-2 0 0 0,0 1-1 0 0,0-1 1 0 0,17-8 0 0 0,35-18 113 0 0,55-20 112 0 0,-101 44-317 0 0,1 1 0 0 0,0 0 0 0 0,0 1 0 0 0,0 0 0 0 0,26 1 0 0 0,44 0-1839 0 0,43-7-9311 0 0,-90 3 7464 0 0</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21T11:01:49.482"/>
    </inkml:context>
    <inkml:brush xml:id="br0">
      <inkml:brushProperty name="width" value="0.05" units="cm"/>
      <inkml:brushProperty name="height" value="0.05" units="cm"/>
      <inkml:brushProperty name="color" value="#FFFFFF"/>
    </inkml:brush>
  </inkml:definitions>
  <inkml:trace contextRef="#ctx0" brushRef="#br0">38 459 3360 0 0,'-5'-11'538'0'0,"2"1"0"0"0,-1-1 0 0 0,1 1 0 0 0,1-1 0 0 0,-1 0 0 0 0,2 0 0 0 0,-1-11 0 0 0,-2-15 613 0 0,-1 11 1395 0 0,0-45 1 0 0,6 86-1567 0 0,1 0 0 0 0,0 0 0 0 0,6 21 0 0 0,3 10-626 0 0,76 477 1471 0 0,-72-450-1389 0 0,-16-106-413 0 0,-10-52 0 0 0,0 14-10 0 0,6 18-13 0 0,-4-13-3 0 0,4 0 0 0 0,2 0 0 0 0,8-79 0 0 0,-3 126 2 0 0,0 0 1 0 0,2 1-1 0 0,0-1 1 0 0,1 1-1 0 0,1 0 1 0 0,1 0-1 0 0,0 1 1 0 0,2-1-1 0 0,0 2 1 0 0,0-1-1 0 0,2 1 1 0 0,0 1-1 0 0,0 0 1 0 0,2 1-1 0 0,26-25 1 0 0,-25 27 5 0 0,1 2 0 0 0,-1 0 0 0 0,23-12 0 0 0,-33 20-2 0 0,1 0 0 0 0,-1 0 0 0 0,1 0 0 0 0,-1 0 0 0 0,1 1 0 0 0,-1-1 0 0 0,1 1 0 0 0,0 1 0 0 0,0-1 0 0 0,-1 0 1 0 0,1 1-1 0 0,0 0 0 0 0,0 0 0 0 0,0 1 0 0 0,-1 0 0 0 0,1-1 0 0 0,8 4 0 0 0,-11-3 1 0 0,1 1-1 0 0,-1 0 1 0 0,0 0-1 0 0,0 0 1 0 0,0 0-1 0 0,0 1 1 0 0,0-1-1 0 0,-1 1 1 0 0,1-1-1 0 0,-1 1 1 0 0,1-1-1 0 0,-1 1 1 0 0,0 0-1 0 0,0 0 1 0 0,0-1 0 0 0,0 1-1 0 0,-1 0 1 0 0,1 0-1 0 0,-1 0 1 0 0,0 0-1 0 0,0 5 1 0 0,1 7 20 0 0,-1 1 0 0 0,-4 24 0 0 0,-4 8 35 0 0,-19 58-1 0 0,-4 24 55 0 0,31-128-112 0 0,0-1 1 0 0,0 1 0 0 0,0-1 0 0 0,0 1-1 0 0,0-1 1 0 0,0 1 0 0 0,0-1-1 0 0,0 1 1 0 0,0-1 0 0 0,1 1 0 0 0,-1-1-1 0 0,1 1 1 0 0,-1-1 0 0 0,1 1 0 0 0,0-1-1 0 0,-1 0 1 0 0,1 1 0 0 0,0-1 0 0 0,0 0-1 0 0,0 0 1 0 0,0 0 0 0 0,0 1-1 0 0,0-1 1 0 0,0 0 0 0 0,1 0 0 0 0,-1-1-1 0 0,0 1 1 0 0,0 0 0 0 0,3 1 0 0 0,4 1 6 0 0,0 0-1 0 0,0 0 1 0 0,0-1 0 0 0,13 2 0 0 0,5 2-13 0 0,-17-4 6 0 0,-1 1 1 0 0,1 0 0 0 0,-1 0-1 0 0,0 1 1 0 0,-1 0 0 0 0,1 1-1 0 0,-1-1 1 0 0,1 2 0 0 0,-1-1-1 0 0,8 9 1 0 0,-13-11 2 0 0,1 0 1 0 0,0 1-1 0 0,-1-1 1 0 0,0 1-1 0 0,0 0 1 0 0,0 0 0 0 0,0-1-1 0 0,-1 1 1 0 0,0 1-1 0 0,0-1 1 0 0,0 0-1 0 0,0 0 1 0 0,0 0-1 0 0,-1 0 1 0 0,0 1-1 0 0,1-1 1 0 0,-2 0-1 0 0,1 0 1 0 0,0 1-1 0 0,-1-1 1 0 0,0 0-1 0 0,0 0 1 0 0,-2 6-1 0 0,-3 6 16 0 0,0-1 0 0 0,-2 1 1 0 0,1-1-1 0 0,-2 0 0 0 0,0-1 0 0 0,-1 1 0 0 0,0-2 0 0 0,-1 0 0 0 0,0 0 0 0 0,-1-1 0 0 0,-1 0 0 0 0,0-1 0 0 0,0-1 0 0 0,-1 0 1 0 0,-19 10-1 0 0,22-14-184 0 0,29-17 28 0 0,34-19-138 0 0,98-47-554 0 0,56-31-274 0 0,-155 78 670 0 0,89-69 1 0 0,-120 78 458 0 0,-17 14 82 0 0,-14 12 90 0 0,-21 19 191 0 0,2 1 1 0 0,1 2-1 0 0,1 1 1 0 0,-48 62-1 0 0,74-87-371 0 0,-72 99 704 0 0,68-93-643 0 0,0 1 0 0 0,1 0 0 0 0,0 1-1 0 0,1-1 1 0 0,0 1 0 0 0,1 0 0 0 0,0 0 0 0 0,-3 21-1 0 0,6-31-71 0 0,0 0-1 0 0,0 0 0 0 0,0 0 0 0 0,0 0 0 0 0,-1 0 0 0 0,1-1 1 0 0,1 1-1 0 0,-1 0 0 0 0,0 0 0 0 0,0 0 0 0 0,0 0 0 0 0,0 0 1 0 0,1 0-1 0 0,-1 0 0 0 0,0 0 0 0 0,1-1 0 0 0,-1 1 0 0 0,1 0 1 0 0,-1 0-1 0 0,1 0 0 0 0,-1-1 0 0 0,1 1 0 0 0,-1 0 0 0 0,1-1 1 0 0,0 1-1 0 0,0 0 0 0 0,-1-1 0 0 0,1 1 0 0 0,1 0 0 0 0,0-1-4 0 0,0 1-1 0 0,0-1 1 0 0,0 0-1 0 0,0 0 1 0 0,-1 0-1 0 0,1-1 1 0 0,0 1-1 0 0,0 0 1 0 0,0-1-1 0 0,0 1 1 0 0,-1-1-1 0 0,1 1 1 0 0,3-2-1 0 0,4-3-27 0 0,1 0 0 0 0,-1-1 0 0 0,-1 0 0 0 0,11-8 0 0 0,-3-1-58 0 0,-1-1 0 0 0,0-1 0 0 0,-1-1 0 0 0,-1 0 0 0 0,21-37 0 0 0,39-105-472 0 0,-72 156 539 0 0,0 1-7 0 0,1 0 1 0 0,-1 0-1 0 0,0 0 1 0 0,1 1-1 0 0,-1-1 1 0 0,1 0-1 0 0,0 1 1 0 0,0-1-1 0 0,0 1 1 0 0,4-4-1 0 0,-6 6 20 0 0,1 0-1 0 0,-1-1 1 0 0,0 1-1 0 0,1 0 1 0 0,-1 0-1 0 0,1 0 0 0 0,-1 0 1 0 0,0 0-1 0 0,1 0 1 0 0,-1 0-1 0 0,1-1 1 0 0,-1 1-1 0 0,1 0 1 0 0,-1 0-1 0 0,0 0 1 0 0,1 1-1 0 0,-1-1 1 0 0,1 0-1 0 0,-1 0 1 0 0,1 0-1 0 0,-1 0 1 0 0,0 0-1 0 0,1 0 1 0 0,-1 1-1 0 0,1-1 1 0 0,-1 0-1 0 0,1 1 1 0 0,10 18 0 0 0,-6-4 31 0 0,-1 1 1 0 0,-1 0-1 0 0,2 33 1 0 0,1 2 70 0 0,-2-22-58 0 0,-2-5 29 0 0,2-1 0 0 0,9 31 0 0 0,-12-49-64 0 0,1 0 0 0 0,-1-1-1 0 0,1 1 1 0 0,0 0 0 0 0,1-1-1 0 0,-1 0 1 0 0,1 1-1 0 0,0-1 1 0 0,0 0 0 0 0,0 0-1 0 0,0-1 1 0 0,1 1 0 0 0,-1-1-1 0 0,1 1 1 0 0,0-1 0 0 0,0 0-1 0 0,5 2 1 0 0,-6-4-19 0 0,0 0-1 0 0,1-1 1 0 0,-1 0-1 0 0,0 1 1 0 0,0-1 0 0 0,1 0-1 0 0,-1 0 1 0 0,0-1 0 0 0,0 1-1 0 0,1-1 1 0 0,-1 0 0 0 0,0 1-1 0 0,0-1 1 0 0,0-1-1 0 0,0 1 1 0 0,0 0 0 0 0,0-1-1 0 0,0 0 1 0 0,-1 1 0 0 0,1-1-1 0 0,4-4 1 0 0,5-3-69 0 0,0-2 1 0 0,-1 0-1 0 0,11-12 0 0 0,47-65-439 0 0,-5-2-1 0 0,80-149 1 0 0,-137 226 526 0 0,1 0 1 0 0,-2 0-1 0 0,0-1 0 0 0,-1 0 0 0 0,0 0 1 0 0,4-21-1 0 0,-8 34 4 0 0,-1 0 0 0 0,0 0 0 0 0,0 0 1 0 0,0 0-1 0 0,1 0 0 0 0,-1 0 0 0 0,0 0 0 0 0,0 0 1 0 0,0 0-1 0 0,-1 0 0 0 0,1 0 0 0 0,0 0 1 0 0,0 0-1 0 0,0 1 0 0 0,-1-1 0 0 0,1 0 0 0 0,0 0 1 0 0,-1 0-1 0 0,1 0 0 0 0,-1 0 0 0 0,1 1 1 0 0,-1-1-1 0 0,1 0 0 0 0,-1 0 0 0 0,0 1 0 0 0,1-1 1 0 0,-1 0-1 0 0,0 1 0 0 0,0-1 0 0 0,1 1 0 0 0,-1-1 1 0 0,0 1-1 0 0,0-1 0 0 0,0 1 0 0 0,0 0 1 0 0,1-1-1 0 0,-1 1 0 0 0,0 0 0 0 0,0 0 0 0 0,0-1 1 0 0,0 1-1 0 0,0 0 0 0 0,0 0 0 0 0,0 0 0 0 0,0 0 1 0 0,0 0-1 0 0,0 1 0 0 0,0-1 0 0 0,0 0 1 0 0,1 0-1 0 0,-2 1 0 0 0,-2 0 27 0 0,1 0 0 0 0,0 0-1 0 0,0 0 1 0 0,0 0 0 0 0,0 1 0 0 0,0-1-1 0 0,0 1 1 0 0,0 0 0 0 0,0 0 0 0 0,1 0 0 0 0,-1 0-1 0 0,1 1 1 0 0,-4 4 0 0 0,2 0 14 0 0,0 0 0 0 0,1 1 0 0 0,0 0 0 0 0,1 0 0 0 0,-1 0 1 0 0,2 0-1 0 0,-1 0 0 0 0,1 1 0 0 0,0-1 0 0 0,1 0 0 0 0,0 1 0 0 0,0-1 0 0 0,1 0 1 0 0,0 0-1 0 0,1 1 0 0 0,-1-1 0 0 0,2 0 0 0 0,-1 0 0 0 0,5 9 0 0 0,6 15 110 0 0,2 0 0 0 0,1-2 1 0 0,24 35-1 0 0,29 25 196 0 0,-1-1 38 0 0,-67-88-385 0 0,0 0 0 0 0,-1 1-1 0 0,1-1 1 0 0,0 0-1 0 0,-1 0 1 0 0,1 0-1 0 0,-1 0 1 0 0,0 1 0 0 0,1-1-1 0 0,-1 0 1 0 0,0 0-1 0 0,1 1 1 0 0,-1-1-1 0 0,0 0 1 0 0,0 1 0 0 0,-1 1-1 0 0,1-2-2 0 0,0 0 0 0 0,-1 0 0 0 0,1-1 0 0 0,0 1 0 0 0,-1 0 0 0 0,1-1 0 0 0,-1 1 0 0 0,1 0 0 0 0,-1-1 0 0 0,0 1 1 0 0,1-1-1 0 0,-1 1 0 0 0,1-1 0 0 0,-1 1 0 0 0,0-1 0 0 0,0 1 0 0 0,1-1 0 0 0,-1 0 0 0 0,-1 1 0 0 0,-4 1 11 0 0,-1-1 0 0 0,1 0 1 0 0,0 0-1 0 0,-1-1 0 0 0,-9 0 0 0 0,11 1-26 0 0,0-1-1 0 0,0-1 0 0 0,0 1 0 0 0,-1-1 0 0 0,1 0 0 0 0,0 0 0 0 0,-8-4 0 0 0,12 5-1 0 0,0-1 0 0 0,0 1-1 0 0,0-1 1 0 0,0 0 0 0 0,0 1-1 0 0,0-1 1 0 0,0 0 0 0 0,0 0-1 0 0,1 0 1 0 0,-1 0 0 0 0,0 0-1 0 0,1 0 1 0 0,-1 0 0 0 0,0 0-1 0 0,1 0 1 0 0,-1 0 0 0 0,1 0-1 0 0,0 0 1 0 0,-1 0 0 0 0,1 0-1 0 0,0 0 1 0 0,-1-1 0 0 0,1 1-1 0 0,0 0 1 0 0,0 0-1 0 0,0 0 1 0 0,0-1 0 0 0,0 1-1 0 0,1 0 1 0 0,-1 0 0 0 0,0 0-1 0 0,0 0 1 0 0,1-1 0 0 0,-1 1-1 0 0,1 0 1 0 0,-1 0 0 0 0,1 0-1 0 0,-1 0 1 0 0,2-1 0 0 0,18-34-240 0 0,1 1 0 0 0,2 1 1 0 0,2 1-1 0 0,1 1 0 0 0,34-34 1 0 0,-29 35-29 0 0,36-28 1 0 0,-55 49 220 0 0,-1 2 0 0 0,1 0 0 0 0,1 0 0 0 0,-1 2 0 0 0,1-1 0 0 0,0 1 0 0 0,17-4 0 0 0,-28 9 62 0 0,1 0 0 0 0,-1 1 0 0 0,1-1 1 0 0,0 1-1 0 0,0 0 0 0 0,-1-1 0 0 0,1 1 1 0 0,0 1-1 0 0,0-1 0 0 0,-1 0 0 0 0,1 1 0 0 0,0-1 1 0 0,-1 1-1 0 0,1 0 0 0 0,0 0 0 0 0,-1 0 0 0 0,1 0 1 0 0,4 3-1 0 0,-4-2 16 0 0,0 1-1 0 0,-1 0 1 0 0,1 0 0 0 0,-1-1 0 0 0,1 2-1 0 0,-1-1 1 0 0,0 0 0 0 0,0 0 0 0 0,0 1 0 0 0,-1-1-1 0 0,1 1 1 0 0,1 4 0 0 0,1 11 116 0 0,0 0 0 0 0,-1 1 1 0 0,-1-1-1 0 0,0 28 0 0 0,-1-28-22 0 0,0 172 931 0 0,-2-100-547 0 0,1-91-505 0 0,1 0-1 0 0,-1 0 0 0 0,0 1 0 0 0,0-1 1 0 0,0 0-1 0 0,0 0 0 0 0,0 1 0 0 0,0-1 1 0 0,0 0-1 0 0,0 0 0 0 0,0 1 0 0 0,0-1 1 0 0,0 0-1 0 0,0 1 0 0 0,0-1 0 0 0,0 0 1 0 0,0 0-1 0 0,0 1 0 0 0,0-1 0 0 0,0 0 1 0 0,0 0-1 0 0,0 1 0 0 0,0-1 0 0 0,-1 0 1 0 0,1 0-1 0 0,0 1 0 0 0,0-1 0 0 0,0 0 1 0 0,0 0-1 0 0,-1 0 0 0 0,1 1 0 0 0,0-1 1 0 0,0 0-1 0 0,0 0 0 0 0,-1 0 0 0 0,1 1 1 0 0,0-1-1 0 0,-1 0 0 0 0,-5-10-439 0 0,-6-21-292 0 0,-4-23-143 0 0,3-1 1 0 0,1-1-1 0 0,4 0 0 0 0,1-1 1 0 0,2-62-1 0 0,5 113 775 0 0,0-1 0 0 0,1 1 0 0 0,-1 0 1 0 0,1-1-1 0 0,0 1 0 0 0,1 0 0 0 0,0 0 1 0 0,0 0-1 0 0,4-9 0 0 0,-5 13 83 0 0,0 0 0 0 0,0 0 0 0 0,1 1 0 0 0,-1-1 0 0 0,1 0 0 0 0,0 0 0 0 0,-1 1 0 0 0,1-1 0 0 0,0 1 0 0 0,0 0 0 0 0,0-1 0 0 0,0 1 0 0 0,0 0 0 0 0,0 0 0 0 0,0 0 0 0 0,1 0 0 0 0,-1 1 0 0 0,0-1 0 0 0,0 1 0 0 0,1-1 0 0 0,-1 1 0 0 0,0 0 0 0 0,1 0 0 0 0,-1 0 0 0 0,1 0 0 0 0,-1 0 0 0 0,5 1 0 0 0,243 46 25 0 0,-189-40 373 0 0,0-4 0 0 0,0-1 0 0 0,83-10 0 0 0,-144 7-346 0 0,0 1-1 0 0,1 0 0 0 0,-1 0 1 0 0,1 0-1 0 0,-1-1 1 0 0,1 1-1 0 0,-1 0 1 0 0,0 0-1 0 0,1 0 0 0 0,-1 0 1 0 0,1 0-1 0 0,-1 0 1 0 0,1 0-1 0 0,-1 0 1 0 0,1 0-1 0 0,-1 0 1 0 0,1 0-1 0 0,-1 0 0 0 0,1 0 1 0 0,-1 0-1 0 0,1 0 1 0 0,-1 1-1 0 0,0-1 1 0 0,1 0-1 0 0,-1 0 1 0 0,1 1-1 0 0,-1-1 0 0 0,0 0 1 0 0,1 0-1 0 0,-1 1 1 0 0,1-1-1 0 0,-1 0 1 0 0,0 1-1 0 0,0-1 1 0 0,1 1-1 0 0,-1-1 0 0 0,0 0 1 0 0,0 1-1 0 0,1-1 1 0 0,-1 1-1 0 0,0-1 1 0 0,0 1-1 0 0,0-1 1 0 0,0 0-1 0 0,0 1 0 0 0,1-1 1 0 0,-1 1-1 0 0,0-1 1 0 0,0 1-1 0 0,0-1 1 0 0,0 1-1 0 0,0-1 1 0 0,-1 1-1 0 0,1-1 0 0 0,0 1 1 0 0,0-1-1 0 0,0 1 1 0 0,0-1-1 0 0,0 0 1 0 0,-1 1-1 0 0,1-1 1 0 0,0 1-1 0 0,0-1 0 0 0,-1 1 1 0 0,-27 37 675 0 0,14-20-338 0 0,-7 13-23 0 0,2 1 1 0 0,1 0 0 0 0,1 1-1 0 0,2 1 1 0 0,2 1-1 0 0,0 0 1 0 0,3 0 0 0 0,-8 44-1 0 0,17-72-292 0 0,0 0-1 0 0,1-1 1 0 0,-1 1-1 0 0,1 0 1 0 0,1 0-1 0 0,-1-1 0 0 0,1 1 1 0 0,0 0-1 0 0,0-1 1 0 0,1 1-1 0 0,0-1 1 0 0,0 0-1 0 0,1 1 1 0 0,0-1-1 0 0,7 11 1 0 0,-6-12-31 0 0,0 0 1 0 0,1-1 0 0 0,-1 1-1 0 0,1-1 1 0 0,0 0 0 0 0,1 0-1 0 0,-1-1 1 0 0,1 0-1 0 0,-1 0 1 0 0,1 0 0 0 0,0 0-1 0 0,0-1 1 0 0,0 0 0 0 0,0 0-1 0 0,1-1 1 0 0,10 2 0 0 0,4-2-397 0 0,-1 0-1 0 0,1-1 1 0 0,0-1 0 0 0,-1 0 0 0 0,0-2 0 0 0,36-9 0 0 0,-15 0-3312 0 0,0-1-1 0 0,45-23 1 0 0,-31 9-644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21T10:59:29.711"/>
    </inkml:context>
    <inkml:brush xml:id="br0">
      <inkml:brushProperty name="width" value="0.05" units="cm"/>
      <inkml:brushProperty name="height" value="0.05" units="cm"/>
      <inkml:brushProperty name="color" value="#FFFFFF"/>
    </inkml:brush>
  </inkml:definitions>
  <inkml:trace contextRef="#ctx0" brushRef="#br0">37 195 4280 0 0,'-3'2'206'0'0,"1"0"0"0"0,0 0-1 0 0,0 1 1 0 0,1-1 0 0 0,-1 0-1 0 0,0 1 1 0 0,1-1 0 0 0,-1 1-1 0 0,1-1 1 0 0,0 1 0 0 0,0 0-1 0 0,0 0 1 0 0,0-1 0 0 0,-1 5-1 0 0,-6 47 1508 0 0,6-38-1019 0 0,1-9-403 0 0,0 0-1 0 0,1 0 1 0 0,0-1 0 0 0,0 1-1 0 0,0 0 1 0 0,1 0-1 0 0,0-1 1 0 0,0 1 0 0 0,0 0-1 0 0,5 10 1 0 0,-5-14-125 0 0,1-1 0 0 0,0 1 1 0 0,-1 0-1 0 0,1-1 0 0 0,0 0 1 0 0,0 1-1 0 0,0-1 0 0 0,0 0 1 0 0,1 0-1 0 0,-1 0 0 0 0,1 0 1 0 0,-1-1-1 0 0,1 1 0 0 0,0-1 1 0 0,-1 1-1 0 0,1-1 1 0 0,0 0-1 0 0,0 0 0 0 0,0 0 1 0 0,0-1-1 0 0,0 1 0 0 0,0-1 1 0 0,0 1-1 0 0,0-1 0 0 0,6 0 1 0 0,-3 0-43 0 0,0-1 1 0 0,0 1-1 0 0,0-1 1 0 0,0 0-1 0 0,0 0 1 0 0,0-1 0 0 0,0 0-1 0 0,0 0 1 0 0,-1 0-1 0 0,1-1 1 0 0,-1 1-1 0 0,0-1 1 0 0,0-1-1 0 0,0 1 1 0 0,0-1 0 0 0,0 0-1 0 0,-1 0 1 0 0,1 0-1 0 0,-1-1 1 0 0,0 1-1 0 0,-1-1 1 0 0,1 0 0 0 0,-1 0-1 0 0,0 0 1 0 0,0-1-1 0 0,0 1 1 0 0,-1-1-1 0 0,0 0 1 0 0,0 1-1 0 0,-1-1 1 0 0,1 0 0 0 0,-1 0-1 0 0,0 0 1 0 0,-1 0-1 0 0,0 0 1 0 0,0 0-1 0 0,0 0 1 0 0,0 0 0 0 0,-1 0-1 0 0,0 0 1 0 0,0 0-1 0 0,-1 0 1 0 0,0 0-1 0 0,0 0 1 0 0,-4-7-1 0 0,0 2-36 0 0,0 0 1 0 0,-1 0-1 0 0,-1 1 0 0 0,0 0 0 0 0,0 0 0 0 0,-19-17 0 0 0,-2 3-31 0 0,-33-20 0 0 0,59 43-65 0 0,2 0-67 0 0,-1 0 1 0 0,1 0-1 0 0,-1 1 0 0 0,1-1 0 0 0,-1 0 1 0 0,1 0-1 0 0,0-1 0 0 0,-1 1 0 0 0,1 0 1 0 0,0 0-1 0 0,0-1 0 0 0,0 1 1 0 0,0 0-1 0 0,0-1 0 0 0,0 1 0 0 0,0-1 1 0 0,1 1-1 0 0,-1-1 0 0 0,0 0 0 0 0,1 1 1 0 0,-1-1-1 0 0,1-2 0 0 0,1 2-469 0 0,-1 0-1 0 0,1 0 0 0 0,1 0 1 0 0,-1 0-1 0 0,0 0 1 0 0,0 1-1 0 0,1-1 0 0 0,-1 1 1 0 0,1-1-1 0 0,-1 1 1 0 0,1-1-1 0 0,0 1 1 0 0,0 0-1 0 0,-1-1 0 0 0,1 1 1 0 0,2-1-1 0 0,12-6-3711 0 0</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21T11:01:50.120"/>
    </inkml:context>
    <inkml:brush xml:id="br0">
      <inkml:brushProperty name="width" value="0.05" units="cm"/>
      <inkml:brushProperty name="height" value="0.05" units="cm"/>
      <inkml:brushProperty name="color" value="#FFFFFF"/>
    </inkml:brush>
  </inkml:definitions>
  <inkml:trace contextRef="#ctx0" brushRef="#br0">168 69 3872 0 0,'8'-50'3565'0'0,"-3"32"-1759"0"0,-4 27 563 0 0,-15 107 402 0 0,-35 139 1 0 0,35-189-2037 0 0,-23 93 390 0 0,11-49-617 0 0,-16 134 0 0 0,54-311-566 0 0,2 0-1 0 0,4 1 1 0 0,2 0-1 0 0,34-71 0 0 0,-53 134 58 0 0,62-133-67 0 0,-54 118 62 0 0,1 1 0 0 0,1 0 0 0 0,0 1 0 0 0,2 0 0 0 0,20-20-1 0 0,-31 33 12 0 0,1 0 0 0 0,0 1 0 0 0,0-1-1 0 0,0 1 1 0 0,1 0 0 0 0,-1-1 0 0 0,1 2 0 0 0,-1-1-1 0 0,1 0 1 0 0,0 1 0 0 0,-1-1 0 0 0,1 1-1 0 0,0 0 1 0 0,0 1 0 0 0,0-1 0 0 0,0 1-1 0 0,0-1 1 0 0,0 1 0 0 0,0 0 0 0 0,0 1-1 0 0,0-1 1 0 0,5 2 0 0 0,-3 0 10 0 0,-1 0 0 0 0,1 1 1 0 0,-1 0-1 0 0,1 0 0 0 0,-1 0 0 0 0,0 0 0 0 0,0 1 0 0 0,-1 0 1 0 0,1 0-1 0 0,-1 1 0 0 0,0-1 0 0 0,0 1 0 0 0,6 8 0 0 0,227 370 697 0 0,-184-292-689 0 0,-49-84-144 0 0,35 66-432 0 0,-26-34-1889 0 0,-9 0-3538 0 0,-6-20 2116 0 0</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21T11:01:50.730"/>
    </inkml:context>
    <inkml:brush xml:id="br0">
      <inkml:brushProperty name="width" value="0.05" units="cm"/>
      <inkml:brushProperty name="height" value="0.05" units="cm"/>
      <inkml:brushProperty name="color" value="#FFFFFF"/>
    </inkml:brush>
  </inkml:definitions>
  <inkml:trace contextRef="#ctx0" brushRef="#br0">4 698 4424 0 0,'0'0'40'0'0,"0"0"0"0"0,0 0 0 0 0,-1 0-1 0 0,1 0 1 0 0,0 0 0 0 0,0 0-1 0 0,0 0 1 0 0,0 0 0 0 0,0 0 0 0 0,0 0-1 0 0,-1-1 1 0 0,1 1 0 0 0,0 0 0 0 0,0 0-1 0 0,0 0 1 0 0,0 0 0 0 0,0 0-1 0 0,0 0 1 0 0,0 0 0 0 0,-1 0 0 0 0,1 0-1 0 0,0-1 1 0 0,0 1 0 0 0,0 0 0 0 0,0 0-1 0 0,0 0 1 0 0,0 0 0 0 0,0 0-1 0 0,0 0 1 0 0,0-1 0 0 0,0 1 0 0 0,0 0-1 0 0,0 0 1 0 0,0 0 0 0 0,0 0 0 0 0,0 0-1 0 0,0 0 1 0 0,0-1 0 0 0,0 1-1 0 0,0 0 1 0 0,0 0 0 0 0,0 0 0 0 0,0 0-1 0 0,0 0 1 0 0,0-1 0 0 0,0 1 0 0 0,0 0-1 0 0,5-11 830 0 0,9-8 107 0 0,-1 5-486 0 0,1 0 0 0 0,1 1 0 0 0,0 1 0 0 0,1 0 0 0 0,1 1 0 0 0,-1 1 0 0 0,29-12 0 0 0,-6 5 269 0 0,1 2 0 0 0,59-14 0 0 0,-49 17-90 0 0,1 3-1 0 0,0 2 0 0 0,1 2 1 0 0,62 2-1 0 0,-81 4-577 0 0,0 1 1 0 0,-1 2-1 0 0,1 2 0 0 0,-1 1 0 0 0,0 1 1 0 0,-1 2-1 0 0,52 23 0 0 0,-67-25-67 0 0,-1 0 1 0 0,0 2-1 0 0,-1 0 0 0 0,0 1 0 0 0,-1 0 1 0 0,0 1-1 0 0,-1 0 0 0 0,0 1 1 0 0,-1 0-1 0 0,0 1 0 0 0,-1 1 0 0 0,-1-1 1 0 0,13 26-1 0 0,-22-39-15 0 0,0 0 0 0 0,0 0 1 0 0,1-1-1 0 0,-1 1 0 0 0,0 0 0 0 0,1 0 0 0 0,-1-1 0 0 0,1 1 0 0 0,-1 0 1 0 0,1-1-1 0 0,-1 1 0 0 0,1-1 0 0 0,-1 1 0 0 0,1-1 0 0 0,0 1 1 0 0,-1-1-1 0 0,1 1 0 0 0,0-1 0 0 0,-1 1 0 0 0,1-1 0 0 0,0 0 1 0 0,0 1-1 0 0,-1-1 0 0 0,1 0 0 0 0,0 0 0 0 0,0 0 0 0 0,1 0 0 0 0,-1 0 3 0 0,0 0 0 0 0,0-1 0 0 0,1 1 0 0 0,-1-1 0 0 0,0 1 0 0 0,0-1 0 0 0,0 0 0 0 0,0 0-1 0 0,0 1 1 0 0,0-1 0 0 0,0 0 0 0 0,0 0 0 0 0,0 0 0 0 0,2-2 0 0 0,3-6 34 0 0,0 0-1 0 0,0-1 1 0 0,4-11 0 0 0,-8 17-35 0 0,14-28 62 0 0,21-43 49 0 0,-33 67-112 0 0,1 1 0 0 0,0 0 1 0 0,0 0-1 0 0,1 1 0 0 0,0-1 0 0 0,0 1 0 0 0,8-6 0 0 0,-13 12-7 0 0,0-1 0 0 0,0 1-1 0 0,0 0 1 0 0,-1-1-1 0 0,1 1 1 0 0,0 0-1 0 0,0 0 1 0 0,0 0 0 0 0,0 0-1 0 0,0 0 1 0 0,0 0-1 0 0,0 0 1 0 0,0 0 0 0 0,0 0-1 0 0,0 0 1 0 0,0 1-1 0 0,0-1 1 0 0,0 0-1 0 0,0 1 1 0 0,0-1 0 0 0,0 0-1 0 0,0 1 1 0 0,0-1-1 0 0,0 1 1 0 0,-1 0-1 0 0,1-1 1 0 0,0 1 0 0 0,0 0-1 0 0,-1-1 1 0 0,1 1-1 0 0,0 0 1 0 0,-1 0-1 0 0,1 0 1 0 0,-1-1 0 0 0,1 1-1 0 0,-1 0 1 0 0,0 0-1 0 0,1 1 1 0 0,23 47 53 0 0,-18-35-38 0 0,-3-7-9 0 0,0-1-1 0 0,0 1 0 0 0,1-1 1 0 0,0 0-1 0 0,0 0 0 0 0,1 0 1 0 0,0 0-1 0 0,0-1 0 0 0,0 0 1 0 0,0 0-1 0 0,1 0 0 0 0,0-1 1 0 0,0 0-1 0 0,0 0 1 0 0,1 0-1 0 0,-1-1 0 0 0,1 0 1 0 0,0 0-1 0 0,0-1 0 0 0,0 1 1 0 0,0-2-1 0 0,0 1 0 0 0,1-1 1 0 0,-1 0-1 0 0,0 0 0 0 0,1-1 1 0 0,-1 0-1 0 0,0-1 1 0 0,1 1-1 0 0,-1-1 0 0 0,0-1 1 0 0,0 1-1 0 0,0-1 0 0 0,0-1 1 0 0,0 1-1 0 0,0-1 0 0 0,0 0 1 0 0,9-7-1 0 0,-4 3-33 0 0,0-1 0 0 0,-1 0 0 0 0,0-1 0 0 0,-1-1 0 0 0,1 1 0 0 0,-2-1-1 0 0,0-1 1 0 0,0 0 0 0 0,-1 0 0 0 0,0-1 0 0 0,-1 0 0 0 0,11-23 0 0 0,-10 13-32 0 0,-1-1 0 0 0,0 0-1 0 0,-2 0 1 0 0,0 0 0 0 0,-2 0 0 0 0,1-46 0 0 0,-4-229-281 0 0,0 307 381 0 0,6 257 767 0 0,-2-204-608 0 0,3 0 1 0 0,19 78-1 0 0,-16-103-126 0 0,1 0 1 0 0,3 0-1 0 0,22 44 0 0 0,-27-63-1757 0 0,2-1 0 0 0,15 20 0 0 0,-21-31-1458 0 0</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21T11:01:51.134"/>
    </inkml:context>
    <inkml:brush xml:id="br0">
      <inkml:brushProperty name="width" value="0.05" units="cm"/>
      <inkml:brushProperty name="height" value="0.05" units="cm"/>
      <inkml:brushProperty name="color" value="#FFFFFF"/>
    </inkml:brush>
  </inkml:definitions>
  <inkml:trace contextRef="#ctx0" brushRef="#br0">1 685 4544 0 0,'0'0'3139'0'0,"13"0"-618"0"0,41 1-450 0 0,-1-3 0 0 0,1-2 1 0 0,102-22-1 0 0,-138 22-1955 0 0,0-2 0 0 0,0 0 0 0 0,-1-1 0 0 0,0 0 0 0 0,0-2 1 0 0,-1 0-1 0 0,0-1 0 0 0,0-1 0 0 0,-1 0 0 0 0,-1-1 0 0 0,0 0 0 0 0,0-1 0 0 0,-2-1 0 0 0,1 0 0 0 0,9-17 1 0 0,-10 13-73 0 0,-2-1 0 0 0,-1 0 0 0 0,0-1 0 0 0,-1 1 1 0 0,-1-2-1 0 0,-1 1 0 0 0,-1-1 0 0 0,3-24 0 0 0,-2-11 189 0 0,-3-106 0 0 0,-3 157-214 0 0,-1 0 0 0 0,1 0 0 0 0,-1 0 0 0 0,0 0 0 0 0,0 1 0 0 0,-1-1 0 0 0,-2-6 0 0 0,4 10-15 0 0,-1 1-1 0 0,1-1 0 0 0,0 0 1 0 0,-1 0-1 0 0,1 1 1 0 0,-1-1-1 0 0,1 0 1 0 0,-1 1-1 0 0,1-1 1 0 0,-1 0-1 0 0,0 1 0 0 0,1-1 1 0 0,-1 1-1 0 0,0-1 1 0 0,1 1-1 0 0,-1-1 1 0 0,0 1-1 0 0,1 0 1 0 0,-1-1-1 0 0,0 1 1 0 0,0 0-1 0 0,0 0 0 0 0,1-1 1 0 0,-1 1-1 0 0,0 0 1 0 0,0 0-1 0 0,0 0 1 0 0,0 0-1 0 0,1 0 1 0 0,-1 0-1 0 0,0 0 0 0 0,0 0 1 0 0,0 1-1 0 0,0-1 1 0 0,1 0-1 0 0,-1 0 1 0 0,0 1-1 0 0,0-1 1 0 0,1 0-1 0 0,-1 1 0 0 0,0-1 1 0 0,0 1-1 0 0,1-1 1 0 0,-1 1-1 0 0,0-1 1 0 0,1 1-1 0 0,-1 0 1 0 0,1-1-1 0 0,-1 1 0 0 0,0 1 1 0 0,-9 9 16 0 0,0 0 1 0 0,0 1-1 0 0,1 0 0 0 0,1 1 0 0 0,0 0 1 0 0,-9 22-1 0 0,-30 88 45 0 0,45-118-61 0 0,-20 61 95 0 0,-25 133 0 0 0,42-166-55 0 0,1 0 1 0 0,2 1-1 0 0,1-1 1 0 0,1 1 0 0 0,2 0-1 0 0,8 36 1 0 0,-9-63-27 0 0,1 1 1 0 0,0-1-1 0 0,0 0 1 0 0,1 0-1 0 0,0-1 1 0 0,0 1-1 0 0,0 0 1 0 0,1-1-1 0 0,0 0 1 0 0,10 11-1 0 0,-11-13 3 0 0,1 0-1 0 0,1-1 0 0 0,-1 0 0 0 0,0 0 0 0 0,1 0 1 0 0,0 0-1 0 0,-1-1 0 0 0,1 1 0 0 0,0-1 1 0 0,1-1-1 0 0,-1 1 0 0 0,0-1 0 0 0,0 0 1 0 0,1 0-1 0 0,7 1 0 0 0,12-2 105 0 0,0-1 0 0 0,37-7-1 0 0,-46 5-45 0 0,1 1-1 0 0,0 0 0 0 0,0 1 1 0 0,0 1-1 0 0,0 1 0 0 0,-1 0 1 0 0,26 5-1 0 0,-38-5-51 0 0,-1 0 0 0 0,0 1 1 0 0,1-1-1 0 0,-1 1 0 0 0,0 0 0 0 0,0 0 1 0 0,0 0-1 0 0,0 0 0 0 0,0 0 0 0 0,-1 0 1 0 0,1 1-1 0 0,0 0 0 0 0,-1-1 0 0 0,0 1 1 0 0,0 0-1 0 0,0 0 0 0 0,0 0 0 0 0,0 0 0 0 0,-1 1 1 0 0,1-1-1 0 0,-1 0 0 0 0,0 1 0 0 0,0-1 1 0 0,0 1-1 0 0,0 5 0 0 0,1 3 12 0 0,-1 0 0 0 0,-1 0-1 0 0,-1 18 1 0 0,-3 14-3265 0 0,-1 11-9313 0 0,5-49 8098 0 0</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21T11:02:03.043"/>
    </inkml:context>
    <inkml:brush xml:id="br0">
      <inkml:brushProperty name="width" value="0.05" units="cm"/>
      <inkml:brushProperty name="height" value="0.05" units="cm"/>
      <inkml:brushProperty name="color" value="#FFFFFF"/>
    </inkml:brush>
  </inkml:definitions>
  <inkml:trace contextRef="#ctx0" brushRef="#br0">1 454 2740 0 0,'2'-33'1098'0'0,"1"0"-1"0"0,11-48 1 0 0,0 2 307 0 0,3-6 164 0 0,-1 0 1143 0 0,-11 28 2385 0 0,7 89-3758 0 0,94 611 44 0 0,-38 7-1042 0 0,-60-562-304 0 0,-6 104 0 0 0,-2-190-37 0 0,0-1-1 0 0,0 1 1 0 0,0 0-1 0 0,0-1 1 0 0,0 1-1 0 0,-1 0 1 0 0,1-1-1 0 0,-1 1 1 0 0,1-1-1 0 0,-1 1 1 0 0,1-1-1 0 0,-1 1 1 0 0,0-1-1 0 0,0 1 1 0 0,1-1-1 0 0,-1 0 0 0 0,0 1 1 0 0,0-1-1 0 0,-1 0 1 0 0,0 1-1 0 0,1-2 1 0 0,0 0 0 0 0,0 0 0 0 0,0 0 0 0 0,0 0 0 0 0,1 0 0 0 0,-1 0 0 0 0,0 0 0 0 0,0 0 0 0 0,0-1 0 0 0,0 1 0 0 0,0 0 0 0 0,0-1 0 0 0,1 1 0 0 0,-1-1 0 0 0,0 1 0 0 0,0-1 0 0 0,1 1 0 0 0,-1-1 0 0 0,0 1 0 0 0,1-1 0 0 0,-1 0 0 0 0,0 1 0 0 0,1-1 0 0 0,-1 0 0 0 0,1 0 0 0 0,-1 1 0 0 0,1-1 0 0 0,-1 0 0 0 0,1 0 0 0 0,0 0 0 0 0,-1 0 0 0 0,1 1 0 0 0,0-3 0 0 0,-4-7 1 0 0,1 0-1 0 0,0 0 1 0 0,0 0 0 0 0,1 0-1 0 0,0-1 1 0 0,1 1 0 0 0,1-1-1 0 0,-1 1 1 0 0,2-1 0 0 0,-1 1-1 0 0,1-1 1 0 0,1 1 0 0 0,0-1 0 0 0,1 1-1 0 0,0 0 1 0 0,0 0 0 0 0,1 0-1 0 0,0 0 1 0 0,1 1 0 0 0,0 0-1 0 0,11-16 1 0 0,-11 21 2 0 0,-1-1 1 0 0,2 1-1 0 0,-1 0 0 0 0,0 1 0 0 0,1-1 1 0 0,-1 1-1 0 0,1 0 0 0 0,0 1 0 0 0,0-1 1 0 0,0 1-1 0 0,0 0 0 0 0,0 1 0 0 0,9-2 1 0 0,12-1 19 0 0,50 0 0 0 0,-51 4 6 0 0,84-4 106 0 0,217 22 1 0 0,-305-13-123 0 0,1 0 1 0 0,-1 2 0 0 0,22 8 0 0 0,-10-2-3584 0 0,2-2-5583 0 0,-25-9 5320 0 0</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21T11:02:03.643"/>
    </inkml:context>
    <inkml:brush xml:id="br0">
      <inkml:brushProperty name="width" value="0.05" units="cm"/>
      <inkml:brushProperty name="height" value="0.05" units="cm"/>
      <inkml:brushProperty name="color" value="#FFFFFF"/>
    </inkml:brush>
  </inkml:definitions>
  <inkml:trace contextRef="#ctx0" brushRef="#br0">21 293 3608 0 0,'-2'-3'349'0'0,"1"0"0"0"0,-1 0 0 0 0,0 0 0 0 0,1 0 0 0 0,0 0 0 0 0,0 0-1 0 0,0 0 1 0 0,0 0 0 0 0,0-5 0 0 0,-7-16 2426 0 0,11 37-1602 0 0,-2 0 0 0 0,0 0 0 0 0,0 14 0 0 0,0 9-244 0 0,1-13-353 0 0,22 226 3027 0 0,-15-185-3087 0 0,32 115 1 0 0,-37-165-463 0 0,1 0 0 0 0,0-1 0 0 0,1 1 0 0 0,1-1 0 0 0,0-1 0 0 0,1 1 0 0 0,0-1 0 0 0,1 0 0 0 0,16 15 0 0 0,-21-22-52 0 0,1-1-1 0 0,0 0 1 0 0,0 0 0 0 0,0-1-1 0 0,0 0 1 0 0,1 1-1 0 0,-1-2 1 0 0,1 1-1 0 0,0-1 1 0 0,0 0 0 0 0,0 0-1 0 0,0 0 1 0 0,0-1-1 0 0,0 0 1 0 0,0 0-1 0 0,0-1 1 0 0,1 1 0 0 0,-1-1-1 0 0,0-1 1 0 0,0 1-1 0 0,1-1 1 0 0,-1 0-1 0 0,0-1 1 0 0,8-2 0 0 0,-3-1-41 0 0,-1 0 1 0 0,0 0 0 0 0,0-1 0 0 0,0 0 0 0 0,0-1 0 0 0,-1 0 0 0 0,-1-1-1 0 0,1 0 1 0 0,-1 0 0 0 0,0-1 0 0 0,-1 0 0 0 0,0 0 0 0 0,0 0-1 0 0,-1-1 1 0 0,-1 0 0 0 0,1-1 0 0 0,4-14 0 0 0,2-8-85 0 0,-1 0-1 0 0,-1-1 1 0 0,-2 0 0 0 0,5-53 0 0 0,-1-56-226 0 0,-6-2 0 0 0,-16-175 0 0 0,3 283 469 0 0,7 37-114 0 0,0-1 0 0 0,0 1 0 0 0,-1 0 1 0 0,1 0-1 0 0,0-1 0 0 0,0 1 0 0 0,0 0 0 0 0,0-1 0 0 0,0 1 1 0 0,0 0-1 0 0,-1 0 0 0 0,1-1 0 0 0,0 1 0 0 0,0 0 0 0 0,0 0 0 0 0,-1-1 1 0 0,1 1-1 0 0,0 0 0 0 0,0 0 0 0 0,-1 0 0 0 0,1-1 0 0 0,0 1 0 0 0,-1 0 1 0 0,1 0-1 0 0,0 0 0 0 0,-1 0 0 0 0,1 0 0 0 0,0 0 0 0 0,0 0 1 0 0,-1 0-1 0 0,0 0 0 0 0,-9 16 227 0 0,3 8-30 0 0,1 0-1 0 0,1 1 1 0 0,1 0-1 0 0,-1 44 1 0 0,9 104 497 0 0,-3-160-647 0 0,6 77 218 0 0,5 0 0 0 0,4-2 0 0 0,3 1 0 0 0,4-2 0 0 0,62 150 0 0 0,-66-209-2109 0 0,-18-27 1603 0 0,-1-1 0 0 0,0 1-1 0 0,1-1 1 0 0,-1 1 0 0 0,0-1 0 0 0,1 1 0 0 0,-1-1-1 0 0,1 1 1 0 0,-1-1 0 0 0,1 0 0 0 0,-1 1 0 0 0,1-1-1 0 0,-1 0 1 0 0,1 0 0 0 0,-1 1 0 0 0,1-1 0 0 0,-1 0-1 0 0,1 0 1 0 0,-1 0 0 0 0,1 1 0 0 0,0-1 0 0 0,-1 0-1 0 0,1 0 1 0 0,-1 0 0 0 0,1 0 0 0 0,0 0 0 0 0,-1 0-1 0 0,1 0 1 0 0,-1-1 0 0 0,1 1 0 0 0,0 0 0 0 0,-1 0 0 0 0,1 0-1 0 0,-1-1 1 0 0,1 1 0 0 0,-1 0 0 0 0,1 0 0 0 0,-1-1-1 0 0,1 1 1 0 0,-1 0 0 0 0,1-1 0 0 0,-1 1 0 0 0,0-1-1 0 0,1 1 1 0 0,-1-1 0 0 0,1 1 0 0 0,-1-1 0 0 0,0 1-1 0 0,1-1 1 0 0,-1 1 0 0 0,0-2 0 0 0,6-12-4166 0 0</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21T11:02:04.614"/>
    </inkml:context>
    <inkml:brush xml:id="br0">
      <inkml:brushProperty name="width" value="0.05" units="cm"/>
      <inkml:brushProperty name="height" value="0.05" units="cm"/>
      <inkml:brushProperty name="color" value="#FFFFFF"/>
    </inkml:brush>
  </inkml:definitions>
  <inkml:trace contextRef="#ctx0" brushRef="#br0">295 114 2368 0 0,'8'3'9458'0'0,"-7"-4"-9286"0"0,17-12 2776 0 0,16-20-1466 0 0,-33 30-1404 0 0,1 1-1 0 0,-1 0 1 0 0,1-1-1 0 0,-1 1 1 0 0,0-1-1 0 0,0 0 1 0 0,0 1-1 0 0,0-1 1 0 0,0 0-1 0 0,-1 0 1 0 0,1 1-1 0 0,-1-6 1 0 0,0 7-57 0 0,0-1 0 0 0,0 1 0 0 0,-1 0 0 0 0,1 0 0 0 0,-1-1 0 0 0,1 1 0 0 0,-1 0 1 0 0,1 0-1 0 0,-1 0 0 0 0,1 0 0 0 0,-1 0 0 0 0,0 0 0 0 0,0 0 0 0 0,0 0 0 0 0,0 0 0 0 0,1 0 1 0 0,-1 0-1 0 0,0 0 0 0 0,-1 0 0 0 0,1 1 0 0 0,0-1 0 0 0,0 0 0 0 0,0 1 0 0 0,0-1 1 0 0,0 1-1 0 0,-1-1 0 0 0,1 1 0 0 0,0 0 0 0 0,0 0 0 0 0,-3-1 0 0 0,-9-1 47 0 0,-1 1-1 0 0,0 1 1 0 0,0 0-1 0 0,0 0 1 0 0,0 1-1 0 0,0 1 1 0 0,0 1 0 0 0,0 0-1 0 0,1 0 1 0 0,0 2-1 0 0,-1-1 1 0 0,1 2-1 0 0,1 0 1 0 0,-1 0-1 0 0,1 1 1 0 0,1 1-1 0 0,-23 17 1 0 0,31-22-45 0 0,0 0 0 0 0,0 1 0 0 0,1-1 1 0 0,-1 1-1 0 0,1-1 0 0 0,-1 1 0 0 0,1 0 1 0 0,0 0-1 0 0,0 0 0 0 0,1 0 0 0 0,-1 0 1 0 0,1 0-1 0 0,0 0 0 0 0,0 1 0 0 0,1-1 0 0 0,-1 0 1 0 0,1 7-1 0 0,0-4 9 0 0,1 0 0 0 0,1 0 0 0 0,-1 0 0 0 0,1 0 0 0 0,0-1 0 0 0,0 1-1 0 0,1-1 1 0 0,0 1 0 0 0,0-1 0 0 0,5 6 0 0 0,5 7 69 0 0,1-1-1 0 0,1-1 1 0 0,1-1-1 0 0,0 0 1 0 0,32 24 0 0 0,-12-16 52 0 0,-27-19-92 0 0,-1 0-1 0 0,0 1 1 0 0,0-1 0 0 0,-1 1 0 0 0,1 1 0 0 0,-1 0 0 0 0,-1 0-1 0 0,12 15 1 0 0,-17-21-46 0 0,-1 0 0 0 0,1 0 0 0 0,0 1 0 0 0,-1-1 0 0 0,1 0-1 0 0,-1 1 1 0 0,0-1 0 0 0,1 0 0 0 0,-1 1 0 0 0,0-1 0 0 0,0 0 0 0 0,0 1-1 0 0,0-1 1 0 0,0 1 0 0 0,0-1 0 0 0,0 0 0 0 0,-1 1 0 0 0,1-1 0 0 0,0 0-1 0 0,-1 1 1 0 0,0 1 0 0 0,-1 0 10 0 0,0-1-1 0 0,0 1 0 0 0,1-1 1 0 0,-2 0-1 0 0,1 1 0 0 0,0-1 1 0 0,0 0-1 0 0,0 0 0 0 0,-5 2 1 0 0,-4 2 47 0 0,-1 0 0 0 0,0-1 0 0 0,-19 7 0 0 0,4-4-101 0 0,-1-1 0 0 0,1-2 0 0 0,-1 0 0 0 0,0-2 1 0 0,-30 0-1 0 0,56-3-3 0 0,1 0 1 0 0,0 0 0 0 0,0 0 0 0 0,-1 0 0 0 0,1 0-1 0 0,0 0 1 0 0,0 0 0 0 0,0 0 0 0 0,-1 0 0 0 0,1-1-1 0 0,0 1 1 0 0,0-1 0 0 0,0 1 0 0 0,-1-1 0 0 0,1 1-1 0 0,0-1 1 0 0,0 0 0 0 0,0 1 0 0 0,0-1-1 0 0,-1-1 1 0 0,1 1-112 0 0,1 0 1 0 0,0 0-1 0 0,0 0 0 0 0,0 0 0 0 0,0 0 0 0 0,-1 0 0 0 0,1 0 0 0 0,0 1 0 0 0,1-1 1 0 0,-1 0-1 0 0,0 0 0 0 0,0 0 0 0 0,0 0 0 0 0,0 0 0 0 0,1 0 0 0 0,-1 0 1 0 0,1 1-1 0 0,-1-1 0 0 0,0 0 0 0 0,1 0 0 0 0,0-1 0 0 0,6-7-1998 0 0,0 0-1 0 0,1 1 1 0 0,13-13-1 0 0,-12 12 215 0 0,16-16-1954 0 0</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21T11:02:05.130"/>
    </inkml:context>
    <inkml:brush xml:id="br0">
      <inkml:brushProperty name="width" value="0.05" units="cm"/>
      <inkml:brushProperty name="height" value="0.05" units="cm"/>
      <inkml:brushProperty name="color" value="#FFFFFF"/>
    </inkml:brush>
  </inkml:definitions>
  <inkml:trace contextRef="#ctx0" brushRef="#br0">91 264 3656 0 0,'1'2'204'0'0,"-1"0"0"0"0,0-1 0 0 0,1 1 0 0 0,0 0 0 0 0,-1-1-1 0 0,1 1 1 0 0,0-1 0 0 0,0 1 0 0 0,0-1 0 0 0,0 1 0 0 0,0-1-1 0 0,0 1 1 0 0,0-1 0 0 0,0 0 0 0 0,0 0 0 0 0,1 0 0 0 0,-1 0-1 0 0,2 2 1 0 0,31 17 1745 0 0,-27-16-1375 0 0,-3-2-342 0 0,0 0 1 0 0,0 0-1 0 0,0 0 1 0 0,0 0-1 0 0,1 0 1 0 0,-1-1 0 0 0,1 0-1 0 0,-1 0 1 0 0,1 0-1 0 0,-1-1 1 0 0,1 0-1 0 0,0 1 1 0 0,-1-2-1 0 0,1 1 1 0 0,0 0 0 0 0,-1-1-1 0 0,1 0 1 0 0,-1 0-1 0 0,1 0 1 0 0,-1-1-1 0 0,0 1 1 0 0,1-1-1 0 0,-1 0 1 0 0,0-1 0 0 0,0 1-1 0 0,0-1 1 0 0,-1 1-1 0 0,1-1 1 0 0,-1 0-1 0 0,4-4 1 0 0,-2 2-68 0 0,0-1 0 0 0,-1 0 0 0 0,0 0 0 0 0,0 0 0 0 0,-1-1 0 0 0,1 1 0 0 0,-1-1 0 0 0,-1 0 0 0 0,1 1 0 0 0,-1-1 0 0 0,0-1-1 0 0,-1 1 1 0 0,0 0 0 0 0,0 0 0 0 0,0-1 0 0 0,-1 1 0 0 0,0 0 0 0 0,-2-11 0 0 0,2 13-144 0 0,-1 0 0 0 0,1 1 0 0 0,-1-1 0 0 0,-1 0 0 0 0,1 1-1 0 0,0-1 1 0 0,-1 1 0 0 0,0 0 0 0 0,0 0 0 0 0,-1-1 0 0 0,1 1 0 0 0,-1 0 0 0 0,1 1-1 0 0,-1-1 1 0 0,-1 1 0 0 0,1-1 0 0 0,0 1 0 0 0,-1 0 0 0 0,0 0 0 0 0,1 0-1 0 0,-1 1 1 0 0,0-1 0 0 0,0 1 0 0 0,-1 0 0 0 0,1 0 0 0 0,0 0 0 0 0,-1 1 0 0 0,1-1-1 0 0,-1 1 1 0 0,0 0 0 0 0,1 1 0 0 0,-1-1 0 0 0,0 1 0 0 0,1 0 0 0 0,-1 0 0 0 0,0 0-1 0 0,0 1 1 0 0,1 0 0 0 0,-1 0 0 0 0,1 0 0 0 0,-1 0 0 0 0,-5 3 0 0 0,0 0 11 0 0,1 1 0 0 0,0-1 0 0 0,1 2 0 0 0,-1-1 1 0 0,1 1-1 0 0,0 1 0 0 0,0-1 0 0 0,1 1 0 0 0,-1 1 0 0 0,2-1 1 0 0,-1 1-1 0 0,1 0 0 0 0,0 1 0 0 0,1-1 0 0 0,-8 17 1 0 0,4-5 27 0 0,1 1 1 0 0,0 0 0 0 0,2 0 0 0 0,0 1 0 0 0,1 0 0 0 0,-1 26-1 0 0,5-40-35 0 0,0 1 0 0 0,1 0 0 0 0,0-1-1 0 0,1 1 1 0 0,0-1 0 0 0,0 1 0 0 0,1-1 0 0 0,0 1-1 0 0,0-1 1 0 0,1 0 0 0 0,0 0 0 0 0,1 0-1 0 0,5 9 1 0 0,-6-12-9 0 0,1 1-1 0 0,0-1 1 0 0,1 0-1 0 0,-1-1 1 0 0,1 1-1 0 0,0-1 1 0 0,0 0-1 0 0,0 0 1 0 0,1-1-1 0 0,-1 1 1 0 0,1-1-1 0 0,0 0 1 0 0,0-1-1 0 0,0 0 1 0 0,0 1-1 0 0,0-2 1 0 0,0 1-1 0 0,9 0 1 0 0,0 0-18 0 0,0-2 1 0 0,-1 1-1 0 0,1-2 0 0 0,0 0 1 0 0,0-1-1 0 0,0 0 1 0 0,-1-1-1 0 0,0-1 1 0 0,1 0-1 0 0,-1-1 0 0 0,-1-1 1 0 0,15-7-1 0 0,16-12-155 0 0,-1-2 0 0 0,47-37 0 0 0,-38 26-63 0 0,-45 32 161 0 0,1 1 1 0 0,0 0-1 0 0,1 0 1 0 0,-1 1-1 0 0,1 0 1 0 0,0 0-1 0 0,0 1 1 0 0,18-4-1 0 0,-24 7 40 0 0,0-1-1 0 0,0 1 0 0 0,0 0 0 0 0,0 0 0 0 0,0 0 0 0 0,0 1 0 0 0,0-1 0 0 0,0 1 0 0 0,0 0 1 0 0,0 0-1 0 0,-1 0 0 0 0,1 0 0 0 0,0 0 0 0 0,0 0 0 0 0,-1 1 0 0 0,1-1 0 0 0,-1 1 0 0 0,1 0 1 0 0,-1 0-1 0 0,0 0 0 0 0,0 0 0 0 0,1 0 0 0 0,-1 0 0 0 0,-1 1 0 0 0,1-1 0 0 0,0 1 0 0 0,-1-1 1 0 0,1 1-1 0 0,-1 0 0 0 0,0 0 0 0 0,1 3 0 0 0,3 7 1 0 0,-1 1 0 0 0,0-1 0 0 0,-1 1 1 0 0,-1 0-1 0 0,-1 0 0 0 0,1 0 0 0 0,-2 0 0 0 0,0 0 0 0 0,-1 0 0 0 0,-4 22 1 0 0,5-33 31 0 0,-1-1 1 0 0,1 1 0 0 0,-1-1 0 0 0,0 0 0 0 0,0 1 0 0 0,0-1-1 0 0,0 0 1 0 0,0 0 0 0 0,0 0 0 0 0,-1 0 0 0 0,1 0 0 0 0,-1 0-1 0 0,1 0 1 0 0,-1 0 0 0 0,0-1 0 0 0,-3 4 0 0 0,3-5 1 0 0,1 1 0 0 0,-1 0 0 0 0,1-1-1 0 0,-1 0 1 0 0,0 1 0 0 0,1-1 0 0 0,-1 0 0 0 0,1 0 0 0 0,-1 0 0 0 0,0 0 0 0 0,1 0 0 0 0,-1 0 0 0 0,0 0 0 0 0,1 0-1 0 0,-1-1 1 0 0,1 1 0 0 0,-1-1 0 0 0,0 1 0 0 0,-1-2 0 0 0,-2 0 27 0 0,0-1-1 0 0,0-1 1 0 0,0 1 0 0 0,1-1-1 0 0,-1 0 1 0 0,1 0-1 0 0,0 0 1 0 0,0 0 0 0 0,0-1-1 0 0,1 0 1 0 0,-1 1 0 0 0,-3-9-1 0 0,-1-4 40 0 0,2 0 0 0 0,-1 0 0 0 0,2 0 0 0 0,1-1 0 0 0,0 0-1 0 0,1 0 1 0 0,1 0 0 0 0,0 0 0 0 0,1 0 0 0 0,2-1 0 0 0,0 1 0 0 0,0 0-1 0 0,2 0 1 0 0,0 0 0 0 0,11-32 0 0 0,-10 38-103 0 0,0 0-1 0 0,1 1 1 0 0,0 0 0 0 0,1 0-1 0 0,1 0 1 0 0,-1 0 0 0 0,2 1-1 0 0,-1 0 1 0 0,1 1 0 0 0,1 0-1 0 0,0 0 1 0 0,0 1 0 0 0,1 0 0 0 0,0 0-1 0 0,0 1 1 0 0,0 1 0 0 0,1-1-1 0 0,0 2 1 0 0,1 0 0 0 0,-1 0-1 0 0,1 1 1 0 0,0 0 0 0 0,24-4-1 0 0,-28 7-54 0 0,42-5-4162 0 0,-42 6 2328 0 0,0 0 0 0 0,0 0-1 0 0,0 1 1 0 0,10 1 0 0 0,-2 2-2462 0 0</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21T11:02:06.806"/>
    </inkml:context>
    <inkml:brush xml:id="br0">
      <inkml:brushProperty name="width" value="0.05" units="cm"/>
      <inkml:brushProperty name="height" value="0.05" units="cm"/>
      <inkml:brushProperty name="color" value="#FFFFFF"/>
    </inkml:brush>
  </inkml:definitions>
  <inkml:trace contextRef="#ctx0" brushRef="#br0">50 51 3712 0 0,'-5'0'953'0'0,"5"0"-829"0"0,-1 0 1 0 0,0 0-1 0 0,0 0 1 0 0,0 0-1 0 0,0 0 0 0 0,0 0 1 0 0,1 0-1 0 0,-1 0 0 0 0,0 0 1 0 0,0 0-1 0 0,0 0 1 0 0,0 1-1 0 0,0-1 0 0 0,1 0 1 0 0,-1 1-1 0 0,0-1 0 0 0,0 1 1 0 0,1-1-1 0 0,-1 1 1 0 0,0-1-1 0 0,1 1 0 0 0,-1-1 1 0 0,0 1-1 0 0,1 0 1 0 0,-1-1-1 0 0,1 1 0 0 0,-1 0 1 0 0,1-1-1 0 0,-1 1 0 0 0,1 0 1 0 0,0 0-1 0 0,-1 0 1 0 0,1-1-1 0 0,0 1 0 0 0,0 0 1 0 0,-1 0-1 0 0,1 0 0 0 0,0 0 1 0 0,0 0-1 0 0,-6 25 735 0 0,1 0 0 0 0,1 0 0 0 0,1 0 0 0 0,1 0 0 0 0,2 38 0 0 0,0-2 320 0 0,-1 165 2820 0 0,3-236-3910 0 0,-1 0 0 0 0,1 0-1 0 0,0 0 1 0 0,6-13 0 0 0,-1-1-41 0 0,10-37 15 0 0,26-60 0 0 0,-35 102-56 0 0,0 0 0 0 0,2 1 0 0 0,0 0 0 0 0,0 1 0 0 0,2 0 0 0 0,0 1-1 0 0,24-24 1 0 0,-32 35 3 0 0,0 0-1 0 0,0 1 1 0 0,0-1-1 0 0,1 1 1 0 0,0 0-1 0 0,-1 0 1 0 0,1 0 0 0 0,1 1-1 0 0,-1 0 1 0 0,0 0-1 0 0,0 0 1 0 0,1 1-1 0 0,-1-1 1 0 0,1 1-1 0 0,-1 0 1 0 0,1 1-1 0 0,-1 0 1 0 0,1 0-1 0 0,0 0 1 0 0,-1 0 0 0 0,1 1-1 0 0,-1 0 1 0 0,1 0-1 0 0,-1 0 1 0 0,1 1-1 0 0,-1 0 1 0 0,0 0-1 0 0,0 0 1 0 0,0 1-1 0 0,0 0 1 0 0,0 0 0 0 0,-1 0-1 0 0,1 0 1 0 0,-1 1-1 0 0,0 0 1 0 0,0-1-1 0 0,0 2 1 0 0,0-1-1 0 0,-1 0 1 0 0,1 1-1 0 0,2 5 1 0 0,9 17 90 0 0,0 2 0 0 0,-2 0 0 0 0,-2 0 0 0 0,0 1-1 0 0,8 41 1 0 0,-8-29 109 0 0,31 74-1 0 0,-38-107-190 0 0,1-1 0 0 0,0 1 0 0 0,0-1 0 0 0,0 0 0 0 0,1-1 0 0 0,0 1 0 0 0,1-1 0 0 0,0-1 0 0 0,0 1 0 0 0,0-1 0 0 0,1 0 0 0 0,0-1 0 0 0,0 0 0 0 0,0 0 0 0 0,15 6 0 0 0,-10-6-68 0 0,0-1 1 0 0,1-1-1 0 0,-1 0 0 0 0,1-1 1 0 0,0 0-1 0 0,-1-1 0 0 0,1-1 0 0 0,0 0 1 0 0,0-1-1 0 0,18-3 0 0 0,1-2-267 0 0,0-1 1 0 0,-1-2-1 0 0,0-1 0 0 0,0-2 0 0 0,-1-1 0 0 0,-1-1 0 0 0,0-1 0 0 0,31-22 1 0 0,-46 27 129 0 0,0-1 0 0 0,-1-1 0 0 0,-1 0 0 0 0,0 0 0 0 0,0-1 0 0 0,-1-1 0 0 0,-1 0 0 0 0,0-1 0 0 0,-1 0 0 0 0,-1 0 1 0 0,0-1-1 0 0,-1 0 0 0 0,-1-1 0 0 0,0 0 0 0 0,-2 0 0 0 0,7-30 0 0 0,-11 42 165 0 0,0-1 1 0 0,-1 1-1 0 0,1 0 1 0 0,-1-1-1 0 0,0 1 0 0 0,-1-1 1 0 0,1 1-1 0 0,-1 0 1 0 0,0 0-1 0 0,-1-1 0 0 0,1 1 1 0 0,-1 0-1 0 0,0 0 0 0 0,0 0 1 0 0,-6-8-1 0 0,5 9 46 0 0,0 0-1 0 0,-1 1 0 0 0,1-1 1 0 0,-1 1-1 0 0,0 0 0 0 0,0 0 0 0 0,0 0 1 0 0,0 1-1 0 0,0-1 0 0 0,-1 1 1 0 0,1 0-1 0 0,-1 0 0 0 0,0 1 1 0 0,1-1-1 0 0,-1 1 0 0 0,0 0 1 0 0,-9 0-1 0 0,-4 0 142 0 0,0 1 0 0 0,-1 0 0 0 0,1 2 0 0 0,0 0 0 0 0,0 1 0 0 0,0 1 0 0 0,0 1 0 0 0,-19 7 0 0 0,-5 5 349 0 0,1 1 0 0 0,-45 27-1 0 0,75-38-376 0 0,0 0 0 0 0,0 1-1 0 0,1 0 1 0 0,0 1 0 0 0,1 0-1 0 0,-1 0 1 0 0,2 1-1 0 0,-1 0 1 0 0,2 0 0 0 0,-8 13-1 0 0,12-19-101 0 0,1 0-1 0 0,0 0 1 0 0,0 0-1 0 0,1 1 1 0 0,-1-1-1 0 0,1 0 1 0 0,0 0-1 0 0,0 1 1 0 0,0-1-1 0 0,1 1 1 0 0,0-1-1 0 0,0 1 1 0 0,0-1-1 0 0,0 1 1 0 0,0-1-1 0 0,1 1 1 0 0,0-1-1 0 0,0 0 1 0 0,0 1-1 0 0,1-1 1 0 0,-1 0-1 0 0,1 0 0 0 0,0 0 1 0 0,0 0-1 0 0,1 0 1 0 0,-1 0-1 0 0,1-1 1 0 0,0 1-1 0 0,0-1 1 0 0,0 0-1 0 0,0 1 1 0 0,4 2-1 0 0,4 2-12 0 0,0-1 0 0 0,0 0 0 0 0,1-1 0 0 0,0 0 0 0 0,0 0 0 0 0,0-2 0 0 0,1 1 0 0 0,-1-2 0 0 0,1 0 0 0 0,25 3 0 0 0,-17-3-69 0 0,0-2-1 0 0,-1-1 1 0 0,1 0-1 0 0,-1-2 1 0 0,1 0-1 0 0,25-6 1 0 0,-39 6 13 0 0,-1 0 0 0 0,1 0 0 0 0,0 0 0 0 0,-1-1 1 0 0,0 0-1 0 0,0 0 0 0 0,0-1 0 0 0,0 0 0 0 0,0 0 0 0 0,0 0 1 0 0,-1 0-1 0 0,0-1 0 0 0,0 0 0 0 0,0 0 0 0 0,3-6 0 0 0,-3 3-15 0 0,0-1-1 0 0,-1 1 0 0 0,-1 0 1 0 0,1-1-1 0 0,-1 0 0 0 0,-1 0 1 0 0,0 0-1 0 0,0 0 1 0 0,-1 0-1 0 0,1-16 0 0 0,-2 23 44 0 0,2-22-105 0 0,-1 0 0 0 0,-1 0-1 0 0,-2 0 1 0 0,-6-35 0 0 0,8 59 113 0 0,0-1 0 0 0,0 1-1 0 0,0-1 1 0 0,0 1 0 0 0,0-1 0 0 0,0 1-1 0 0,0-1 1 0 0,0 1 0 0 0,0 0 0 0 0,0-1-1 0 0,0 1 1 0 0,-1-1 0 0 0,1 1 0 0 0,0-1-1 0 0,0 1 1 0 0,-1 0 0 0 0,1-1 0 0 0,0 1-1 0 0,0-1 1 0 0,-1 1 0 0 0,1 0 0 0 0,0-1-1 0 0,-1 1 1 0 0,1 0 0 0 0,-1 0 0 0 0,1-1-1 0 0,0 1 1 0 0,-1 0 0 0 0,1 0 0 0 0,-1-1-1 0 0,0 1 1 0 0,-8 12 120 0 0,-1 24 86 0 0,8-21-136 0 0,0 0 0 0 0,1 0 0 0 0,1 0 0 0 0,1 0 0 0 0,0 0 0 0 0,1 0 0 0 0,0 0 0 0 0,1-1 0 0 0,1 1 0 0 0,0-1 0 0 0,8 16 0 0 0,-9-22-47 0 0,1-1 1 0 0,0 0-1 0 0,1-1 1 0 0,-1 1 0 0 0,1-1-1 0 0,0 0 1 0 0,1 0-1 0 0,0 0 1 0 0,0-1-1 0 0,0 0 1 0 0,0 0-1 0 0,1 0 1 0 0,0-1 0 0 0,0 0-1 0 0,0-1 1 0 0,0 1-1 0 0,1-1 1 0 0,-1-1-1 0 0,1 1 1 0 0,0-1 0 0 0,-1-1-1 0 0,14 2 1 0 0,-14-2-36 0 0,0-1-1 0 0,-1 0 1 0 0,1 0 0 0 0,0-1 0 0 0,0 1 0 0 0,0-1 0 0 0,0-1 0 0 0,-1 0 0 0 0,1 0 0 0 0,-1 0 0 0 0,1 0 0 0 0,-1-1 0 0 0,0 0 0 0 0,0-1-1 0 0,0 1 1 0 0,0-1 0 0 0,7-7 0 0 0,-7 5-17 0 0,1-1 0 0 0,-1 0 1 0 0,-1 0-1 0 0,1 0 0 0 0,-1-1 0 0 0,-1 0 0 0 0,1 0 0 0 0,-1 0 0 0 0,-1 0 1 0 0,0-1-1 0 0,0 0 0 0 0,3-17 0 0 0,0-29-235 0 0,-2-75 0 0 0,-4 127 234 0 0,0 41 115 0 0,-1-5 39 0 0,1 0 0 0 0,10 62 0 0 0,-9-92-110 0 0,-1 0 0 0 0,1 0 1 0 0,0 0-1 0 0,0 0 1 0 0,0-1-1 0 0,1 1 1 0 0,-1 0-1 0 0,1-1 0 0 0,-1 1 1 0 0,1-1-1 0 0,0 0 1 0 0,0 1-1 0 0,4 2 1 0 0,-5-4-12 0 0,0 0 1 0 0,0-1 0 0 0,0 1 0 0 0,0-1 0 0 0,0 1-1 0 0,0-1 1 0 0,0 0 0 0 0,0 1 0 0 0,1-1 0 0 0,-1 0-1 0 0,0 0 1 0 0,0 0 0 0 0,0 0 0 0 0,0 0 0 0 0,0 0-1 0 0,0 0 1 0 0,0 0 0 0 0,1 0 0 0 0,-1-1 0 0 0,0 1-1 0 0,0 0 1 0 0,0-1 0 0 0,0 1 0 0 0,0-1 0 0 0,0 1-1 0 0,0-1 1 0 0,0 1 0 0 0,0-1 0 0 0,0 0 0 0 0,0 1-1 0 0,-1-1 1 0 0,1 0 0 0 0,0 0 0 0 0,0 0-1 0 0,-1 0 1 0 0,1 0 0 0 0,0 0 0 0 0,0-1 0 0 0,13-21 12 0 0,0 0 0 0 0,-1-1 0 0 0,15-41 0 0 0,-22 46-27 0 0,2 1 1 0 0,0-1-1 0 0,1 2 1 0 0,0 0-1 0 0,2 0 1 0 0,0 0 0 0 0,0 2-1 0 0,17-18 1 0 0,-27 32 6 0 0,0 1 1 0 0,-1-1 0 0 0,1 0-1 0 0,0 1 1 0 0,0-1-1 0 0,-1 0 1 0 0,1 1 0 0 0,0-1-1 0 0,0 1 1 0 0,0-1 0 0 0,0 1-1 0 0,0 0 1 0 0,-1-1-1 0 0,1 1 1 0 0,0 0 0 0 0,0 0-1 0 0,0 0 1 0 0,0-1 0 0 0,0 1-1 0 0,0 0 1 0 0,0 0-1 0 0,0 0 1 0 0,0 1 0 0 0,0-1-1 0 0,0 0 1 0 0,2 1 0 0 0,-2 0-2 0 0,1 0 0 0 0,-1 0 1 0 0,0 0-1 0 0,1 0 0 0 0,-1 1 1 0 0,0-1-1 0 0,0 0 0 0 0,0 1 1 0 0,0-1-1 0 0,0 1 0 0 0,0-1 0 0 0,0 1 1 0 0,0 2-1 0 0,3 8-9 0 0,0 0 0 0 0,-1 0 0 0 0,2 16 0 0 0,-5-24 11 0 0,3 26-18 0 0,-2 55 0 0 0,-1-48 48 0 0,3-48-13 0 0,1-1-1 0 0,0 1 1 0 0,7-14-1 0 0,-3 7-9 0 0,-2 4-3 0 0,1-1 0 0 0,1 1 0 0 0,14-21 0 0 0,-20 32-3 0 0,0 0 0 0 0,0 0 0 0 0,0 0 0 0 0,1 1 0 0 0,-1-1 0 0 0,1 1 0 0 0,0-1 0 0 0,0 1 0 0 0,0 0 0 0 0,0 0 0 0 0,0 0 0 0 0,0 0 0 0 0,1 1 0 0 0,-1-1 0 0 0,0 1 0 0 0,1 0 0 0 0,-1 0 0 0 0,1 0 1 0 0,0 0-1 0 0,-1 1 0 0 0,7-1 0 0 0,-7 2-1 0 0,1 0 0 0 0,-1 0 0 0 0,0 0 0 0 0,0 0 0 0 0,0 1 0 0 0,0-1 0 0 0,0 1 0 0 0,-1-1 0 0 0,1 1 0 0 0,0 0 0 0 0,-1 0 0 0 0,1 1 0 0 0,-1-1 0 0 0,0 0 0 0 0,4 5 1 0 0,29 47-1 0 0,-22-31-4 0 0,-7-14 12 0 0,0 0 0 0 0,1 0-1 0 0,-1 0 1 0 0,2-1 0 0 0,-1 0 0 0 0,1-1 0 0 0,0 0-1 0 0,15 10 1 0 0,-17-14-2 0 0,0 0-1 0 0,0 0 1 0 0,0-1 0 0 0,1 1-1 0 0,-1-2 1 0 0,1 1 0 0 0,0-1-1 0 0,0 0 1 0 0,-1 0-1 0 0,1-1 1 0 0,0 1 0 0 0,0-2-1 0 0,0 1 1 0 0,0-1 0 0 0,6-1-1 0 0,18-5 11 0 0,0-2 1 0 0,0 0-1 0 0,-1-2 0 0 0,-1-2 0 0 0,0 0 0 0 0,0-2 0 0 0,-2-1 0 0 0,27-21 0 0 0,-44 30-6 0 0,-1-2 0 0 0,0 1 0 0 0,-1-1 0 0 0,1-1 1 0 0,-2 1-1 0 0,0-1 0 0 0,0-1 0 0 0,-1 0 0 0 0,6-12 0 0 0,-10 19 0 0 0,0-1-1 0 0,-1 1 1 0 0,0-1 0 0 0,1 0 0 0 0,-2 1 0 0 0,1-1 0 0 0,0 0 0 0 0,-1 1-1 0 0,0-1 1 0 0,0 0 0 0 0,-2-8 0 0 0,1 10 0 0 0,0 0 1 0 0,0-1-1 0 0,0 1 0 0 0,-1 0 0 0 0,1 0 1 0 0,-1 0-1 0 0,0 0 0 0 0,0 0 0 0 0,0 1 1 0 0,0-1-1 0 0,-1 0 0 0 0,1 1 0 0 0,-1 0 1 0 0,1-1-1 0 0,-1 1 0 0 0,0 0 0 0 0,0 1 1 0 0,-3-3-1 0 0,2 2 10 0 0,0 0 0 0 0,0 0 0 0 0,-1 0 1 0 0,1 0-1 0 0,-1 1 0 0 0,1 0 0 0 0,-1 0 0 0 0,0 0 0 0 0,1 0 0 0 0,-1 1 0 0 0,0-1 1 0 0,1 1-1 0 0,-1 1 0 0 0,0-1 0 0 0,1 1 0 0 0,-10 2 0 0 0,7-1 15 0 0,1 1 0 0 0,0-1 0 0 0,0 2-1 0 0,0-1 1 0 0,1 1 0 0 0,-1-1-1 0 0,1 2 1 0 0,0-1 0 0 0,0 0 0 0 0,-9 11-1 0 0,6-5 29 0 0,0 1 0 0 0,1 0 0 0 0,0 0-1 0 0,1 1 1 0 0,0 0 0 0 0,1 0 0 0 0,0 0-1 0 0,1 0 1 0 0,0 1 0 0 0,1 0 0 0 0,-2 22-1 0 0,4-19 9 0 0,0 0-1 0 0,2 0 1 0 0,0 0-1 0 0,0 0 1 0 0,2 0-1 0 0,0-1 1 0 0,0 1-1 0 0,2-1 1 0 0,11 28-1 0 0,-11-35-37 0 0,-1 0 1 0 0,1 0-1 0 0,0-1 0 0 0,1 1 0 0 0,0-1 1 0 0,0-1-1 0 0,0 1 0 0 0,1-1 0 0 0,0 0 1 0 0,0-1-1 0 0,0 0 0 0 0,1 0 0 0 0,0 0 1 0 0,0-1-1 0 0,0 0 0 0 0,1-1 0 0 0,-1 1 1 0 0,18 3-1 0 0,-12-5-20 0 0,-1 1 0 0 0,0-2 0 0 0,1 0 0 0 0,0 0 0 0 0,-1-2-1 0 0,1 1 1 0 0,22-6 0 0 0,-27 5-272 0 0,-1-1 0 0 0,0-1 0 0 0,1 0 0 0 0,-1 0 0 0 0,0-1 0 0 0,0 1 0 0 0,-1-2 0 0 0,1 1 0 0 0,-1-1 0 0 0,0 0 0 0 0,0-1 0 0 0,-1 0 0 0 0,7-7 0 0 0,-2-3-5536 0 0,-10 5-933 0 0</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21T11:02:07.882"/>
    </inkml:context>
    <inkml:brush xml:id="br0">
      <inkml:brushProperty name="width" value="0.05" units="cm"/>
      <inkml:brushProperty name="height" value="0.05" units="cm"/>
      <inkml:brushProperty name="color" value="#FFFFFF"/>
    </inkml:brush>
  </inkml:definitions>
  <inkml:trace contextRef="#ctx0" brushRef="#br0">53 366 1088 0 0,'-1'-1'53'0'0,"0"0"0"0"0,0 0 0 0 0,0 0 0 0 0,-1 0 1 0 0,1 0-1 0 0,0 0 0 0 0,0 0 0 0 0,1-1 0 0 0,-1 1 0 0 0,0 0 0 0 0,0-1 0 0 0,1 1 0 0 0,-1-1 0 0 0,0-2 0 0 0,-10-23 229 0 0,4-4 717 0 0,0 1 0 0 0,3-1 1 0 0,0 0-1 0 0,2 0 0 0 0,3-54 0 0 0,0 35 1218 0 0,-3 21 3344 0 0,1 42-4500 0 0,-1 114 207 0 0,14 130-1 0 0,-2-101-928 0 0,18 263 269 0 0,8 299 56 0 0,-37-710-624 0 0,-2-25-29 0 0,-1-29-6 0 0,1 13-4 0 0,3 0 0 0 0,0 0 1 0 0,2 0-1 0 0,2 0 0 0 0,7-35 0 0 0,-8 58-1 0 0,-1 0-1 0 0,1 0 1 0 0,1 0-1 0 0,0 1 0 0 0,0-1 1 0 0,1 1-1 0 0,0 0 1 0 0,1 1-1 0 0,0-1 0 0 0,0 1 1 0 0,1 0-1 0 0,0 0 0 0 0,0 1 1 0 0,1 0-1 0 0,0 0 1 0 0,0 1-1 0 0,1 0 0 0 0,-1 1 1 0 0,1-1-1 0 0,14-4 1 0 0,-2 2 1 0 0,1 2 1 0 0,0 1 0 0 0,0 1 0 0 0,0 0 0 0 0,1 2-1 0 0,-1 0 1 0 0,1 2 0 0 0,-1 0 0 0 0,27 5 0 0 0,27 7 14 0 0,98 28 0 0 0,-100-21-8 0 0,62 18-107 0 0,166 69 0 0 0,-211-69-4176 0 0,0 2-4386 0 0,-66-29 4604 0 0</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21T11:02:09.508"/>
    </inkml:context>
    <inkml:brush xml:id="br0">
      <inkml:brushProperty name="width" value="0.05" units="cm"/>
      <inkml:brushProperty name="height" value="0.05" units="cm"/>
      <inkml:brushProperty name="color" value="#FFFFFF"/>
    </inkml:brush>
  </inkml:definitions>
  <inkml:trace contextRef="#ctx0" brushRef="#br0">159 382 1488 0 0,'-57'-117'4952'0'0,"48"101"-3933"0"0,-1 1 1 0 0,0 1-1 0 0,-2-1 0 0 0,1 2 1 0 0,-18-16-1 0 0,29 29-946 0 0,0 0-1 0 0,0 0 1 0 0,-1 0 0 0 0,1 0 0 0 0,0 0 0 0 0,0 0 0 0 0,0 0 0 0 0,-1 0-1 0 0,1 0 1 0 0,0 0 0 0 0,0 0 0 0 0,0 0 0 0 0,-1 0 0 0 0,1 0-1 0 0,0 0 1 0 0,0 0 0 0 0,0 0 0 0 0,0 1 0 0 0,-1-1 0 0 0,1 0-1 0 0,0 0 1 0 0,0 0 0 0 0,0 0 0 0 0,0 0 0 0 0,-1 0 0 0 0,1 1-1 0 0,0-1 1 0 0,0 0 0 0 0,0 0 0 0 0,0 0 0 0 0,0 0 0 0 0,0 1-1 0 0,0-1 1 0 0,-1 0 0 0 0,1 0 0 0 0,0 0 0 0 0,0 0 0 0 0,0 1-1 0 0,0-1 1 0 0,0 0 0 0 0,0 0 0 0 0,0 0 0 0 0,0 1 0 0 0,0-1 0 0 0,0 0-1 0 0,0 0 1 0 0,0 0 0 0 0,0 1 0 0 0,0-1 0 0 0,0 0 0 0 0,1 0-1 0 0,-4 24 1123 0 0,3 28-600 0 0,42 414 1192 0 0,3 129-1117 0 0,-50-716-1180 0 0,-28-156 0 0 0,8 94 154 0 0,17 111 221 0 0,-7-49-144 0 0,5-1-1 0 0,6-123 1 0 0,5 231 261 0 0,0 1 0 0 0,1-1-1 0 0,1 1 1 0 0,0-1 0 0 0,0 1 0 0 0,11-24 0 0 0,-13 34 29 0 0,1 0 0 0 0,-1 1 0 0 0,1-1 0 0 0,-1 0 0 0 0,1 1 0 0 0,0-1 0 0 0,0 1 0 0 0,0-1 0 0 0,0 1 0 0 0,1 0 0 0 0,-1 0-1 0 0,1 0 1 0 0,-1 0 0 0 0,1 0 0 0 0,0 1 0 0 0,-1-1 0 0 0,1 1 0 0 0,0 0 0 0 0,0 0 0 0 0,0 0 0 0 0,0 0 0 0 0,0 0 0 0 0,0 1 0 0 0,0-1 0 0 0,1 1 0 0 0,-1 0 0 0 0,0 0 0 0 0,0 0 0 0 0,0 0 0 0 0,0 1 0 0 0,0-1 0 0 0,1 1 0 0 0,-1 0 0 0 0,0-1 0 0 0,3 3 0 0 0,0-1 28 0 0,0 1 0 0 0,0-1 0 0 0,-1 1 0 0 0,0 0 0 0 0,1 1 1 0 0,-1 0-1 0 0,0-1 0 0 0,-1 1 0 0 0,1 1 0 0 0,-1-1 0 0 0,1 1 0 0 0,-2 0 0 0 0,8 9 0 0 0,-6-5 17 0 0,-1 0 0 0 0,0 1 1 0 0,0-1-1 0 0,-1 1 0 0 0,0 0 0 0 0,0 0 0 0 0,1 18 0 0 0,-2-3 41 0 0,-1 0 0 0 0,-2 0-1 0 0,0 0 1 0 0,-2 0 0 0 0,0 0 0 0 0,-8 26 0 0 0,4-26-108 0 0,0-1 0 0 0,-1 0 0 0 0,-2 0 0 0 0,0-1 0 0 0,-2 0 0 0 0,0-1 0 0 0,-2 0 0 0 0,-30 38 1 0 0,66-80-1198 0 0,1 0 1 0 0,1 2 0 0 0,0 0 0 0 0,1 2 0 0 0,36-17 0 0 0,153-62-2117 0 0,-166 75 2825 0 0,-40 17 476 0 0,-1 1 85 0 0,-1 0 1 0 0,1-1 0 0 0,-1 0 0 0 0,0 0 0 0 0,1-1-1 0 0,-2 1 1 0 0,1-1 0 0 0,0-1 0 0 0,-1 1 0 0 0,1-1 0 0 0,-1 0-1 0 0,4-6 1 0 0,-9 11-23 0 0,1 0-1 0 0,-1-1 0 0 0,0 1 0 0 0,0 0 1 0 0,0-1-1 0 0,0 1 0 0 0,1 0 0 0 0,-1-1 1 0 0,0 1-1 0 0,0-1 0 0 0,0 1 1 0 0,0 0-1 0 0,0-1 0 0 0,0 1 0 0 0,0 0 1 0 0,0-1-1 0 0,0 1 0 0 0,0-1 1 0 0,0 1-1 0 0,0 0 0 0 0,0-1 0 0 0,-1 1 1 0 0,1 0-1 0 0,0-1 0 0 0,0 1 0 0 0,0 0 1 0 0,0-1-1 0 0,-1 1 0 0 0,1 0 1 0 0,0-1-1 0 0,0 1 0 0 0,-1 0 0 0 0,1-1 1 0 0,0 1-1 0 0,0 0 0 0 0,-1 0 1 0 0,0-1-1 0 0,-19-5 992 0 0,-23 4 551 0 0,26 4-1191 0 0,1 0 1 0 0,-1 1-1 0 0,1 0 0 0 0,0 2 0 0 0,0 0 1 0 0,0 0-1 0 0,0 2 0 0 0,1 0 0 0 0,0 1 1 0 0,1 0-1 0 0,-24 18 0 0 0,26-17-242 0 0,0 1 0 0 0,1 0 0 0 0,0 0 0 0 0,1 1 0 0 0,1 0 0 0 0,-1 1 0 0 0,2 0 0 0 0,0 1 0 0 0,0 0 0 0 0,1 0 0 0 0,1 0 0 0 0,0 1 0 0 0,-6 21 0 0 0,11-31-116 0 0,0 0 0 0 0,0 0 0 0 0,0 1 0 0 0,1-1 0 0 0,-1 0 0 0 0,1 1 0 0 0,0-1 0 0 0,0 1 0 0 0,1-1 0 0 0,-1 0 0 0 0,1 0-1 0 0,0 1 1 0 0,0-1 0 0 0,1 0 0 0 0,-1 0 0 0 0,1 0 0 0 0,0 0 0 0 0,0 0 0 0 0,5 6 0 0 0,-4-7-14 0 0,0 1 1 0 0,1-1-1 0 0,0-1 1 0 0,-1 1-1 0 0,1 0 0 0 0,0-1 1 0 0,1 0-1 0 0,-1 0 1 0 0,0 0-1 0 0,1-1 0 0 0,-1 1 1 0 0,1-1-1 0 0,-1 0 1 0 0,1 0-1 0 0,-1-1 0 0 0,1 1 1 0 0,0-1-1 0 0,5 0 1 0 0,3-1-17 0 0,-1-1 1 0 0,1 0-1 0 0,0-1 1 0 0,-1 0-1 0 0,0-1 1 0 0,0 0 0 0 0,0-1-1 0 0,0 0 1 0 0,0-1-1 0 0,-1 0 1 0 0,0-1-1 0 0,-1 0 1 0 0,0-1-1 0 0,0 0 1 0 0,0-1 0 0 0,12-14-1 0 0,-11 11-23 0 0,0 0 0 0 0,-2-1-1 0 0,1 0 1 0 0,-2-1 0 0 0,1 1 0 0 0,-2-2-1 0 0,0 1 1 0 0,-1-1 0 0 0,0 0 0 0 0,-1-1-1 0 0,-1 1 1 0 0,4-29 0 0 0,-9 218 42 0 0,2-141 24 0 0,2 0 0 0 0,2 0 0 0 0,0 0 1 0 0,14 39-1 0 0,-16-63-32 0 0,0-1 1 0 0,1 0 0 0 0,0 0 0 0 0,1 0-1 0 0,-1-1 1 0 0,1 1 0 0 0,1-1 0 0 0,-1 0-1 0 0,1-1 1 0 0,1 1 0 0 0,-1-1-1 0 0,1-1 1 0 0,0 1 0 0 0,0-1 0 0 0,1 0-1 0 0,11 5 1 0 0,-12-7-12 0 0,0 0 0 0 0,1-1 0 0 0,-1 0-1 0 0,0 0 1 0 0,1-1 0 0 0,-1 0 0 0 0,1 0 0 0 0,0-1-1 0 0,-1 0 1 0 0,1 0 0 0 0,-1-1 0 0 0,1 0 0 0 0,-1 0-1 0 0,1-1 1 0 0,-1 0 0 0 0,0 0 0 0 0,1-1 0 0 0,-1 1 0 0 0,10-8-1 0 0,-2 1-39 0 0,-2 0 0 0 0,1-1 0 0 0,-1-1 0 0 0,-1 0-1 0 0,0-1 1 0 0,-1-1 0 0 0,0 0 0 0 0,-1 0 0 0 0,0-1 0 0 0,-1 0-1 0 0,7-16 1 0 0,11-26-240 0 0,32-95-1 0 0,-46 117 191 0 0,0-4-17 0 0,7-14-134 0 0,-2-1 0 0 0,10-57 0 0 0,-28 109 235 0 0,1 0 1 0 0,-1 0 0 0 0,0-1 0 0 0,0 1 0 0 0,1 0 0 0 0,-1 0 0 0 0,0 0 0 0 0,0 0 0 0 0,0 0 0 0 0,0 0 0 0 0,-1-1-1 0 0,1 1 1 0 0,0 0 0 0 0,0 0 0 0 0,-1 0 0 0 0,1 0 0 0 0,-1 0 0 0 0,1 0 0 0 0,-1 0 0 0 0,1 0 0 0 0,-1 0 0 0 0,1 0 0 0 0,-1 0-1 0 0,0 0 1 0 0,0 0 0 0 0,0 1 0 0 0,1-1 0 0 0,-1 0 0 0 0,0 0 0 0 0,0 1 0 0 0,0-1 0 0 0,0 1 0 0 0,0-1 0 0 0,0 1 0 0 0,0-1-1 0 0,0 1 1 0 0,0 0 0 0 0,0-1 0 0 0,-1 1 0 0 0,1 0 0 0 0,0 0 0 0 0,0 0 0 0 0,0 0 0 0 0,0 0 0 0 0,0 0 0 0 0,0 0-1 0 0,-1 0 1 0 0,1 0 0 0 0,0 0 0 0 0,0 1 0 0 0,-2 0 0 0 0,-6 1 21 0 0,1 0 1 0 0,0 0-1 0 0,0 1 1 0 0,-1 0-1 0 0,-11 7 1 0 0,10-4 8 0 0,-1 1 1 0 0,1 0 0 0 0,0 0-1 0 0,0 1 1 0 0,1 0 0 0 0,0 1-1 0 0,0 0 1 0 0,-10 14 0 0 0,16-19-16 0 0,1 0-1 0 0,0-1 1 0 0,0 1 0 0 0,0 0 0 0 0,1 0 0 0 0,-1 0 0 0 0,1 0 0 0 0,0 0 0 0 0,0 0 0 0 0,1 0-1 0 0,-1 1 1 0 0,1-1 0 0 0,0 0 0 0 0,0 0 0 0 0,0 1 0 0 0,0-1 0 0 0,1 0 0 0 0,0 0 0 0 0,0 0 0 0 0,0 0-1 0 0,0 1 1 0 0,1-2 0 0 0,-1 1 0 0 0,1 0 0 0 0,0 0 0 0 0,0 0 0 0 0,1-1 0 0 0,3 5 0 0 0,0-1 21 0 0,0 0 0 0 0,1 0 0 0 0,0-1 0 0 0,0 1 0 0 0,0-2 0 0 0,1 1 0 0 0,0-1 0 0 0,12 6 0 0 0,75 28 230 0 0,-59-26-168 0 0,9 3 32 0 0,-26-10-17 0 0,0 1 0 0 0,-1 1 0 0 0,34 19 0 0 0,-51-26-103 0 0,0-1 0 0 0,0 1 0 0 0,0-1 0 0 0,0 1 0 0 0,0-1 0 0 0,-1 1 0 0 0,1-1 0 0 0,0 1 0 0 0,0 0 0 0 0,-1-1 0 0 0,1 1 0 0 0,-1 0 0 0 0,1 0 0 0 0,0 0 0 0 0,-1 0 1 0 0,1-1-1 0 0,-1 1 0 0 0,0 0 0 0 0,1 0 0 0 0,-1 0 0 0 0,0 0 0 0 0,0 0 0 0 0,1 0 0 0 0,-1 0 0 0 0,0 0 0 0 0,0 0 0 0 0,0 0 0 0 0,0 0 0 0 0,0 0 0 0 0,0 0 0 0 0,0 0 0 0 0,-1 0 0 0 0,1 0 0 0 0,0 0 0 0 0,-1 0 1 0 0,1 0-1 0 0,0-1 0 0 0,-1 1 0 0 0,1 0 0 0 0,-1 0 0 0 0,1 0 0 0 0,-1 0 0 0 0,0-1 0 0 0,1 1 0 0 0,-1 0 0 0 0,0 0 0 0 0,1-1 0 0 0,-1 1 0 0 0,0-1 0 0 0,-1 2 0 0 0,-6 3 21 0 0,1 0-1 0 0,-1 0 1 0 0,0-1-1 0 0,-11 5 1 0 0,15-7-29 0 0,-36 16 2 0 0,19-10-148 0 0,0 1 0 0 0,1 2-1 0 0,0-1 1 0 0,1 2-1 0 0,-30 24 1 0 0,49-36 109 0 0,-1 1 1 0 0,0-1-1 0 0,1 0 0 0 0,-1 1 1 0 0,1-1-1 0 0,-1 1 1 0 0,1 0-1 0 0,-1-1 0 0 0,1 1 1 0 0,-1-1-1 0 0,1 1 0 0 0,-1 0 1 0 0,1-1-1 0 0,0 1 1 0 0,-1 0-1 0 0,1 0 0 0 0,0-1 1 0 0,0 1-1 0 0,-1 0 0 0 0,1 0 1 0 0,0-1-1 0 0,0 1 1 0 0,0 0-1 0 0,0 0 0 0 0,0 0 1 0 0,0 0-1 0 0,1 0-28 0 0,0 0 1 0 0,-1-1-1 0 0,1 1 0 0 0,0-1 1 0 0,-1 1-1 0 0,1-1 0 0 0,0 1 0 0 0,0-1 1 0 0,-1 1-1 0 0,1-1 0 0 0,0 0 1 0 0,0 1-1 0 0,0-1 0 0 0,0 0 0 0 0,0 0 1 0 0,0 0-1 0 0,-1 0 0 0 0,3 0 0 0 0,43-2-1996 0 0,-31-1 1518 0 0,-1-2 0 0 0,1 1 0 0 0,-1-2-1 0 0,0 0 1 0 0,-1-1 0 0 0,0 0 0 0 0,0-1-1 0 0,0 0 1 0 0,19-17 0 0 0,-9 4-29 0 0,-1-1 0 0 0,-1 0 1 0 0,32-44-1 0 0,-29 30 328 0 0,35-63 0 0 0,-52 84 609 0 0,0-1 0 0 0,-1 0 1 0 0,0 0-1 0 0,-1 0 0 0 0,-1 0 0 0 0,-1-1 0 0 0,2-21 0 0 0,-5 36-220 0 0,1 0-1 0 0,-1 0 0 0 0,-1 0 0 0 0,1 0 1 0 0,0 0-1 0 0,0 0 0 0 0,-1 0 0 0 0,1 0 1 0 0,-1 0-1 0 0,0 0 0 0 0,1 0 0 0 0,-1 0 1 0 0,0 1-1 0 0,0-1 0 0 0,0 0 0 0 0,0 0 1 0 0,-1 1-1 0 0,1-1 0 0 0,0 1 0 0 0,-1-1 1 0 0,1 1-1 0 0,-1 0 0 0 0,1-1 0 0 0,-1 1 0 0 0,0 0 1 0 0,1 0-1 0 0,-1 0 0 0 0,0 0 0 0 0,0 1 1 0 0,0-1-1 0 0,0 0 0 0 0,0 1 0 0 0,0-1 1 0 0,0 1-1 0 0,0 0 0 0 0,0 0 0 0 0,0 0 1 0 0,0 0-1 0 0,-2 0 0 0 0,0 0-56 0 0,1 0 0 0 0,0 0 0 0 0,0 1 1 0 0,0-1-1 0 0,0 1 0 0 0,0 0 0 0 0,0 0 0 0 0,0 0 0 0 0,1 0 0 0 0,-1 1 0 0 0,0-1 0 0 0,0 1 1 0 0,1-1-1 0 0,-1 1 0 0 0,1 0 0 0 0,0 0 0 0 0,-1 0 0 0 0,1 0 0 0 0,0 1 0 0 0,0-1 0 0 0,0 0 1 0 0,1 1-1 0 0,-1 0 0 0 0,0-1 0 0 0,1 1 0 0 0,-2 3 0 0 0,3-1-47 0 0,-1 0-1 0 0,1 0 1 0 0,-1 0-1 0 0,1 0 1 0 0,1 0 0 0 0,-1 0-1 0 0,1 0 1 0 0,0 0-1 0 0,0 0 1 0 0,0 0-1 0 0,0-1 1 0 0,1 1-1 0 0,0 0 1 0 0,0-1-1 0 0,1 0 1 0 0,-1 1 0 0 0,5 5-1 0 0,7 9 41 0 0,1 0-1 0 0,21 22 1 0 0,-24-28-30 0 0,38 35 77 0 0,-28-29-31 0 0,34 40 1 0 0,-52-53-74 0 0,0 0 0 0 0,1-1-1 0 0,-2 1 1 0 0,1 1 0 0 0,-1-1-1 0 0,0 0 1 0 0,0 1 0 0 0,-1 0 0 0 0,0 0-1 0 0,0-1 1 0 0,0 1 0 0 0,0 10-1 0 0,-2-14-12 0 0,0 1-1 0 0,-1-1 0 0 0,1 0 0 0 0,-1 0 0 0 0,0 0 1 0 0,0 0-1 0 0,0 0 0 0 0,-1 0 0 0 0,1 0 1 0 0,0 0-1 0 0,-1 0 0 0 0,0-1 0 0 0,0 1 0 0 0,0 0 1 0 0,0-1-1 0 0,0 0 0 0 0,0 1 0 0 0,-1-1 1 0 0,1 0-1 0 0,-1 0 0 0 0,1-1 0 0 0,-1 1 0 0 0,0 0 1 0 0,0-1-1 0 0,0 0 0 0 0,0 1 0 0 0,-4 0 1 0 0,-8 3-12 0 0,0 0 1 0 0,-1-1 0 0 0,0-1-1 0 0,-16 2 1 0 0,19-3-161 0 0,-1 0-1 0 0,0-1 1 0 0,0-1-1 0 0,0 0 1 0 0,0-1-1 0 0,1-1 1 0 0,-17-3 0 0 0,29 5 34 0 0,1 0 1 0 0,0 0-1 0 0,-1 0 1 0 0,1 0-1 0 0,-1 0 1 0 0,1 0 0 0 0,0 0-1 0 0,-1 0 1 0 0,1 0-1 0 0,0 0 1 0 0,-1-1-1 0 0,1 1 1 0 0,0 0 0 0 0,-1 0-1 0 0,1 0 1 0 0,0 0-1 0 0,-1-1 1 0 0,1 1-1 0 0,0 0 1 0 0,0 0 0 0 0,-1-1-1 0 0,1 1 1 0 0,0 0-1 0 0,0-1 1 0 0,0 1 0 0 0,-1 0-1 0 0,1 0 1 0 0,0-1-1 0 0,0 1 1 0 0,0 0-1 0 0,0-1 1 0 0,0 1 0 0 0,-1-1-1 0 0,1 1 1 0 0,0 0-1 0 0,0-1 1 0 0,0 1-1 0 0,0 0 1 0 0,0-1 0 0 0,0 1-1 0 0,0 0 1 0 0,0-1-1 0 0,1 1 1 0 0,-1 0-1 0 0,0-2 1 0 0,13-11-6984 0 0,1 3 3097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21T10:59:30.102"/>
    </inkml:context>
    <inkml:brush xml:id="br0">
      <inkml:brushProperty name="width" value="0.05" units="cm"/>
      <inkml:brushProperty name="height" value="0.05" units="cm"/>
      <inkml:brushProperty name="color" value="#FFFFFF"/>
    </inkml:brush>
  </inkml:definitions>
  <inkml:trace contextRef="#ctx0" brushRef="#br0">1 166 3232 0 0,'4'1'288'0'0,"-1"0"-1"0"0,1 0 0 0 0,0 0 1 0 0,-1 0-1 0 0,1 1 0 0 0,-1-1 1 0 0,0 1-1 0 0,1 0 1 0 0,-1 0-1 0 0,0 0 0 0 0,0 0 1 0 0,0 1-1 0 0,0-1 0 0 0,0 1 1 0 0,-1 0-1 0 0,1 0 0 0 0,-1 0 1 0 0,2 4-1 0 0,7 8 467 0 0,-1 0-1 0 0,10 22 1 0 0,-4 1 592 0 0,-1 0 1 0 0,-1 2-1 0 0,-3-1 0 0 0,-1 2 1 0 0,-2 0-1 0 0,5 75 0 0 0,-13-109-1217 0 0,0-1 1 0 0,0 0-1 0 0,0 0 0 0 0,-1 1 0 0 0,0-1 1 0 0,0 0-1 0 0,-1 0 0 0 0,-3 9 0 0 0,5-14-106 0 0,-1 1 1 0 0,0 0-1 0 0,1-1 0 0 0,-1 1 0 0 0,0-1 0 0 0,0 1 0 0 0,0-1 0 0 0,0 0 0 0 0,0 1 1 0 0,0-1-1 0 0,0 0 0 0 0,-1 0 0 0 0,1 0 0 0 0,0 0 0 0 0,-1 0 0 0 0,1 0 0 0 0,-1 0 1 0 0,1 0-1 0 0,-1 0 0 0 0,0-1 0 0 0,1 1 0 0 0,-1-1 0 0 0,1 1 0 0 0,-1-1 0 0 0,0 0 1 0 0,0 1-1 0 0,1-1 0 0 0,-1 0 0 0 0,0 0 0 0 0,1 0 0 0 0,-1 0 0 0 0,0-1 1 0 0,0 1-1 0 0,1 0 0 0 0,-1-1 0 0 0,-2 0 0 0 0,1-1-17 0 0,0 1 0 0 0,0-1 0 0 0,1 1-1 0 0,-1-1 1 0 0,1 0 0 0 0,-1 0 0 0 0,1-1 0 0 0,0 1-1 0 0,0 0 1 0 0,0-1 0 0 0,0 1 0 0 0,0-1 0 0 0,0 0 0 0 0,1 1-1 0 0,-1-1 1 0 0,1 0 0 0 0,0 0 0 0 0,0 0 0 0 0,-1-4-1 0 0,-2-8-9 0 0,0 0-1 0 0,-1-25 1 0 0,4 31 3 0 0,-4-27-20 0 0,3-1 1 0 0,1 0-1 0 0,2 1 0 0 0,1-1 1 0 0,2 0-1 0 0,1 1 0 0 0,2 0 1 0 0,2 0-1 0 0,1 1 0 0 0,2 0 1 0 0,18-37-1 0 0,-25 61 10 0 0,1 1 0 0 0,1 1 0 0 0,0-1 0 0 0,0 1 0 0 0,0 0 1 0 0,2 0-1 0 0,-1 1 0 0 0,11-8 0 0 0,-16 13 8 0 0,0 1 1 0 0,1-1-1 0 0,0 1 1 0 0,-1-1-1 0 0,1 1 1 0 0,0 0-1 0 0,0 0 1 0 0,0 1-1 0 0,0-1 1 0 0,1 1-1 0 0,-1 0 1 0 0,0 0-1 0 0,1 1 1 0 0,-1-1-1 0 0,0 1 1 0 0,1 0-1 0 0,-1 0 1 0 0,0 0-1 0 0,1 1 1 0 0,-1-1-1 0 0,0 1 1 0 0,1 0-1 0 0,-1 0 1 0 0,6 3-1 0 0,-6-1 10 0 0,0 0 0 0 0,-1 0 0 0 0,1 0 0 0 0,-1 0 0 0 0,0 0 0 0 0,0 1 0 0 0,0 0 0 0 0,0-1 0 0 0,-1 1 0 0 0,0 0 0 0 0,1 0 0 0 0,-1 0 0 0 0,-1 1 0 0 0,1-1 0 0 0,-1 0 0 0 0,1 1 0 0 0,-1-1 0 0 0,-1 1 0 0 0,2 9 0 0 0,-1 6 48 0 0,0 2 1 0 0,-4 39-1 0 0,-3-18 15 0 0,-3-2 1 0 0,-1 1 0 0 0,-3-1-1 0 0,-17 39 1 0 0,18-47-17 0 0,-6 9 20 0 0,13-34-52 0 0,1 2 0 0 0,0-1 0 0 0,0 0 0 0 0,1 1 0 0 0,0 0 0 0 0,1-1 0 0 0,0 1 0 0 0,-1 11 0 0 0,4-19-21 0 0,-1 1 0 0 0,1-1 0 0 0,-1 0 0 0 0,1 1-1 0 0,0-1 1 0 0,0 0 0 0 0,0 0 0 0 0,0 0 0 0 0,0 1 0 0 0,1-1 0 0 0,-1 0 0 0 0,1-1-1 0 0,-1 1 1 0 0,1 0 0 0 0,0 0 0 0 0,-1-1 0 0 0,1 1 0 0 0,0-1 0 0 0,3 2 0 0 0,3 2-13 0 0,-1 0 1 0 0,1-1 0 0 0,17 6 0 0 0,3-1-57 0 0,0 0 1 0 0,1-3-1 0 0,39 5 0 0 0,-52-9-287 0 0,0-1 0 0 0,0-1 0 0 0,1 0-1 0 0,-1-1 1 0 0,0-1 0 0 0,0 0 0 0 0,25-8 0 0 0,-35 8-818 0 0,0-1 0 0 0,0 0 0 0 0,0 0 0 0 0,0 0 0 0 0,-1-1 0 0 0,1 0 0 0 0,-1 0 0 0 0,0 0 0 0 0,5-6 0 0 0,8-11-2924 0 0</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21T11:02:10.790"/>
    </inkml:context>
    <inkml:brush xml:id="br0">
      <inkml:brushProperty name="width" value="0.05" units="cm"/>
      <inkml:brushProperty name="height" value="0.05" units="cm"/>
      <inkml:brushProperty name="color" value="#FFFFFF"/>
    </inkml:brush>
  </inkml:definitions>
  <inkml:trace contextRef="#ctx0" brushRef="#br0">148 636 4032 0 0,'-20'0'1863'0'0,"9"-1"-1040"0"0,1 1 1 0 0,0 1-1 0 0,0-1 1 0 0,-16 4-1 0 0,23-3-684 0 0,1 0 1 0 0,-1 0-1 0 0,1 0 0 0 0,-1 0 1 0 0,1 0-1 0 0,-1 0 0 0 0,1 1 0 0 0,0-1 1 0 0,0 1-1 0 0,-1 0 0 0 0,1 0 1 0 0,0 0-1 0 0,1 0 0 0 0,-1 0 1 0 0,0 0-1 0 0,0 0 0 0 0,1 0 0 0 0,0 1 1 0 0,-1-1-1 0 0,1 1 0 0 0,-1 3 1 0 0,-2 8 386 0 0,0 0 0 0 0,2 0 1 0 0,-1 0-1 0 0,2 0 1 0 0,0 1-1 0 0,1-1 1 0 0,0 0-1 0 0,4 21 1 0 0,-2-16-99 0 0,2-1 0 0 0,1 1 1 0 0,0 0-1 0 0,1-1 1 0 0,14 29-1 0 0,-15-38-339 0 0,0-1 0 0 0,0 0 0 0 0,1 0 0 0 0,0 0 0 0 0,1-1 0 0 0,9 9 0 0 0,-14-14-67 0 0,0 1 0 0 0,1-1 0 0 0,-1 0 1 0 0,1 0-1 0 0,0-1 0 0 0,-1 1 0 0 0,1-1 0 0 0,0 1 0 0 0,0-1 0 0 0,0 0 1 0 0,0 0-1 0 0,0 0 0 0 0,0 0 0 0 0,0-1 0 0 0,1 1 0 0 0,-1-1 0 0 0,0 0 1 0 0,0 0-1 0 0,1 0 0 0 0,-1 0 0 0 0,0 0 0 0 0,3-1 0 0 0,-3-1-10 0 0,-1 1-1 0 0,0 0 0 0 0,1-1 1 0 0,-1 1-1 0 0,0-1 1 0 0,0 0-1 0 0,0 0 0 0 0,0 0 1 0 0,-1 0-1 0 0,1 0 0 0 0,0 0 1 0 0,1-4-1 0 0,18-34 34 0 0,-16 27-28 0 0,14-29-5 0 0,23-89 0 0 0,-4 15-53 0 0,-38 116 40 0 0,0 0-1 0 0,1 0 1 0 0,-1 1-1 0 0,1-1 1 0 0,-1 0-1 0 0,0 0 1 0 0,1 0-1 0 0,-1 1 1 0 0,0-1 0 0 0,1 0-1 0 0,-1 0 1 0 0,0 1-1 0 0,1-1 1 0 0,-1 0-1 0 0,0 1 1 0 0,0-1 0 0 0,1 0-1 0 0,-1 1 1 0 0,0-1-1 0 0,0 1 1 0 0,0-1-1 0 0,1 0 1 0 0,-1 1-1 0 0,0-1 1 0 0,0 1 0 0 0,0-1-1 0 0,0 0 1 0 0,0 1-1 0 0,0-1 1 0 0,0 1-1 0 0,0 0 1 0 0,7 19 2 0 0,-4-2 13 0 0,28 136 188 0 0,-26-137-134 0 0,1 0-1 0 0,0 0 1 0 0,1-1 0 0 0,1 1-1 0 0,1-2 1 0 0,17 26 0 0 0,-24-38-50 0 0,-1-1 1 0 0,1 0 0 0 0,0 0 0 0 0,0 1-1 0 0,0-1 1 0 0,0 0 0 0 0,0-1 0 0 0,1 1 0 0 0,-1 0-1 0 0,1-1 1 0 0,-1 1 0 0 0,1-1 0 0 0,-1 0-1 0 0,1 1 1 0 0,0-1 0 0 0,0-1 0 0 0,0 1-1 0 0,-1 0 1 0 0,1-1 0 0 0,0 1 0 0 0,0-1-1 0 0,0 0 1 0 0,0 0 0 0 0,0 0 0 0 0,0-1-1 0 0,0 1 1 0 0,-1 0 0 0 0,5-2 0 0 0,-2 0 13 0 0,0-1 0 0 0,0 0 0 0 0,0 1 0 0 0,0-2 0 0 0,0 1 0 0 0,-1 0 0 0 0,0-1 0 0 0,0 0 0 0 0,0 0 0 0 0,0 0 0 0 0,0-1 0 0 0,-1 1 0 0 0,6-10 0 0 0,1-5 33 0 0,0 0 1 0 0,-2-1 0 0 0,0 0-1 0 0,-1 0 1 0 0,9-42-1 0 0,3-107-22 0 0,-12 94-247 0 0,-7 72 166 0 0,1 0 0 0 0,-1 1-1 0 0,1-1 1 0 0,0 1-1 0 0,0-1 1 0 0,0 1-1 0 0,0-1 1 0 0,0 1-1 0 0,1 0 1 0 0,-1-1-1 0 0,1 1 1 0 0,-1 0-1 0 0,1 0 1 0 0,0 0-1 0 0,3-3 1 0 0,-4 5 21 0 0,0-1 1 0 0,-1 1-1 0 0,1-1 1 0 0,0 1-1 0 0,0-1 1 0 0,0 1-1 0 0,0 0 1 0 0,0 0-1 0 0,0-1 1 0 0,0 1-1 0 0,0 0 1 0 0,0 0-1 0 0,0 0 1 0 0,0 0-1 0 0,0 0 1 0 0,0 0-1 0 0,0 0 1 0 0,-1 0 0 0 0,1 0-1 0 0,0 0 1 0 0,0 1-1 0 0,0-1 1 0 0,0 0-1 0 0,0 1 1 0 0,0-1-1 0 0,0 1 1 0 0,0-1-1 0 0,-1 1 1 0 0,1-1-1 0 0,0 1 1 0 0,0-1-1 0 0,-1 1 1 0 0,1 0-1 0 0,0 0 1 0 0,-1-1-1 0 0,1 1 1 0 0,0 0-1 0 0,-1 0 1 0 0,1 0-1 0 0,-1-1 1 0 0,0 1 0 0 0,1 0-1 0 0,-1 0 1 0 0,1 1-1 0 0,6 16-104 0 0,0 1-1 0 0,-2 0 1 0 0,0 0-1 0 0,-1 0 1 0 0,4 39 0 0 0,-5-29 40 0 0,13 51 1 0 0,-12-66 85 0 0,1 1 0 0 0,0-1 1 0 0,1 1-1 0 0,1-2 0 0 0,0 1 0 0 0,13 17 1 0 0,-18-28 5 0 0,1 1 0 0 0,-1-1 0 0 0,1 0 0 0 0,0-1-1 0 0,0 1 1 0 0,0 0 0 0 0,0-1 0 0 0,0 0 0 0 0,1 0 0 0 0,-1 0 0 0 0,1 0 0 0 0,-1 0 0 0 0,1-1 0 0 0,0 1 0 0 0,0-1 0 0 0,0 0 0 0 0,-1 0 0 0 0,1-1 0 0 0,0 1 0 0 0,0-1 0 0 0,0 0-1 0 0,0 0 1 0 0,0 0 0 0 0,0 0 0 0 0,0-1 0 0 0,0 1 0 0 0,0-1 0 0 0,0 0 0 0 0,6-3 0 0 0,-5 2 4 0 0,0-1-1 0 0,0 0 1 0 0,0-1 0 0 0,0 1-1 0 0,0-1 1 0 0,-1 0 0 0 0,0 0-1 0 0,0 0 1 0 0,0 0 0 0 0,0-1 0 0 0,-1 0-1 0 0,1 1 1 0 0,-1-1 0 0 0,0-1-1 0 0,-1 1 1 0 0,1 0 0 0 0,-1-1-1 0 0,0 1 1 0 0,0-1 0 0 0,-1 0-1 0 0,0 1 1 0 0,0-1 0 0 0,0-6-1 0 0,1-3 12 0 0,-1 0-1 0 0,-1 0 1 0 0,0 0-1 0 0,-1 0 0 0 0,-1 0 1 0 0,-1 0-1 0 0,-7-28 0 0 0,5 30-10 0 0,0 1 0 0 0,0-1-1 0 0,-1 2 1 0 0,-1-1 0 0 0,0 1 0 0 0,0 0-1 0 0,-10-11 1 0 0,12 17-10 0 0,0-1 0 0 0,0 1 0 0 0,-1 0 1 0 0,1 1-1 0 0,-1-1 0 0 0,0 1 0 0 0,0 0 0 0 0,-1 1 0 0 0,1 0 0 0 0,-1 0 1 0 0,0 0-1 0 0,1 1 0 0 0,-1-1 0 0 0,-13-1 0 0 0,30 5-83 0 0,0 0-1 0 0,0 1 1 0 0,0 1 0 0 0,0-1-1 0 0,0 1 1 0 0,0 1 0 0 0,10 5-1 0 0,-9 0 53 0 0,1 1 0 0 0,-1 1-1 0 0,-1 0 1 0 0,0 1 0 0 0,0 0-1 0 0,-2 0 1 0 0,1 1 0 0 0,-1 0 0 0 0,-1 0-1 0 0,-1 1 1 0 0,0 0 0 0 0,0 0-1 0 0,4 20 1 0 0,3 18 28 0 0,-2 0-1 0 0,5 77 1 0 0,-14-114 22 0 0,4 28 115 0 0,8-85 125 0 0,-3-6-185 0 0,-2 5-49 0 0,2-1-1 0 0,2 2 1 0 0,29-68 0 0 0,-37 99-56 0 0,1 1 0 0 0,-1 0 0 0 0,2 1 0 0 0,-1-1 0 0 0,1 1 0 0 0,1 0 0 0 0,-1 1 0 0 0,2 0 0 0 0,-1 0 0 0 0,1 1 0 0 0,0 0 0 0 0,0 0 0 0 0,1 1 0 0 0,0 0 0 0 0,0 1 0 0 0,1 0 0 0 0,-1 1 0 0 0,1 0 0 0 0,15-3 0 0 0,19 0-300 0 0,1 2 0 0 0,-1 2 1 0 0,64 5-1 0 0,63-5-898 0 0,-136-2 788 0 0,-51 7 524 0 0,1 0-1 0 0,0 2 1 0 0,0-1 0 0 0,-23 10 0 0 0,18-3 67 0 0,0 1 0 0 0,1 0 0 0 0,0 1 0 0 0,1 1 0 0 0,0 1 1 0 0,-22 24-1 0 0,30-29-56 0 0,1 0 1 0 0,0 1 0 0 0,1 0 0 0 0,0 0 0 0 0,0 1-1 0 0,1 0 1 0 0,1 0 0 0 0,0 1 0 0 0,0-1 0 0 0,1 1-1 0 0,1 0 1 0 0,-4 20 0 0 0,7-30-85 0 0,-1 0 0 0 0,1 0-1 0 0,0-1 1 0 0,0 1 0 0 0,0 0 0 0 0,0 0 0 0 0,0-1 0 0 0,0 1 0 0 0,0 0-1 0 0,1-1 1 0 0,-1 1 0 0 0,0 0 0 0 0,1-1 0 0 0,0 1 0 0 0,-1 0-1 0 0,1-1 1 0 0,0 1 0 0 0,0-1 0 0 0,0 1 0 0 0,0-1 0 0 0,0 0-1 0 0,0 1 1 0 0,0-1 0 0 0,1 0 0 0 0,-1 0 0 0 0,0 0 0 0 0,1 1-1 0 0,-1-2 1 0 0,1 1 0 0 0,-1 0 0 0 0,1 0 0 0 0,-1 0 0 0 0,1-1-1 0 0,0 1 1 0 0,-1-1 0 0 0,1 1 0 0 0,0-1 0 0 0,-1 0 0 0 0,1 1 0 0 0,0-1-1 0 0,0 0 1 0 0,-1 0 0 0 0,1 0 0 0 0,3-1 0 0 0,3 0-7 0 0,0 0-1 0 0,0-1 1 0 0,0 0 0 0 0,0 0 0 0 0,0-1 0 0 0,-1 0-1 0 0,1 0 1 0 0,10-6 0 0 0,-5 0-51 0 0,0 0-1 0 0,0-1 1 0 0,-1 0 0 0 0,0-1-1 0 0,0-1 1 0 0,-2 1-1 0 0,1-2 1 0 0,16-25 0 0 0,-16 18-41 0 0,-1 1 0 0 0,-1-1 1 0 0,-1 0-1 0 0,-1-1 1 0 0,9-38-1 0 0,-7-7-150 0 0,-2 0 1 0 0,-3-1-1 0 0,-6-86 1 0 0,1 126 180 0 0,1-24-58 0 0,0 15-10 0 0,-8-68 1 0 0,8 103 121 0 0,0 0-1 0 0,0-1 1 0 0,0 1-1 0 0,-1 0 1 0 0,1 0-1 0 0,0 0 1 0 0,0 0-1 0 0,-1 0 1 0 0,1 0 0 0 0,-1 0-1 0 0,1 0 1 0 0,-1 0-1 0 0,1 0 1 0 0,-1 0-1 0 0,1 0 1 0 0,-1 0-1 0 0,0 0 1 0 0,0 1-1 0 0,1-1 1 0 0,-3-1-1 0 0,2 2 5 0 0,1 0-1 0 0,-1 0 0 0 0,0 0 0 0 0,1 1 0 0 0,-1-1 0 0 0,0 0 0 0 0,1 1 0 0 0,-1-1 1 0 0,1 0-1 0 0,-1 1 0 0 0,0-1 0 0 0,1 1 0 0 0,-1-1 0 0 0,1 1 0 0 0,-1-1 0 0 0,1 1 1 0 0,0-1-1 0 0,-1 1 0 0 0,1 0 0 0 0,-1-1 0 0 0,1 1 0 0 0,-1 1 0 0 0,-18 47 222 0 0,6 10 41 0 0,2 1 1 0 0,3 1 0 0 0,3-1 0 0 0,2 1 0 0 0,3 0 0 0 0,3 0 0 0 0,12 69-1 0 0,-7-74 117 0 0,28 93 0 0 0,-30-129-358 0 0,1 0-1 0 0,1 0 1 0 0,1-1 0 0 0,1 0 0 0 0,1-1 0 0 0,0 0 0 0 0,24 28-1 0 0,-31-41-235 0 0,1-1 0 0 0,0 1 0 0 0,0-1 0 0 0,0 0 0 0 0,0 0 0 0 0,0-1 0 0 0,1 1 0 0 0,0-1 0 0 0,9 3 0 0 0,-12-5-420 0 0,0 0 0 0 0,1 0 0 0 0,-1 0 0 0 0,0-1 0 0 0,1 1 0 0 0,-1-1 0 0 0,0 0 0 0 0,1 0 0 0 0,-1 0 0 0 0,1-1 0 0 0,-1 1 0 0 0,0-1 0 0 0,0 0 0 0 0,1 0 0 0 0,-1 0 0 0 0,0 0 0 0 0,0 0 0 0 0,0-1 0 0 0,4-2 0 0 0,14-12-3707 0 0</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21T11:02:11.167"/>
    </inkml:context>
    <inkml:brush xml:id="br0">
      <inkml:brushProperty name="width" value="0.05" units="cm"/>
      <inkml:brushProperty name="height" value="0.05" units="cm"/>
      <inkml:brushProperty name="color" value="#FFFFFF"/>
    </inkml:brush>
  </inkml:definitions>
  <inkml:trace contextRef="#ctx0" brushRef="#br0">1 0 4592 0 0,'0'4'5141'0'0,"3"0"-3325"0"0,-3-3-908 0 0,1-1-36 0 0,4 2-88 0 0,0-2-160 0 0,3 0-764 0 0,-1 0-2776 0 0,0-2 0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21T10:59:30.445"/>
    </inkml:context>
    <inkml:brush xml:id="br0">
      <inkml:brushProperty name="width" value="0.05" units="cm"/>
      <inkml:brushProperty name="height" value="0.05" units="cm"/>
      <inkml:brushProperty name="color" value="#FFFFFF"/>
    </inkml:brush>
  </inkml:definitions>
  <inkml:trace contextRef="#ctx0" brushRef="#br0">67 118 3696 0 0,'0'-2'414'0'0,"0"-1"0"0"0,0 1 0 0 0,0 0 0 0 0,0 0-1 0 0,-1-1 1 0 0,1 1 0 0 0,-1 0 0 0 0,0 0 0 0 0,1 0-1 0 0,-1-1 1 0 0,0 1 0 0 0,0 0 0 0 0,0 0 0 0 0,-2-2-1 0 0,3 4-341 0 0,0 0-1 0 0,0 0 1 0 0,-1 0-1 0 0,1 0 0 0 0,0 0 1 0 0,0-1-1 0 0,0 1 1 0 0,-1 0-1 0 0,1 0 0 0 0,0 0 1 0 0,0 0-1 0 0,-1 0 1 0 0,1 0-1 0 0,0 0 1 0 0,0 0-1 0 0,0 0 0 0 0,-1 0 1 0 0,1 0-1 0 0,0 0 1 0 0,0 0-1 0 0,-1 0 0 0 0,1 0 1 0 0,0 0-1 0 0,0 0 1 0 0,-1 0-1 0 0,1 0 0 0 0,0 0 1 0 0,0 0-1 0 0,0 0 1 0 0,-1 1-1 0 0,1-1 0 0 0,0 0 1 0 0,0 0-1 0 0,0 0 1 0 0,-1 0-1 0 0,1 0 0 0 0,0 1 1 0 0,0-1-1 0 0,0 0 1 0 0,-8 22 1333 0 0,1 27 737 0 0,3 0 0 0 0,2 79 0 0 0,3-77-1676 0 0,-2 99 574 0 0,-2-137-1053 0 0,-4-20-167 0 0,-3-24-91 0 0,6 0 157 0 0,2 0 0 0 0,1-1-1 0 0,1 1 1 0 0,1 0 0 0 0,2 0-1 0 0,1 0 1 0 0,2 0 0 0 0,1 1-1 0 0,1 0 1 0 0,1 0 0 0 0,24-50-1 0 0,-29 74 106 0 0,-1-1 0 0 0,1 1 0 0 0,0 0 0 0 0,0 0 1 0 0,1 0-1 0 0,0 1 0 0 0,0-1 0 0 0,0 1 0 0 0,1 1 0 0 0,0-1 0 0 0,0 1 0 0 0,0 0 0 0 0,0 0 0 0 0,10-4 0 0 0,-12 6 31 0 0,0 1-1 0 0,0 0 0 0 0,0 0 1 0 0,0 1-1 0 0,0-1 1 0 0,0 1-1 0 0,0 0 0 0 0,0 0 1 0 0,0 0-1 0 0,0 0 0 0 0,0 1 1 0 0,0 0-1 0 0,0 0 1 0 0,0 0-1 0 0,0 0 0 0 0,0 0 1 0 0,0 1-1 0 0,-1 0 0 0 0,1 0 1 0 0,-1 0-1 0 0,1 0 1 0 0,-1 0-1 0 0,0 1 0 0 0,0 0 1 0 0,0-1-1 0 0,0 1 1 0 0,4 6-1 0 0,0 0 64 0 0,-1 0 0 0 0,1 0 0 0 0,-2 1-1 0 0,1 0 1 0 0,-2 1 0 0 0,1-1 0 0 0,-1 1 0 0 0,-1 0 0 0 0,0 0 0 0 0,0 0 0 0 0,-1 0-1 0 0,-1 0 1 0 0,0 0 0 0 0,0 1 0 0 0,-1-1 0 0 0,-1 0 0 0 0,0 1 0 0 0,-3 14 0 0 0,0-2-171 0 0,-2 0 0 0 0,-1-1 0 0 0,0 0 0 0 0,-2 0 0 0 0,-1 0 1 0 0,0-1-1 0 0,-22 32 0 0 0,19-35-2663 0 0,-1 0 0 0 0,-24 25 0 0 0,4-14-1719 0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9"/>
        <p:cNvGrpSpPr/>
        <p:nvPr/>
      </p:nvGrpSpPr>
      <p:grpSpPr>
        <a:xfrm>
          <a:off x="0" y="0"/>
          <a:ext cx="0" cy="0"/>
          <a:chOff x="0" y="0"/>
          <a:chExt cx="0" cy="0"/>
        </a:xfrm>
      </p:grpSpPr>
      <p:sp>
        <p:nvSpPr>
          <p:cNvPr id="10" name="Google Shape;10;p2"/>
          <p:cNvSpPr/>
          <p:nvPr/>
        </p:nvSpPr>
        <p:spPr>
          <a:xfrm rot="5400000">
            <a:off x="10000400" y="673"/>
            <a:ext cx="2191600" cy="2191600"/>
          </a:xfrm>
          <a:prstGeom prst="diagStripe">
            <a:avLst>
              <a:gd name="adj" fmla="val 0"/>
            </a:avLst>
          </a:prstGeom>
          <a:solidFill>
            <a:schemeClr val="lt1">
              <a:alpha val="303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1" name="Google Shape;11;p2"/>
          <p:cNvGrpSpPr/>
          <p:nvPr/>
        </p:nvGrpSpPr>
        <p:grpSpPr>
          <a:xfrm>
            <a:off x="1" y="654"/>
            <a:ext cx="6871607" cy="6845865"/>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6" name="Google Shape;16;p2"/>
          <p:cNvSpPr txBox="1">
            <a:spLocks noGrp="1"/>
          </p:cNvSpPr>
          <p:nvPr>
            <p:ph type="ctrTitle"/>
          </p:nvPr>
        </p:nvSpPr>
        <p:spPr>
          <a:xfrm>
            <a:off x="4716200" y="2104533"/>
            <a:ext cx="6690000" cy="21052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5333"/>
            </a:lvl1pPr>
            <a:lvl2pPr lvl="1">
              <a:spcBef>
                <a:spcPts val="0"/>
              </a:spcBef>
              <a:spcAft>
                <a:spcPts val="0"/>
              </a:spcAft>
              <a:buSzPts val="4000"/>
              <a:buNone/>
              <a:defRPr sz="5333"/>
            </a:lvl2pPr>
            <a:lvl3pPr lvl="2">
              <a:spcBef>
                <a:spcPts val="0"/>
              </a:spcBef>
              <a:spcAft>
                <a:spcPts val="0"/>
              </a:spcAft>
              <a:buSzPts val="4000"/>
              <a:buNone/>
              <a:defRPr sz="5333"/>
            </a:lvl3pPr>
            <a:lvl4pPr lvl="3">
              <a:spcBef>
                <a:spcPts val="0"/>
              </a:spcBef>
              <a:spcAft>
                <a:spcPts val="0"/>
              </a:spcAft>
              <a:buSzPts val="4000"/>
              <a:buNone/>
              <a:defRPr sz="5333"/>
            </a:lvl4pPr>
            <a:lvl5pPr lvl="4">
              <a:spcBef>
                <a:spcPts val="0"/>
              </a:spcBef>
              <a:spcAft>
                <a:spcPts val="0"/>
              </a:spcAft>
              <a:buSzPts val="4000"/>
              <a:buNone/>
              <a:defRPr sz="5333"/>
            </a:lvl5pPr>
            <a:lvl6pPr lvl="5">
              <a:spcBef>
                <a:spcPts val="0"/>
              </a:spcBef>
              <a:spcAft>
                <a:spcPts val="0"/>
              </a:spcAft>
              <a:buSzPts val="4000"/>
              <a:buNone/>
              <a:defRPr sz="5333"/>
            </a:lvl6pPr>
            <a:lvl7pPr lvl="6">
              <a:spcBef>
                <a:spcPts val="0"/>
              </a:spcBef>
              <a:spcAft>
                <a:spcPts val="0"/>
              </a:spcAft>
              <a:buSzPts val="4000"/>
              <a:buNone/>
              <a:defRPr sz="5333"/>
            </a:lvl7pPr>
            <a:lvl8pPr lvl="7">
              <a:spcBef>
                <a:spcPts val="0"/>
              </a:spcBef>
              <a:spcAft>
                <a:spcPts val="0"/>
              </a:spcAft>
              <a:buSzPts val="4000"/>
              <a:buNone/>
              <a:defRPr sz="5333"/>
            </a:lvl8pPr>
            <a:lvl9pPr lvl="8">
              <a:spcBef>
                <a:spcPts val="0"/>
              </a:spcBef>
              <a:spcAft>
                <a:spcPts val="0"/>
              </a:spcAft>
              <a:buSzPts val="4000"/>
              <a:buNone/>
              <a:defRPr sz="5333"/>
            </a:lvl9pPr>
          </a:lstStyle>
          <a:p>
            <a:r>
              <a:rPr lang="en-US"/>
              <a:t>Click to edit Master title style</a:t>
            </a:r>
            <a:endParaRPr/>
          </a:p>
        </p:txBody>
      </p:sp>
      <p:sp>
        <p:nvSpPr>
          <p:cNvPr id="17" name="Google Shape;17;p2"/>
          <p:cNvSpPr txBox="1">
            <a:spLocks noGrp="1"/>
          </p:cNvSpPr>
          <p:nvPr>
            <p:ph type="subTitle" idx="1"/>
          </p:nvPr>
        </p:nvSpPr>
        <p:spPr>
          <a:xfrm>
            <a:off x="6778600" y="5233233"/>
            <a:ext cx="4627600" cy="6748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733"/>
            </a:lvl2pPr>
            <a:lvl3pPr lvl="2">
              <a:lnSpc>
                <a:spcPct val="100000"/>
              </a:lnSpc>
              <a:spcBef>
                <a:spcPts val="0"/>
              </a:spcBef>
              <a:spcAft>
                <a:spcPts val="0"/>
              </a:spcAft>
              <a:buSzPts val="1300"/>
              <a:buNone/>
              <a:defRPr sz="1733"/>
            </a:lvl3pPr>
            <a:lvl4pPr lvl="3">
              <a:lnSpc>
                <a:spcPct val="100000"/>
              </a:lnSpc>
              <a:spcBef>
                <a:spcPts val="0"/>
              </a:spcBef>
              <a:spcAft>
                <a:spcPts val="0"/>
              </a:spcAft>
              <a:buSzPts val="1300"/>
              <a:buNone/>
              <a:defRPr sz="1733"/>
            </a:lvl4pPr>
            <a:lvl5pPr lvl="4">
              <a:lnSpc>
                <a:spcPct val="100000"/>
              </a:lnSpc>
              <a:spcBef>
                <a:spcPts val="0"/>
              </a:spcBef>
              <a:spcAft>
                <a:spcPts val="0"/>
              </a:spcAft>
              <a:buSzPts val="1300"/>
              <a:buNone/>
              <a:defRPr sz="1733"/>
            </a:lvl5pPr>
            <a:lvl6pPr lvl="5">
              <a:lnSpc>
                <a:spcPct val="100000"/>
              </a:lnSpc>
              <a:spcBef>
                <a:spcPts val="0"/>
              </a:spcBef>
              <a:spcAft>
                <a:spcPts val="0"/>
              </a:spcAft>
              <a:buSzPts val="1300"/>
              <a:buNone/>
              <a:defRPr sz="1733"/>
            </a:lvl6pPr>
            <a:lvl7pPr lvl="6">
              <a:lnSpc>
                <a:spcPct val="100000"/>
              </a:lnSpc>
              <a:spcBef>
                <a:spcPts val="0"/>
              </a:spcBef>
              <a:spcAft>
                <a:spcPts val="0"/>
              </a:spcAft>
              <a:buSzPts val="1300"/>
              <a:buNone/>
              <a:defRPr sz="1733"/>
            </a:lvl7pPr>
            <a:lvl8pPr lvl="7">
              <a:lnSpc>
                <a:spcPct val="100000"/>
              </a:lnSpc>
              <a:spcBef>
                <a:spcPts val="0"/>
              </a:spcBef>
              <a:spcAft>
                <a:spcPts val="0"/>
              </a:spcAft>
              <a:buSzPts val="1300"/>
              <a:buNone/>
              <a:defRPr sz="1733"/>
            </a:lvl8pPr>
            <a:lvl9pPr lvl="8">
              <a:lnSpc>
                <a:spcPct val="100000"/>
              </a:lnSpc>
              <a:spcBef>
                <a:spcPts val="0"/>
              </a:spcBef>
              <a:spcAft>
                <a:spcPts val="0"/>
              </a:spcAft>
              <a:buSzPts val="1300"/>
              <a:buNone/>
              <a:defRPr sz="1733"/>
            </a:lvl9pPr>
          </a:lstStyle>
          <a:p>
            <a:r>
              <a:rPr lang="en-US"/>
              <a:t>Click to edit Master subtitle style</a:t>
            </a:r>
            <a:endParaRPr/>
          </a:p>
        </p:txBody>
      </p:sp>
      <p:sp>
        <p:nvSpPr>
          <p:cNvPr id="18" name="Google Shape;18;p2"/>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9A10D549-DC03-433E-A28D-FFFF3E487D80}" type="slidenum">
              <a:rPr lang="vi-VN" smtClean="0"/>
              <a:t>‹#›</a:t>
            </a:fld>
            <a:endParaRPr lang="vi-VN"/>
          </a:p>
        </p:txBody>
      </p:sp>
    </p:spTree>
    <p:extLst>
      <p:ext uri="{BB962C8B-B14F-4D97-AF65-F5344CB8AC3E}">
        <p14:creationId xmlns:p14="http://schemas.microsoft.com/office/powerpoint/2010/main" val="35844739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9A10D549-DC03-433E-A28D-FFFF3E487D80}" type="slidenum">
              <a:rPr lang="vi-VN" smtClean="0"/>
              <a:t>‹#›</a:t>
            </a:fld>
            <a:endParaRPr lang="vi-VN"/>
          </a:p>
        </p:txBody>
      </p:sp>
    </p:spTree>
    <p:extLst>
      <p:ext uri="{BB962C8B-B14F-4D97-AF65-F5344CB8AC3E}">
        <p14:creationId xmlns:p14="http://schemas.microsoft.com/office/powerpoint/2010/main" val="3018461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9"/>
        <p:cNvGrpSpPr/>
        <p:nvPr/>
      </p:nvGrpSpPr>
      <p:grpSpPr>
        <a:xfrm>
          <a:off x="0" y="0"/>
          <a:ext cx="0" cy="0"/>
          <a:chOff x="0" y="0"/>
          <a:chExt cx="0" cy="0"/>
        </a:xfrm>
      </p:grpSpPr>
      <p:grpSp>
        <p:nvGrpSpPr>
          <p:cNvPr id="20" name="Google Shape;20;p3"/>
          <p:cNvGrpSpPr/>
          <p:nvPr/>
        </p:nvGrpSpPr>
        <p:grpSpPr>
          <a:xfrm>
            <a:off x="5875200" y="1"/>
            <a:ext cx="6316800" cy="6857420"/>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9" name="Google Shape;39;p3"/>
          <p:cNvSpPr txBox="1">
            <a:spLocks noGrp="1"/>
          </p:cNvSpPr>
          <p:nvPr>
            <p:ph type="title"/>
          </p:nvPr>
        </p:nvSpPr>
        <p:spPr>
          <a:xfrm>
            <a:off x="1098467" y="2737333"/>
            <a:ext cx="6116000" cy="15316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40" name="Google Shape;40;p3"/>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9A10D549-DC03-433E-A28D-FFFF3E487D80}" type="slidenum">
              <a:rPr lang="vi-VN" smtClean="0"/>
              <a:t>‹#›</a:t>
            </a:fld>
            <a:endParaRPr lang="vi-VN"/>
          </a:p>
        </p:txBody>
      </p:sp>
    </p:spTree>
    <p:extLst>
      <p:ext uri="{BB962C8B-B14F-4D97-AF65-F5344CB8AC3E}">
        <p14:creationId xmlns:p14="http://schemas.microsoft.com/office/powerpoint/2010/main" val="5472657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48"/>
        <p:cNvGrpSpPr/>
        <p:nvPr/>
      </p:nvGrpSpPr>
      <p:grpSpPr>
        <a:xfrm>
          <a:off x="0" y="0"/>
          <a:ext cx="0" cy="0"/>
          <a:chOff x="0" y="0"/>
          <a:chExt cx="0" cy="0"/>
        </a:xfrm>
      </p:grpSpPr>
      <p:grpSp>
        <p:nvGrpSpPr>
          <p:cNvPr id="49" name="Google Shape;49;p5"/>
          <p:cNvGrpSpPr/>
          <p:nvPr/>
        </p:nvGrpSpPr>
        <p:grpSpPr>
          <a:xfrm>
            <a:off x="0" y="508002"/>
            <a:ext cx="1383800" cy="1355049"/>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2" name="Google Shape;52;p5"/>
          <p:cNvSpPr txBox="1">
            <a:spLocks noGrp="1"/>
          </p:cNvSpPr>
          <p:nvPr>
            <p:ph type="title"/>
          </p:nvPr>
        </p:nvSpPr>
        <p:spPr>
          <a:xfrm>
            <a:off x="1730000" y="525000"/>
            <a:ext cx="9385200" cy="12188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3200"/>
            </a:lvl1pPr>
            <a:lvl2pPr lvl="1">
              <a:spcBef>
                <a:spcPts val="0"/>
              </a:spcBef>
              <a:spcAft>
                <a:spcPts val="0"/>
              </a:spcAft>
              <a:buSzPts val="2400"/>
              <a:buNone/>
              <a:defRPr sz="3200"/>
            </a:lvl2pPr>
            <a:lvl3pPr lvl="2">
              <a:spcBef>
                <a:spcPts val="0"/>
              </a:spcBef>
              <a:spcAft>
                <a:spcPts val="0"/>
              </a:spcAft>
              <a:buSzPts val="2400"/>
              <a:buNone/>
              <a:defRPr sz="3200"/>
            </a:lvl3pPr>
            <a:lvl4pPr lvl="3">
              <a:spcBef>
                <a:spcPts val="0"/>
              </a:spcBef>
              <a:spcAft>
                <a:spcPts val="0"/>
              </a:spcAft>
              <a:buSzPts val="2400"/>
              <a:buNone/>
              <a:defRPr sz="3200"/>
            </a:lvl4pPr>
            <a:lvl5pPr lvl="4">
              <a:spcBef>
                <a:spcPts val="0"/>
              </a:spcBef>
              <a:spcAft>
                <a:spcPts val="0"/>
              </a:spcAft>
              <a:buSzPts val="2400"/>
              <a:buNone/>
              <a:defRPr sz="3200"/>
            </a:lvl5pPr>
            <a:lvl6pPr lvl="5">
              <a:spcBef>
                <a:spcPts val="0"/>
              </a:spcBef>
              <a:spcAft>
                <a:spcPts val="0"/>
              </a:spcAft>
              <a:buSzPts val="2400"/>
              <a:buNone/>
              <a:defRPr sz="3200"/>
            </a:lvl6pPr>
            <a:lvl7pPr lvl="6">
              <a:spcBef>
                <a:spcPts val="0"/>
              </a:spcBef>
              <a:spcAft>
                <a:spcPts val="0"/>
              </a:spcAft>
              <a:buSzPts val="2400"/>
              <a:buNone/>
              <a:defRPr sz="3200"/>
            </a:lvl7pPr>
            <a:lvl8pPr lvl="7">
              <a:spcBef>
                <a:spcPts val="0"/>
              </a:spcBef>
              <a:spcAft>
                <a:spcPts val="0"/>
              </a:spcAft>
              <a:buSzPts val="2400"/>
              <a:buNone/>
              <a:defRPr sz="3200"/>
            </a:lvl8pPr>
            <a:lvl9pPr lvl="8">
              <a:spcBef>
                <a:spcPts val="0"/>
              </a:spcBef>
              <a:spcAft>
                <a:spcPts val="0"/>
              </a:spcAft>
              <a:buSzPts val="2400"/>
              <a:buNone/>
              <a:defRPr sz="3200"/>
            </a:lvl9pPr>
          </a:lstStyle>
          <a:p>
            <a:r>
              <a:rPr lang="en-US"/>
              <a:t>Click to edit Master title style</a:t>
            </a:r>
            <a:endParaRPr/>
          </a:p>
        </p:txBody>
      </p:sp>
      <p:sp>
        <p:nvSpPr>
          <p:cNvPr id="53" name="Google Shape;53;p5"/>
          <p:cNvSpPr txBox="1">
            <a:spLocks noGrp="1"/>
          </p:cNvSpPr>
          <p:nvPr>
            <p:ph type="body" idx="1"/>
          </p:nvPr>
        </p:nvSpPr>
        <p:spPr>
          <a:xfrm>
            <a:off x="1730000" y="2090067"/>
            <a:ext cx="4537600" cy="3881600"/>
          </a:xfrm>
          <a:prstGeom prst="rect">
            <a:avLst/>
          </a:prstGeom>
        </p:spPr>
        <p:txBody>
          <a:bodyPr spcFirstLastPara="1" wrap="square" lIns="91425" tIns="91425" rIns="91425" bIns="91425" anchor="t" anchorCtr="0">
            <a:normAutofit/>
          </a:bodyPr>
          <a:lstStyle>
            <a:lvl1pPr marL="609585" lvl="0" indent="-414856">
              <a:spcBef>
                <a:spcPts val="0"/>
              </a:spcBef>
              <a:spcAft>
                <a:spcPts val="0"/>
              </a:spcAft>
              <a:buSzPts val="1300"/>
              <a:buChar char="●"/>
              <a:defRPr/>
            </a:lvl1pPr>
            <a:lvl2pPr marL="1219170" lvl="1" indent="-397923">
              <a:spcBef>
                <a:spcPts val="0"/>
              </a:spcBef>
              <a:spcAft>
                <a:spcPts val="0"/>
              </a:spcAft>
              <a:buSzPts val="1100"/>
              <a:buChar char="○"/>
              <a:defRPr/>
            </a:lvl2pPr>
            <a:lvl3pPr marL="1828754" lvl="2" indent="-397923">
              <a:spcBef>
                <a:spcPts val="0"/>
              </a:spcBef>
              <a:spcAft>
                <a:spcPts val="0"/>
              </a:spcAft>
              <a:buSzPts val="1100"/>
              <a:buChar char="■"/>
              <a:defRPr/>
            </a:lvl3pPr>
            <a:lvl4pPr marL="2438339" lvl="3" indent="-397923">
              <a:spcBef>
                <a:spcPts val="0"/>
              </a:spcBef>
              <a:spcAft>
                <a:spcPts val="0"/>
              </a:spcAft>
              <a:buSzPts val="1100"/>
              <a:buChar char="●"/>
              <a:defRPr/>
            </a:lvl4pPr>
            <a:lvl5pPr marL="3047924" lvl="4" indent="-397923">
              <a:spcBef>
                <a:spcPts val="0"/>
              </a:spcBef>
              <a:spcAft>
                <a:spcPts val="0"/>
              </a:spcAft>
              <a:buSzPts val="1100"/>
              <a:buChar char="○"/>
              <a:defRPr/>
            </a:lvl5pPr>
            <a:lvl6pPr marL="3657509" lvl="5" indent="-397923">
              <a:spcBef>
                <a:spcPts val="0"/>
              </a:spcBef>
              <a:spcAft>
                <a:spcPts val="0"/>
              </a:spcAft>
              <a:buSzPts val="1100"/>
              <a:buChar char="■"/>
              <a:defRPr/>
            </a:lvl6pPr>
            <a:lvl7pPr marL="4267093" lvl="6" indent="-397923">
              <a:spcBef>
                <a:spcPts val="0"/>
              </a:spcBef>
              <a:spcAft>
                <a:spcPts val="0"/>
              </a:spcAft>
              <a:buSzPts val="1100"/>
              <a:buChar char="●"/>
              <a:defRPr/>
            </a:lvl7pPr>
            <a:lvl8pPr marL="4876678" lvl="7" indent="-397923">
              <a:spcBef>
                <a:spcPts val="0"/>
              </a:spcBef>
              <a:spcAft>
                <a:spcPts val="0"/>
              </a:spcAft>
              <a:buSzPts val="1100"/>
              <a:buChar char="○"/>
              <a:defRPr/>
            </a:lvl8pPr>
            <a:lvl9pPr marL="5486263" lvl="8" indent="-397923">
              <a:spcBef>
                <a:spcPts val="0"/>
              </a:spcBef>
              <a:spcAft>
                <a:spcPts val="0"/>
              </a:spcAft>
              <a:buSzPts val="1100"/>
              <a:buChar char="■"/>
              <a:defRPr/>
            </a:lvl9pPr>
          </a:lstStyle>
          <a:p>
            <a:pPr lvl="0"/>
            <a:r>
              <a:rPr lang="en-US"/>
              <a:t>Click to edit Master text styles</a:t>
            </a:r>
          </a:p>
        </p:txBody>
      </p:sp>
      <p:sp>
        <p:nvSpPr>
          <p:cNvPr id="54" name="Google Shape;54;p5"/>
          <p:cNvSpPr txBox="1">
            <a:spLocks noGrp="1"/>
          </p:cNvSpPr>
          <p:nvPr>
            <p:ph type="body" idx="2"/>
          </p:nvPr>
        </p:nvSpPr>
        <p:spPr>
          <a:xfrm>
            <a:off x="6577628" y="2090067"/>
            <a:ext cx="4537600" cy="3881600"/>
          </a:xfrm>
          <a:prstGeom prst="rect">
            <a:avLst/>
          </a:prstGeom>
        </p:spPr>
        <p:txBody>
          <a:bodyPr spcFirstLastPara="1" wrap="square" lIns="91425" tIns="91425" rIns="91425" bIns="91425" anchor="t" anchorCtr="0">
            <a:normAutofit/>
          </a:bodyPr>
          <a:lstStyle>
            <a:lvl1pPr marL="609585" lvl="0" indent="-414856">
              <a:spcBef>
                <a:spcPts val="0"/>
              </a:spcBef>
              <a:spcAft>
                <a:spcPts val="0"/>
              </a:spcAft>
              <a:buSzPts val="1300"/>
              <a:buChar char="●"/>
              <a:defRPr/>
            </a:lvl1pPr>
            <a:lvl2pPr marL="1219170" lvl="1" indent="-397923">
              <a:spcBef>
                <a:spcPts val="0"/>
              </a:spcBef>
              <a:spcAft>
                <a:spcPts val="0"/>
              </a:spcAft>
              <a:buSzPts val="1100"/>
              <a:buChar char="○"/>
              <a:defRPr/>
            </a:lvl2pPr>
            <a:lvl3pPr marL="1828754" lvl="2" indent="-397923">
              <a:spcBef>
                <a:spcPts val="0"/>
              </a:spcBef>
              <a:spcAft>
                <a:spcPts val="0"/>
              </a:spcAft>
              <a:buSzPts val="1100"/>
              <a:buChar char="■"/>
              <a:defRPr/>
            </a:lvl3pPr>
            <a:lvl4pPr marL="2438339" lvl="3" indent="-397923">
              <a:spcBef>
                <a:spcPts val="0"/>
              </a:spcBef>
              <a:spcAft>
                <a:spcPts val="0"/>
              </a:spcAft>
              <a:buSzPts val="1100"/>
              <a:buChar char="●"/>
              <a:defRPr/>
            </a:lvl4pPr>
            <a:lvl5pPr marL="3047924" lvl="4" indent="-397923">
              <a:spcBef>
                <a:spcPts val="0"/>
              </a:spcBef>
              <a:spcAft>
                <a:spcPts val="0"/>
              </a:spcAft>
              <a:buSzPts val="1100"/>
              <a:buChar char="○"/>
              <a:defRPr/>
            </a:lvl5pPr>
            <a:lvl6pPr marL="3657509" lvl="5" indent="-397923">
              <a:spcBef>
                <a:spcPts val="0"/>
              </a:spcBef>
              <a:spcAft>
                <a:spcPts val="0"/>
              </a:spcAft>
              <a:buSzPts val="1100"/>
              <a:buChar char="■"/>
              <a:defRPr/>
            </a:lvl6pPr>
            <a:lvl7pPr marL="4267093" lvl="6" indent="-397923">
              <a:spcBef>
                <a:spcPts val="0"/>
              </a:spcBef>
              <a:spcAft>
                <a:spcPts val="0"/>
              </a:spcAft>
              <a:buSzPts val="1100"/>
              <a:buChar char="●"/>
              <a:defRPr/>
            </a:lvl7pPr>
            <a:lvl8pPr marL="4876678" lvl="7" indent="-397923">
              <a:spcBef>
                <a:spcPts val="0"/>
              </a:spcBef>
              <a:spcAft>
                <a:spcPts val="0"/>
              </a:spcAft>
              <a:buSzPts val="1100"/>
              <a:buChar char="○"/>
              <a:defRPr/>
            </a:lvl8pPr>
            <a:lvl9pPr marL="5486263" lvl="8" indent="-397923">
              <a:spcBef>
                <a:spcPts val="0"/>
              </a:spcBef>
              <a:spcAft>
                <a:spcPts val="0"/>
              </a:spcAft>
              <a:buSzPts val="1100"/>
              <a:buChar char="■"/>
              <a:defRPr/>
            </a:lvl9pPr>
          </a:lstStyle>
          <a:p>
            <a:pPr lvl="0"/>
            <a:r>
              <a:rPr lang="en-US"/>
              <a:t>Click to edit Master text styles</a:t>
            </a:r>
          </a:p>
        </p:txBody>
      </p:sp>
      <p:sp>
        <p:nvSpPr>
          <p:cNvPr id="55" name="Google Shape;55;p5"/>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9A10D549-DC03-433E-A28D-FFFF3E487D80}" type="slidenum">
              <a:rPr lang="vi-VN" smtClean="0"/>
              <a:t>‹#›</a:t>
            </a:fld>
            <a:endParaRPr lang="vi-VN"/>
          </a:p>
        </p:txBody>
      </p:sp>
    </p:spTree>
    <p:extLst>
      <p:ext uri="{BB962C8B-B14F-4D97-AF65-F5344CB8AC3E}">
        <p14:creationId xmlns:p14="http://schemas.microsoft.com/office/powerpoint/2010/main" val="32572949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56"/>
        <p:cNvGrpSpPr/>
        <p:nvPr/>
      </p:nvGrpSpPr>
      <p:grpSpPr>
        <a:xfrm>
          <a:off x="0" y="0"/>
          <a:ext cx="0" cy="0"/>
          <a:chOff x="0" y="0"/>
          <a:chExt cx="0" cy="0"/>
        </a:xfrm>
      </p:grpSpPr>
      <p:grpSp>
        <p:nvGrpSpPr>
          <p:cNvPr id="57" name="Google Shape;57;p6"/>
          <p:cNvGrpSpPr/>
          <p:nvPr/>
        </p:nvGrpSpPr>
        <p:grpSpPr>
          <a:xfrm>
            <a:off x="0" y="508002"/>
            <a:ext cx="1383800" cy="1355049"/>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60" name="Google Shape;60;p6"/>
          <p:cNvSpPr txBox="1">
            <a:spLocks noGrp="1"/>
          </p:cNvSpPr>
          <p:nvPr>
            <p:ph type="title"/>
          </p:nvPr>
        </p:nvSpPr>
        <p:spPr>
          <a:xfrm>
            <a:off x="1730000" y="525000"/>
            <a:ext cx="9385200" cy="12188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3200"/>
            </a:lvl1pPr>
            <a:lvl2pPr lvl="1">
              <a:spcBef>
                <a:spcPts val="0"/>
              </a:spcBef>
              <a:spcAft>
                <a:spcPts val="0"/>
              </a:spcAft>
              <a:buSzPts val="2400"/>
              <a:buNone/>
              <a:defRPr sz="3200"/>
            </a:lvl2pPr>
            <a:lvl3pPr lvl="2">
              <a:spcBef>
                <a:spcPts val="0"/>
              </a:spcBef>
              <a:spcAft>
                <a:spcPts val="0"/>
              </a:spcAft>
              <a:buSzPts val="2400"/>
              <a:buNone/>
              <a:defRPr sz="3200"/>
            </a:lvl3pPr>
            <a:lvl4pPr lvl="3">
              <a:spcBef>
                <a:spcPts val="0"/>
              </a:spcBef>
              <a:spcAft>
                <a:spcPts val="0"/>
              </a:spcAft>
              <a:buSzPts val="2400"/>
              <a:buNone/>
              <a:defRPr sz="3200"/>
            </a:lvl4pPr>
            <a:lvl5pPr lvl="4">
              <a:spcBef>
                <a:spcPts val="0"/>
              </a:spcBef>
              <a:spcAft>
                <a:spcPts val="0"/>
              </a:spcAft>
              <a:buSzPts val="2400"/>
              <a:buNone/>
              <a:defRPr sz="3200"/>
            </a:lvl5pPr>
            <a:lvl6pPr lvl="5">
              <a:spcBef>
                <a:spcPts val="0"/>
              </a:spcBef>
              <a:spcAft>
                <a:spcPts val="0"/>
              </a:spcAft>
              <a:buSzPts val="2400"/>
              <a:buNone/>
              <a:defRPr sz="3200"/>
            </a:lvl6pPr>
            <a:lvl7pPr lvl="6">
              <a:spcBef>
                <a:spcPts val="0"/>
              </a:spcBef>
              <a:spcAft>
                <a:spcPts val="0"/>
              </a:spcAft>
              <a:buSzPts val="2400"/>
              <a:buNone/>
              <a:defRPr sz="3200"/>
            </a:lvl7pPr>
            <a:lvl8pPr lvl="7">
              <a:spcBef>
                <a:spcPts val="0"/>
              </a:spcBef>
              <a:spcAft>
                <a:spcPts val="0"/>
              </a:spcAft>
              <a:buSzPts val="2400"/>
              <a:buNone/>
              <a:defRPr sz="3200"/>
            </a:lvl8pPr>
            <a:lvl9pPr lvl="8">
              <a:spcBef>
                <a:spcPts val="0"/>
              </a:spcBef>
              <a:spcAft>
                <a:spcPts val="0"/>
              </a:spcAft>
              <a:buSzPts val="2400"/>
              <a:buNone/>
              <a:defRPr sz="3200"/>
            </a:lvl9pPr>
          </a:lstStyle>
          <a:p>
            <a:r>
              <a:rPr lang="en-US"/>
              <a:t>Click to edit Master title style</a:t>
            </a:r>
            <a:endParaRPr/>
          </a:p>
        </p:txBody>
      </p:sp>
      <p:sp>
        <p:nvSpPr>
          <p:cNvPr id="61" name="Google Shape;61;p6"/>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9A10D549-DC03-433E-A28D-FFFF3E487D80}" type="slidenum">
              <a:rPr lang="vi-VN" smtClean="0"/>
              <a:t>‹#›</a:t>
            </a:fld>
            <a:endParaRPr lang="vi-VN"/>
          </a:p>
        </p:txBody>
      </p:sp>
    </p:spTree>
    <p:extLst>
      <p:ext uri="{BB962C8B-B14F-4D97-AF65-F5344CB8AC3E}">
        <p14:creationId xmlns:p14="http://schemas.microsoft.com/office/powerpoint/2010/main" val="37051627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62"/>
        <p:cNvGrpSpPr/>
        <p:nvPr/>
      </p:nvGrpSpPr>
      <p:grpSpPr>
        <a:xfrm>
          <a:off x="0" y="0"/>
          <a:ext cx="0" cy="0"/>
          <a:chOff x="0" y="0"/>
          <a:chExt cx="0" cy="0"/>
        </a:xfrm>
      </p:grpSpPr>
      <p:grpSp>
        <p:nvGrpSpPr>
          <p:cNvPr id="63" name="Google Shape;63;p7"/>
          <p:cNvGrpSpPr/>
          <p:nvPr/>
        </p:nvGrpSpPr>
        <p:grpSpPr>
          <a:xfrm>
            <a:off x="0" y="508002"/>
            <a:ext cx="1383800" cy="1355049"/>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66" name="Google Shape;66;p7"/>
          <p:cNvSpPr txBox="1">
            <a:spLocks noGrp="1"/>
          </p:cNvSpPr>
          <p:nvPr>
            <p:ph type="title"/>
          </p:nvPr>
        </p:nvSpPr>
        <p:spPr>
          <a:xfrm>
            <a:off x="1730000" y="525000"/>
            <a:ext cx="5065200" cy="19908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3200"/>
            </a:lvl1pPr>
            <a:lvl2pPr lvl="1">
              <a:spcBef>
                <a:spcPts val="0"/>
              </a:spcBef>
              <a:spcAft>
                <a:spcPts val="0"/>
              </a:spcAft>
              <a:buSzPts val="2400"/>
              <a:buNone/>
              <a:defRPr sz="3200"/>
            </a:lvl2pPr>
            <a:lvl3pPr lvl="2">
              <a:spcBef>
                <a:spcPts val="0"/>
              </a:spcBef>
              <a:spcAft>
                <a:spcPts val="0"/>
              </a:spcAft>
              <a:buSzPts val="2400"/>
              <a:buNone/>
              <a:defRPr sz="3200"/>
            </a:lvl3pPr>
            <a:lvl4pPr lvl="3">
              <a:spcBef>
                <a:spcPts val="0"/>
              </a:spcBef>
              <a:spcAft>
                <a:spcPts val="0"/>
              </a:spcAft>
              <a:buSzPts val="2400"/>
              <a:buNone/>
              <a:defRPr sz="3200"/>
            </a:lvl4pPr>
            <a:lvl5pPr lvl="4">
              <a:spcBef>
                <a:spcPts val="0"/>
              </a:spcBef>
              <a:spcAft>
                <a:spcPts val="0"/>
              </a:spcAft>
              <a:buSzPts val="2400"/>
              <a:buNone/>
              <a:defRPr sz="3200"/>
            </a:lvl5pPr>
            <a:lvl6pPr lvl="5">
              <a:spcBef>
                <a:spcPts val="0"/>
              </a:spcBef>
              <a:spcAft>
                <a:spcPts val="0"/>
              </a:spcAft>
              <a:buSzPts val="2400"/>
              <a:buNone/>
              <a:defRPr sz="3200"/>
            </a:lvl6pPr>
            <a:lvl7pPr lvl="6">
              <a:spcBef>
                <a:spcPts val="0"/>
              </a:spcBef>
              <a:spcAft>
                <a:spcPts val="0"/>
              </a:spcAft>
              <a:buSzPts val="2400"/>
              <a:buNone/>
              <a:defRPr sz="3200"/>
            </a:lvl7pPr>
            <a:lvl8pPr lvl="7">
              <a:spcBef>
                <a:spcPts val="0"/>
              </a:spcBef>
              <a:spcAft>
                <a:spcPts val="0"/>
              </a:spcAft>
              <a:buSzPts val="2400"/>
              <a:buNone/>
              <a:defRPr sz="3200"/>
            </a:lvl8pPr>
            <a:lvl9pPr lvl="8">
              <a:spcBef>
                <a:spcPts val="0"/>
              </a:spcBef>
              <a:spcAft>
                <a:spcPts val="0"/>
              </a:spcAft>
              <a:buSzPts val="2400"/>
              <a:buNone/>
              <a:defRPr sz="3200"/>
            </a:lvl9pPr>
          </a:lstStyle>
          <a:p>
            <a:r>
              <a:rPr lang="en-US"/>
              <a:t>Click to edit Master title style</a:t>
            </a:r>
            <a:endParaRPr/>
          </a:p>
        </p:txBody>
      </p:sp>
      <p:sp>
        <p:nvSpPr>
          <p:cNvPr id="67" name="Google Shape;67;p7"/>
          <p:cNvSpPr txBox="1">
            <a:spLocks noGrp="1"/>
          </p:cNvSpPr>
          <p:nvPr>
            <p:ph type="body" idx="1"/>
          </p:nvPr>
        </p:nvSpPr>
        <p:spPr>
          <a:xfrm>
            <a:off x="1730000" y="2630067"/>
            <a:ext cx="5065200" cy="3221200"/>
          </a:xfrm>
          <a:prstGeom prst="rect">
            <a:avLst/>
          </a:prstGeom>
        </p:spPr>
        <p:txBody>
          <a:bodyPr spcFirstLastPara="1" wrap="square" lIns="91425" tIns="91425" rIns="91425" bIns="91425" anchor="t" anchorCtr="0">
            <a:normAutofit/>
          </a:bodyPr>
          <a:lstStyle>
            <a:lvl1pPr marL="609585" lvl="0" indent="-414856">
              <a:spcBef>
                <a:spcPts val="0"/>
              </a:spcBef>
              <a:spcAft>
                <a:spcPts val="0"/>
              </a:spcAft>
              <a:buSzPts val="1300"/>
              <a:buChar char="●"/>
              <a:defRPr/>
            </a:lvl1pPr>
            <a:lvl2pPr marL="1219170" lvl="1" indent="-397923">
              <a:spcBef>
                <a:spcPts val="0"/>
              </a:spcBef>
              <a:spcAft>
                <a:spcPts val="0"/>
              </a:spcAft>
              <a:buSzPts val="1100"/>
              <a:buChar char="○"/>
              <a:defRPr/>
            </a:lvl2pPr>
            <a:lvl3pPr marL="1828754" lvl="2" indent="-397923">
              <a:spcBef>
                <a:spcPts val="0"/>
              </a:spcBef>
              <a:spcAft>
                <a:spcPts val="0"/>
              </a:spcAft>
              <a:buSzPts val="1100"/>
              <a:buChar char="■"/>
              <a:defRPr/>
            </a:lvl3pPr>
            <a:lvl4pPr marL="2438339" lvl="3" indent="-397923">
              <a:spcBef>
                <a:spcPts val="0"/>
              </a:spcBef>
              <a:spcAft>
                <a:spcPts val="0"/>
              </a:spcAft>
              <a:buSzPts val="1100"/>
              <a:buChar char="●"/>
              <a:defRPr/>
            </a:lvl4pPr>
            <a:lvl5pPr marL="3047924" lvl="4" indent="-397923">
              <a:spcBef>
                <a:spcPts val="0"/>
              </a:spcBef>
              <a:spcAft>
                <a:spcPts val="0"/>
              </a:spcAft>
              <a:buSzPts val="1100"/>
              <a:buChar char="○"/>
              <a:defRPr/>
            </a:lvl5pPr>
            <a:lvl6pPr marL="3657509" lvl="5" indent="-397923">
              <a:spcBef>
                <a:spcPts val="0"/>
              </a:spcBef>
              <a:spcAft>
                <a:spcPts val="0"/>
              </a:spcAft>
              <a:buSzPts val="1100"/>
              <a:buChar char="■"/>
              <a:defRPr/>
            </a:lvl6pPr>
            <a:lvl7pPr marL="4267093" lvl="6" indent="-397923">
              <a:spcBef>
                <a:spcPts val="0"/>
              </a:spcBef>
              <a:spcAft>
                <a:spcPts val="0"/>
              </a:spcAft>
              <a:buSzPts val="1100"/>
              <a:buChar char="●"/>
              <a:defRPr/>
            </a:lvl7pPr>
            <a:lvl8pPr marL="4876678" lvl="7" indent="-397923">
              <a:spcBef>
                <a:spcPts val="0"/>
              </a:spcBef>
              <a:spcAft>
                <a:spcPts val="0"/>
              </a:spcAft>
              <a:buSzPts val="1100"/>
              <a:buChar char="○"/>
              <a:defRPr/>
            </a:lvl8pPr>
            <a:lvl9pPr marL="5486263" lvl="8" indent="-397923">
              <a:spcBef>
                <a:spcPts val="0"/>
              </a:spcBef>
              <a:spcAft>
                <a:spcPts val="0"/>
              </a:spcAft>
              <a:buSzPts val="1100"/>
              <a:buChar char="■"/>
              <a:defRPr/>
            </a:lvl9pPr>
          </a:lstStyle>
          <a:p>
            <a:pPr lvl="0"/>
            <a:r>
              <a:rPr lang="en-US"/>
              <a:t>Click to edit Master text styles</a:t>
            </a:r>
          </a:p>
        </p:txBody>
      </p:sp>
      <p:sp>
        <p:nvSpPr>
          <p:cNvPr id="68" name="Google Shape;68;p7"/>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9A10D549-DC03-433E-A28D-FFFF3E487D80}" type="slidenum">
              <a:rPr lang="vi-VN" smtClean="0"/>
              <a:t>‹#›</a:t>
            </a:fld>
            <a:endParaRPr lang="vi-VN"/>
          </a:p>
        </p:txBody>
      </p:sp>
    </p:spTree>
    <p:extLst>
      <p:ext uri="{BB962C8B-B14F-4D97-AF65-F5344CB8AC3E}">
        <p14:creationId xmlns:p14="http://schemas.microsoft.com/office/powerpoint/2010/main" val="42409021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69"/>
        <p:cNvGrpSpPr/>
        <p:nvPr/>
      </p:nvGrpSpPr>
      <p:grpSpPr>
        <a:xfrm>
          <a:off x="0" y="0"/>
          <a:ext cx="0" cy="0"/>
          <a:chOff x="0" y="0"/>
          <a:chExt cx="0" cy="0"/>
        </a:xfrm>
      </p:grpSpPr>
      <p:grpSp>
        <p:nvGrpSpPr>
          <p:cNvPr id="70" name="Google Shape;70;p8"/>
          <p:cNvGrpSpPr/>
          <p:nvPr/>
        </p:nvGrpSpPr>
        <p:grpSpPr>
          <a:xfrm>
            <a:off x="5875200" y="0"/>
            <a:ext cx="6316800" cy="68580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89" name="Google Shape;89;p8"/>
          <p:cNvSpPr txBox="1">
            <a:spLocks noGrp="1"/>
          </p:cNvSpPr>
          <p:nvPr>
            <p:ph type="title"/>
          </p:nvPr>
        </p:nvSpPr>
        <p:spPr>
          <a:xfrm>
            <a:off x="1098467" y="1155700"/>
            <a:ext cx="6116000" cy="46948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90" name="Google Shape;90;p8"/>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9A10D549-DC03-433E-A28D-FFFF3E487D80}" type="slidenum">
              <a:rPr lang="vi-VN" smtClean="0"/>
              <a:t>‹#›</a:t>
            </a:fld>
            <a:endParaRPr lang="vi-VN"/>
          </a:p>
        </p:txBody>
      </p:sp>
    </p:spTree>
    <p:extLst>
      <p:ext uri="{BB962C8B-B14F-4D97-AF65-F5344CB8AC3E}">
        <p14:creationId xmlns:p14="http://schemas.microsoft.com/office/powerpoint/2010/main" val="3795259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91"/>
        <p:cNvGrpSpPr/>
        <p:nvPr/>
      </p:nvGrpSpPr>
      <p:grpSpPr>
        <a:xfrm>
          <a:off x="0" y="0"/>
          <a:ext cx="0" cy="0"/>
          <a:chOff x="0" y="0"/>
          <a:chExt cx="0" cy="0"/>
        </a:xfrm>
      </p:grpSpPr>
      <p:grpSp>
        <p:nvGrpSpPr>
          <p:cNvPr id="92" name="Google Shape;92;p9"/>
          <p:cNvGrpSpPr/>
          <p:nvPr/>
        </p:nvGrpSpPr>
        <p:grpSpPr>
          <a:xfrm>
            <a:off x="0" y="508002"/>
            <a:ext cx="1383800" cy="1355049"/>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95" name="Google Shape;95;p9"/>
          <p:cNvSpPr txBox="1">
            <a:spLocks noGrp="1"/>
          </p:cNvSpPr>
          <p:nvPr>
            <p:ph type="title"/>
          </p:nvPr>
        </p:nvSpPr>
        <p:spPr>
          <a:xfrm>
            <a:off x="1730000" y="2211100"/>
            <a:ext cx="4048400" cy="23356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3200"/>
            </a:lvl1pPr>
            <a:lvl2pPr lvl="1">
              <a:spcBef>
                <a:spcPts val="0"/>
              </a:spcBef>
              <a:spcAft>
                <a:spcPts val="0"/>
              </a:spcAft>
              <a:buSzPts val="2400"/>
              <a:buNone/>
              <a:defRPr sz="3200"/>
            </a:lvl2pPr>
            <a:lvl3pPr lvl="2">
              <a:spcBef>
                <a:spcPts val="0"/>
              </a:spcBef>
              <a:spcAft>
                <a:spcPts val="0"/>
              </a:spcAft>
              <a:buSzPts val="2400"/>
              <a:buNone/>
              <a:defRPr sz="3200"/>
            </a:lvl3pPr>
            <a:lvl4pPr lvl="3">
              <a:spcBef>
                <a:spcPts val="0"/>
              </a:spcBef>
              <a:spcAft>
                <a:spcPts val="0"/>
              </a:spcAft>
              <a:buSzPts val="2400"/>
              <a:buNone/>
              <a:defRPr sz="3200"/>
            </a:lvl4pPr>
            <a:lvl5pPr lvl="4">
              <a:spcBef>
                <a:spcPts val="0"/>
              </a:spcBef>
              <a:spcAft>
                <a:spcPts val="0"/>
              </a:spcAft>
              <a:buSzPts val="2400"/>
              <a:buNone/>
              <a:defRPr sz="3200"/>
            </a:lvl5pPr>
            <a:lvl6pPr lvl="5">
              <a:spcBef>
                <a:spcPts val="0"/>
              </a:spcBef>
              <a:spcAft>
                <a:spcPts val="0"/>
              </a:spcAft>
              <a:buSzPts val="2400"/>
              <a:buNone/>
              <a:defRPr sz="3200"/>
            </a:lvl6pPr>
            <a:lvl7pPr lvl="6">
              <a:spcBef>
                <a:spcPts val="0"/>
              </a:spcBef>
              <a:spcAft>
                <a:spcPts val="0"/>
              </a:spcAft>
              <a:buSzPts val="2400"/>
              <a:buNone/>
              <a:defRPr sz="3200"/>
            </a:lvl7pPr>
            <a:lvl8pPr lvl="7">
              <a:spcBef>
                <a:spcPts val="0"/>
              </a:spcBef>
              <a:spcAft>
                <a:spcPts val="0"/>
              </a:spcAft>
              <a:buSzPts val="2400"/>
              <a:buNone/>
              <a:defRPr sz="3200"/>
            </a:lvl8pPr>
            <a:lvl9pPr lvl="8">
              <a:spcBef>
                <a:spcPts val="0"/>
              </a:spcBef>
              <a:spcAft>
                <a:spcPts val="0"/>
              </a:spcAft>
              <a:buSzPts val="2400"/>
              <a:buNone/>
              <a:defRPr sz="3200"/>
            </a:lvl9pPr>
          </a:lstStyle>
          <a:p>
            <a:r>
              <a:rPr lang="en-US"/>
              <a:t>Click to edit Master title style</a:t>
            </a:r>
            <a:endParaRPr/>
          </a:p>
        </p:txBody>
      </p:sp>
      <p:sp>
        <p:nvSpPr>
          <p:cNvPr id="96" name="Google Shape;96;p9"/>
          <p:cNvSpPr txBox="1">
            <a:spLocks noGrp="1"/>
          </p:cNvSpPr>
          <p:nvPr>
            <p:ph type="subTitle" idx="1"/>
          </p:nvPr>
        </p:nvSpPr>
        <p:spPr>
          <a:xfrm>
            <a:off x="1730000" y="4717333"/>
            <a:ext cx="4048400" cy="6748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733"/>
            </a:lvl2pPr>
            <a:lvl3pPr lvl="2">
              <a:lnSpc>
                <a:spcPct val="100000"/>
              </a:lnSpc>
              <a:spcBef>
                <a:spcPts val="0"/>
              </a:spcBef>
              <a:spcAft>
                <a:spcPts val="0"/>
              </a:spcAft>
              <a:buSzPts val="1300"/>
              <a:buNone/>
              <a:defRPr sz="1733"/>
            </a:lvl3pPr>
            <a:lvl4pPr lvl="3">
              <a:lnSpc>
                <a:spcPct val="100000"/>
              </a:lnSpc>
              <a:spcBef>
                <a:spcPts val="0"/>
              </a:spcBef>
              <a:spcAft>
                <a:spcPts val="0"/>
              </a:spcAft>
              <a:buSzPts val="1300"/>
              <a:buNone/>
              <a:defRPr sz="1733"/>
            </a:lvl4pPr>
            <a:lvl5pPr lvl="4">
              <a:lnSpc>
                <a:spcPct val="100000"/>
              </a:lnSpc>
              <a:spcBef>
                <a:spcPts val="0"/>
              </a:spcBef>
              <a:spcAft>
                <a:spcPts val="0"/>
              </a:spcAft>
              <a:buSzPts val="1300"/>
              <a:buNone/>
              <a:defRPr sz="1733"/>
            </a:lvl5pPr>
            <a:lvl6pPr lvl="5">
              <a:lnSpc>
                <a:spcPct val="100000"/>
              </a:lnSpc>
              <a:spcBef>
                <a:spcPts val="0"/>
              </a:spcBef>
              <a:spcAft>
                <a:spcPts val="0"/>
              </a:spcAft>
              <a:buSzPts val="1300"/>
              <a:buNone/>
              <a:defRPr sz="1733"/>
            </a:lvl6pPr>
            <a:lvl7pPr lvl="6">
              <a:lnSpc>
                <a:spcPct val="100000"/>
              </a:lnSpc>
              <a:spcBef>
                <a:spcPts val="0"/>
              </a:spcBef>
              <a:spcAft>
                <a:spcPts val="0"/>
              </a:spcAft>
              <a:buSzPts val="1300"/>
              <a:buNone/>
              <a:defRPr sz="1733"/>
            </a:lvl7pPr>
            <a:lvl8pPr lvl="7">
              <a:lnSpc>
                <a:spcPct val="100000"/>
              </a:lnSpc>
              <a:spcBef>
                <a:spcPts val="0"/>
              </a:spcBef>
              <a:spcAft>
                <a:spcPts val="0"/>
              </a:spcAft>
              <a:buSzPts val="1300"/>
              <a:buNone/>
              <a:defRPr sz="1733"/>
            </a:lvl8pPr>
            <a:lvl9pPr lvl="8">
              <a:lnSpc>
                <a:spcPct val="100000"/>
              </a:lnSpc>
              <a:spcBef>
                <a:spcPts val="0"/>
              </a:spcBef>
              <a:spcAft>
                <a:spcPts val="0"/>
              </a:spcAft>
              <a:buSzPts val="1300"/>
              <a:buNone/>
              <a:defRPr sz="1733"/>
            </a:lvl9pPr>
          </a:lstStyle>
          <a:p>
            <a:r>
              <a:rPr lang="en-US"/>
              <a:t>Click to edit Master subtitle style</a:t>
            </a:r>
            <a:endParaRPr/>
          </a:p>
        </p:txBody>
      </p:sp>
      <p:sp>
        <p:nvSpPr>
          <p:cNvPr id="97" name="Google Shape;97;p9"/>
          <p:cNvSpPr txBox="1">
            <a:spLocks noGrp="1"/>
          </p:cNvSpPr>
          <p:nvPr>
            <p:ph type="body" idx="2"/>
          </p:nvPr>
        </p:nvSpPr>
        <p:spPr>
          <a:xfrm>
            <a:off x="6197600" y="2262133"/>
            <a:ext cx="4902400" cy="3130000"/>
          </a:xfrm>
          <a:prstGeom prst="rect">
            <a:avLst/>
          </a:prstGeom>
        </p:spPr>
        <p:txBody>
          <a:bodyPr spcFirstLastPara="1" wrap="square" lIns="91425" tIns="91425" rIns="91425" bIns="91425" anchor="t" anchorCtr="0">
            <a:normAutofit/>
          </a:bodyPr>
          <a:lstStyle>
            <a:lvl1pPr marL="609585" lvl="0" indent="-414856">
              <a:spcBef>
                <a:spcPts val="0"/>
              </a:spcBef>
              <a:spcAft>
                <a:spcPts val="0"/>
              </a:spcAft>
              <a:buSzPts val="1300"/>
              <a:buChar char="●"/>
              <a:defRPr/>
            </a:lvl1pPr>
            <a:lvl2pPr marL="1219170" lvl="1" indent="-397923">
              <a:spcBef>
                <a:spcPts val="0"/>
              </a:spcBef>
              <a:spcAft>
                <a:spcPts val="0"/>
              </a:spcAft>
              <a:buSzPts val="1100"/>
              <a:buChar char="○"/>
              <a:defRPr/>
            </a:lvl2pPr>
            <a:lvl3pPr marL="1828754" lvl="2" indent="-397923">
              <a:spcBef>
                <a:spcPts val="0"/>
              </a:spcBef>
              <a:spcAft>
                <a:spcPts val="0"/>
              </a:spcAft>
              <a:buSzPts val="1100"/>
              <a:buChar char="■"/>
              <a:defRPr/>
            </a:lvl3pPr>
            <a:lvl4pPr marL="2438339" lvl="3" indent="-397923">
              <a:spcBef>
                <a:spcPts val="0"/>
              </a:spcBef>
              <a:spcAft>
                <a:spcPts val="0"/>
              </a:spcAft>
              <a:buSzPts val="1100"/>
              <a:buChar char="●"/>
              <a:defRPr/>
            </a:lvl4pPr>
            <a:lvl5pPr marL="3047924" lvl="4" indent="-397923">
              <a:spcBef>
                <a:spcPts val="0"/>
              </a:spcBef>
              <a:spcAft>
                <a:spcPts val="0"/>
              </a:spcAft>
              <a:buSzPts val="1100"/>
              <a:buChar char="○"/>
              <a:defRPr/>
            </a:lvl5pPr>
            <a:lvl6pPr marL="3657509" lvl="5" indent="-397923">
              <a:spcBef>
                <a:spcPts val="0"/>
              </a:spcBef>
              <a:spcAft>
                <a:spcPts val="0"/>
              </a:spcAft>
              <a:buSzPts val="1100"/>
              <a:buChar char="■"/>
              <a:defRPr/>
            </a:lvl6pPr>
            <a:lvl7pPr marL="4267093" lvl="6" indent="-397923">
              <a:spcBef>
                <a:spcPts val="0"/>
              </a:spcBef>
              <a:spcAft>
                <a:spcPts val="0"/>
              </a:spcAft>
              <a:buSzPts val="1100"/>
              <a:buChar char="●"/>
              <a:defRPr/>
            </a:lvl7pPr>
            <a:lvl8pPr marL="4876678" lvl="7" indent="-397923">
              <a:spcBef>
                <a:spcPts val="0"/>
              </a:spcBef>
              <a:spcAft>
                <a:spcPts val="0"/>
              </a:spcAft>
              <a:buSzPts val="1100"/>
              <a:buChar char="○"/>
              <a:defRPr/>
            </a:lvl8pPr>
            <a:lvl9pPr marL="5486263" lvl="8" indent="-397923">
              <a:spcBef>
                <a:spcPts val="0"/>
              </a:spcBef>
              <a:spcAft>
                <a:spcPts val="0"/>
              </a:spcAft>
              <a:buSzPts val="1100"/>
              <a:buChar char="■"/>
              <a:defRPr/>
            </a:lvl9pPr>
          </a:lstStyle>
          <a:p>
            <a:pPr lvl="0"/>
            <a:r>
              <a:rPr lang="en-US"/>
              <a:t>Click to edit Master text styles</a:t>
            </a:r>
          </a:p>
        </p:txBody>
      </p:sp>
      <p:sp>
        <p:nvSpPr>
          <p:cNvPr id="98" name="Google Shape;98;p9"/>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9A10D549-DC03-433E-A28D-FFFF3E487D80}" type="slidenum">
              <a:rPr lang="vi-VN" smtClean="0"/>
              <a:t>‹#›</a:t>
            </a:fld>
            <a:endParaRPr lang="vi-VN"/>
          </a:p>
        </p:txBody>
      </p:sp>
    </p:spTree>
    <p:extLst>
      <p:ext uri="{BB962C8B-B14F-4D97-AF65-F5344CB8AC3E}">
        <p14:creationId xmlns:p14="http://schemas.microsoft.com/office/powerpoint/2010/main" val="15470753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99"/>
        <p:cNvGrpSpPr/>
        <p:nvPr/>
      </p:nvGrpSpPr>
      <p:grpSpPr>
        <a:xfrm>
          <a:off x="0" y="0"/>
          <a:ext cx="0" cy="0"/>
          <a:chOff x="0" y="0"/>
          <a:chExt cx="0" cy="0"/>
        </a:xfrm>
      </p:grpSpPr>
      <p:grpSp>
        <p:nvGrpSpPr>
          <p:cNvPr id="100" name="Google Shape;100;p10"/>
          <p:cNvGrpSpPr/>
          <p:nvPr/>
        </p:nvGrpSpPr>
        <p:grpSpPr>
          <a:xfrm>
            <a:off x="1" y="5504763"/>
            <a:ext cx="931900" cy="912876"/>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03" name="Google Shape;103;p10"/>
          <p:cNvSpPr txBox="1">
            <a:spLocks noGrp="1"/>
          </p:cNvSpPr>
          <p:nvPr>
            <p:ph type="body" idx="1"/>
          </p:nvPr>
        </p:nvSpPr>
        <p:spPr>
          <a:xfrm>
            <a:off x="1083633" y="5740500"/>
            <a:ext cx="9248000" cy="698400"/>
          </a:xfrm>
          <a:prstGeom prst="rect">
            <a:avLst/>
          </a:prstGeom>
        </p:spPr>
        <p:txBody>
          <a:bodyPr spcFirstLastPara="1" wrap="square" lIns="91425" tIns="91425" rIns="91425" bIns="91425" anchor="ctr" anchorCtr="0">
            <a:normAutofit/>
          </a:bodyPr>
          <a:lstStyle>
            <a:lvl1pPr marL="609585" lvl="0" indent="-304792">
              <a:lnSpc>
                <a:spcPct val="100000"/>
              </a:lnSpc>
              <a:spcBef>
                <a:spcPts val="0"/>
              </a:spcBef>
              <a:spcAft>
                <a:spcPts val="0"/>
              </a:spcAft>
              <a:buSzPts val="1300"/>
              <a:buNone/>
              <a:defRPr/>
            </a:lvl1pPr>
          </a:lstStyle>
          <a:p>
            <a:pPr lvl="0"/>
            <a:r>
              <a:rPr lang="en-US"/>
              <a:t>Click to edit Master text styles</a:t>
            </a:r>
          </a:p>
        </p:txBody>
      </p:sp>
      <p:sp>
        <p:nvSpPr>
          <p:cNvPr id="104" name="Google Shape;104;p10"/>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9A10D549-DC03-433E-A28D-FFFF3E487D80}" type="slidenum">
              <a:rPr lang="vi-VN" smtClean="0"/>
              <a:t>‹#›</a:t>
            </a:fld>
            <a:endParaRPr lang="vi-VN"/>
          </a:p>
        </p:txBody>
      </p:sp>
    </p:spTree>
    <p:extLst>
      <p:ext uri="{BB962C8B-B14F-4D97-AF65-F5344CB8AC3E}">
        <p14:creationId xmlns:p14="http://schemas.microsoft.com/office/powerpoint/2010/main" val="24957545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105"/>
        <p:cNvGrpSpPr/>
        <p:nvPr/>
      </p:nvGrpSpPr>
      <p:grpSpPr>
        <a:xfrm>
          <a:off x="0" y="0"/>
          <a:ext cx="0" cy="0"/>
          <a:chOff x="0" y="0"/>
          <a:chExt cx="0" cy="0"/>
        </a:xfrm>
      </p:grpSpPr>
      <p:grpSp>
        <p:nvGrpSpPr>
          <p:cNvPr id="106" name="Google Shape;106;p11"/>
          <p:cNvGrpSpPr/>
          <p:nvPr/>
        </p:nvGrpSpPr>
        <p:grpSpPr>
          <a:xfrm>
            <a:off x="5875200" y="1"/>
            <a:ext cx="6316800" cy="6857420"/>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25" name="Google Shape;125;p11"/>
          <p:cNvSpPr txBox="1">
            <a:spLocks noGrp="1"/>
          </p:cNvSpPr>
          <p:nvPr>
            <p:ph type="title" hasCustomPrompt="1"/>
          </p:nvPr>
        </p:nvSpPr>
        <p:spPr>
          <a:xfrm>
            <a:off x="1098467" y="1712900"/>
            <a:ext cx="6368000" cy="17344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10666"/>
            </a:lvl1pPr>
            <a:lvl2pPr lvl="1">
              <a:spcBef>
                <a:spcPts val="0"/>
              </a:spcBef>
              <a:spcAft>
                <a:spcPts val="0"/>
              </a:spcAft>
              <a:buSzPts val="8000"/>
              <a:buNone/>
              <a:defRPr sz="10666"/>
            </a:lvl2pPr>
            <a:lvl3pPr lvl="2">
              <a:spcBef>
                <a:spcPts val="0"/>
              </a:spcBef>
              <a:spcAft>
                <a:spcPts val="0"/>
              </a:spcAft>
              <a:buSzPts val="8000"/>
              <a:buNone/>
              <a:defRPr sz="10666"/>
            </a:lvl3pPr>
            <a:lvl4pPr lvl="3">
              <a:spcBef>
                <a:spcPts val="0"/>
              </a:spcBef>
              <a:spcAft>
                <a:spcPts val="0"/>
              </a:spcAft>
              <a:buSzPts val="8000"/>
              <a:buNone/>
              <a:defRPr sz="10666"/>
            </a:lvl4pPr>
            <a:lvl5pPr lvl="4">
              <a:spcBef>
                <a:spcPts val="0"/>
              </a:spcBef>
              <a:spcAft>
                <a:spcPts val="0"/>
              </a:spcAft>
              <a:buSzPts val="8000"/>
              <a:buNone/>
              <a:defRPr sz="10666"/>
            </a:lvl5pPr>
            <a:lvl6pPr lvl="5">
              <a:spcBef>
                <a:spcPts val="0"/>
              </a:spcBef>
              <a:spcAft>
                <a:spcPts val="0"/>
              </a:spcAft>
              <a:buSzPts val="8000"/>
              <a:buNone/>
              <a:defRPr sz="10666"/>
            </a:lvl6pPr>
            <a:lvl7pPr lvl="6">
              <a:spcBef>
                <a:spcPts val="0"/>
              </a:spcBef>
              <a:spcAft>
                <a:spcPts val="0"/>
              </a:spcAft>
              <a:buSzPts val="8000"/>
              <a:buNone/>
              <a:defRPr sz="10666"/>
            </a:lvl7pPr>
            <a:lvl8pPr lvl="7">
              <a:spcBef>
                <a:spcPts val="0"/>
              </a:spcBef>
              <a:spcAft>
                <a:spcPts val="0"/>
              </a:spcAft>
              <a:buSzPts val="8000"/>
              <a:buNone/>
              <a:defRPr sz="10666"/>
            </a:lvl8pPr>
            <a:lvl9pPr lvl="8">
              <a:spcBef>
                <a:spcPts val="0"/>
              </a:spcBef>
              <a:spcAft>
                <a:spcPts val="0"/>
              </a:spcAft>
              <a:buSzPts val="8000"/>
              <a:buNone/>
              <a:defRPr sz="10666"/>
            </a:lvl9pPr>
          </a:lstStyle>
          <a:p>
            <a:r>
              <a:t>xx%</a:t>
            </a:r>
          </a:p>
        </p:txBody>
      </p:sp>
      <p:sp>
        <p:nvSpPr>
          <p:cNvPr id="126" name="Google Shape;126;p11"/>
          <p:cNvSpPr txBox="1">
            <a:spLocks noGrp="1"/>
          </p:cNvSpPr>
          <p:nvPr>
            <p:ph type="body" idx="1"/>
          </p:nvPr>
        </p:nvSpPr>
        <p:spPr>
          <a:xfrm>
            <a:off x="1098467" y="3524165"/>
            <a:ext cx="6368000" cy="1625200"/>
          </a:xfrm>
          <a:prstGeom prst="rect">
            <a:avLst/>
          </a:prstGeom>
        </p:spPr>
        <p:txBody>
          <a:bodyPr spcFirstLastPara="1" wrap="square" lIns="91425" tIns="91425" rIns="91425" bIns="91425" anchor="t" anchorCtr="0">
            <a:normAutofit/>
          </a:bodyPr>
          <a:lstStyle>
            <a:lvl1pPr marL="609585" lvl="0" indent="-414856">
              <a:spcBef>
                <a:spcPts val="0"/>
              </a:spcBef>
              <a:spcAft>
                <a:spcPts val="0"/>
              </a:spcAft>
              <a:buSzPts val="1300"/>
              <a:buChar char="●"/>
              <a:defRPr/>
            </a:lvl1pPr>
            <a:lvl2pPr marL="1219170" lvl="1" indent="-397923">
              <a:spcBef>
                <a:spcPts val="0"/>
              </a:spcBef>
              <a:spcAft>
                <a:spcPts val="0"/>
              </a:spcAft>
              <a:buSzPts val="1100"/>
              <a:buChar char="○"/>
              <a:defRPr/>
            </a:lvl2pPr>
            <a:lvl3pPr marL="1828754" lvl="2" indent="-397923">
              <a:spcBef>
                <a:spcPts val="0"/>
              </a:spcBef>
              <a:spcAft>
                <a:spcPts val="0"/>
              </a:spcAft>
              <a:buSzPts val="1100"/>
              <a:buChar char="■"/>
              <a:defRPr/>
            </a:lvl3pPr>
            <a:lvl4pPr marL="2438339" lvl="3" indent="-397923">
              <a:spcBef>
                <a:spcPts val="0"/>
              </a:spcBef>
              <a:spcAft>
                <a:spcPts val="0"/>
              </a:spcAft>
              <a:buSzPts val="1100"/>
              <a:buChar char="●"/>
              <a:defRPr/>
            </a:lvl4pPr>
            <a:lvl5pPr marL="3047924" lvl="4" indent="-397923">
              <a:spcBef>
                <a:spcPts val="0"/>
              </a:spcBef>
              <a:spcAft>
                <a:spcPts val="0"/>
              </a:spcAft>
              <a:buSzPts val="1100"/>
              <a:buChar char="○"/>
              <a:defRPr/>
            </a:lvl5pPr>
            <a:lvl6pPr marL="3657509" lvl="5" indent="-397923">
              <a:spcBef>
                <a:spcPts val="0"/>
              </a:spcBef>
              <a:spcAft>
                <a:spcPts val="0"/>
              </a:spcAft>
              <a:buSzPts val="1100"/>
              <a:buChar char="■"/>
              <a:defRPr/>
            </a:lvl6pPr>
            <a:lvl7pPr marL="4267093" lvl="6" indent="-397923">
              <a:spcBef>
                <a:spcPts val="0"/>
              </a:spcBef>
              <a:spcAft>
                <a:spcPts val="0"/>
              </a:spcAft>
              <a:buSzPts val="1100"/>
              <a:buChar char="●"/>
              <a:defRPr/>
            </a:lvl7pPr>
            <a:lvl8pPr marL="4876678" lvl="7" indent="-397923">
              <a:spcBef>
                <a:spcPts val="0"/>
              </a:spcBef>
              <a:spcAft>
                <a:spcPts val="0"/>
              </a:spcAft>
              <a:buSzPts val="1100"/>
              <a:buChar char="○"/>
              <a:defRPr/>
            </a:lvl8pPr>
            <a:lvl9pPr marL="5486263" lvl="8" indent="-397923">
              <a:spcBef>
                <a:spcPts val="0"/>
              </a:spcBef>
              <a:spcAft>
                <a:spcPts val="0"/>
              </a:spcAft>
              <a:buSzPts val="1100"/>
              <a:buChar char="■"/>
              <a:defRPr/>
            </a:lvl9pPr>
          </a:lstStyle>
          <a:p>
            <a:pPr lvl="0"/>
            <a:r>
              <a:rPr lang="en-US"/>
              <a:t>Click to edit Master text styles</a:t>
            </a:r>
          </a:p>
        </p:txBody>
      </p:sp>
      <p:sp>
        <p:nvSpPr>
          <p:cNvPr id="127" name="Google Shape;127;p11"/>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9A10D549-DC03-433E-A28D-FFFF3E487D80}" type="slidenum">
              <a:rPr lang="vi-VN" smtClean="0"/>
              <a:t>‹#›</a:t>
            </a:fld>
            <a:endParaRPr lang="vi-VN"/>
          </a:p>
        </p:txBody>
      </p:sp>
    </p:spTree>
    <p:extLst>
      <p:ext uri="{BB962C8B-B14F-4D97-AF65-F5344CB8AC3E}">
        <p14:creationId xmlns:p14="http://schemas.microsoft.com/office/powerpoint/2010/main" val="38112767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rmAutofit/>
          </a:bodyPr>
          <a:lstStyle>
            <a:lvl1pPr lvl="0" algn="r">
              <a:buNone/>
              <a:defRPr sz="1333">
                <a:solidFill>
                  <a:schemeClr val="lt1"/>
                </a:solidFill>
                <a:latin typeface="Lato"/>
                <a:ea typeface="Lato"/>
                <a:cs typeface="Lato"/>
                <a:sym typeface="Lato"/>
              </a:defRPr>
            </a:lvl1pPr>
            <a:lvl2pPr lvl="1" algn="r">
              <a:buNone/>
              <a:defRPr sz="1333">
                <a:solidFill>
                  <a:schemeClr val="lt1"/>
                </a:solidFill>
                <a:latin typeface="Lato"/>
                <a:ea typeface="Lato"/>
                <a:cs typeface="Lato"/>
                <a:sym typeface="Lato"/>
              </a:defRPr>
            </a:lvl2pPr>
            <a:lvl3pPr lvl="2" algn="r">
              <a:buNone/>
              <a:defRPr sz="1333">
                <a:solidFill>
                  <a:schemeClr val="lt1"/>
                </a:solidFill>
                <a:latin typeface="Lato"/>
                <a:ea typeface="Lato"/>
                <a:cs typeface="Lato"/>
                <a:sym typeface="Lato"/>
              </a:defRPr>
            </a:lvl3pPr>
            <a:lvl4pPr lvl="3" algn="r">
              <a:buNone/>
              <a:defRPr sz="1333">
                <a:solidFill>
                  <a:schemeClr val="lt1"/>
                </a:solidFill>
                <a:latin typeface="Lato"/>
                <a:ea typeface="Lato"/>
                <a:cs typeface="Lato"/>
                <a:sym typeface="Lato"/>
              </a:defRPr>
            </a:lvl4pPr>
            <a:lvl5pPr lvl="4" algn="r">
              <a:buNone/>
              <a:defRPr sz="1333">
                <a:solidFill>
                  <a:schemeClr val="lt1"/>
                </a:solidFill>
                <a:latin typeface="Lato"/>
                <a:ea typeface="Lato"/>
                <a:cs typeface="Lato"/>
                <a:sym typeface="Lato"/>
              </a:defRPr>
            </a:lvl5pPr>
            <a:lvl6pPr lvl="5" algn="r">
              <a:buNone/>
              <a:defRPr sz="1333">
                <a:solidFill>
                  <a:schemeClr val="lt1"/>
                </a:solidFill>
                <a:latin typeface="Lato"/>
                <a:ea typeface="Lato"/>
                <a:cs typeface="Lato"/>
                <a:sym typeface="Lato"/>
              </a:defRPr>
            </a:lvl6pPr>
            <a:lvl7pPr lvl="6" algn="r">
              <a:buNone/>
              <a:defRPr sz="1333">
                <a:solidFill>
                  <a:schemeClr val="lt1"/>
                </a:solidFill>
                <a:latin typeface="Lato"/>
                <a:ea typeface="Lato"/>
                <a:cs typeface="Lato"/>
                <a:sym typeface="Lato"/>
              </a:defRPr>
            </a:lvl7pPr>
            <a:lvl8pPr lvl="7" algn="r">
              <a:buNone/>
              <a:defRPr sz="1333">
                <a:solidFill>
                  <a:schemeClr val="lt1"/>
                </a:solidFill>
                <a:latin typeface="Lato"/>
                <a:ea typeface="Lato"/>
                <a:cs typeface="Lato"/>
                <a:sym typeface="Lato"/>
              </a:defRPr>
            </a:lvl8pPr>
            <a:lvl9pPr lvl="8" algn="r">
              <a:buNone/>
              <a:defRPr sz="1333">
                <a:solidFill>
                  <a:schemeClr val="lt1"/>
                </a:solidFill>
                <a:latin typeface="Lato"/>
                <a:ea typeface="Lato"/>
                <a:cs typeface="Lato"/>
                <a:sym typeface="Lato"/>
              </a:defRPr>
            </a:lvl9pPr>
          </a:lstStyle>
          <a:p>
            <a:fld id="{9A10D549-DC03-433E-A28D-FFFF3E487D80}" type="slidenum">
              <a:rPr lang="vi-VN" smtClean="0"/>
              <a:t>‹#›</a:t>
            </a:fld>
            <a:endParaRPr lang="vi-VN"/>
          </a:p>
        </p:txBody>
      </p:sp>
    </p:spTree>
    <p:extLst>
      <p:ext uri="{BB962C8B-B14F-4D97-AF65-F5344CB8AC3E}">
        <p14:creationId xmlns:p14="http://schemas.microsoft.com/office/powerpoint/2010/main" val="1211206086"/>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customXml" Target="../ink/ink4.xml"/><Relationship Id="rId13" Type="http://schemas.openxmlformats.org/officeDocument/2006/relationships/image" Target="../media/image6.png"/><Relationship Id="rId18" Type="http://schemas.openxmlformats.org/officeDocument/2006/relationships/customXml" Target="../ink/ink9.xml"/><Relationship Id="rId26" Type="http://schemas.openxmlformats.org/officeDocument/2006/relationships/customXml" Target="../ink/ink13.xml"/><Relationship Id="rId3" Type="http://schemas.openxmlformats.org/officeDocument/2006/relationships/image" Target="../media/image1.png"/><Relationship Id="rId21" Type="http://schemas.openxmlformats.org/officeDocument/2006/relationships/image" Target="../media/image10.png"/><Relationship Id="rId7" Type="http://schemas.openxmlformats.org/officeDocument/2006/relationships/image" Target="../media/image3.png"/><Relationship Id="rId12" Type="http://schemas.openxmlformats.org/officeDocument/2006/relationships/customXml" Target="../ink/ink6.xml"/><Relationship Id="rId17" Type="http://schemas.openxmlformats.org/officeDocument/2006/relationships/image" Target="../media/image8.png"/><Relationship Id="rId25" Type="http://schemas.openxmlformats.org/officeDocument/2006/relationships/image" Target="../media/image12.png"/><Relationship Id="rId2" Type="http://schemas.openxmlformats.org/officeDocument/2006/relationships/customXml" Target="../ink/ink1.xml"/><Relationship Id="rId16" Type="http://schemas.openxmlformats.org/officeDocument/2006/relationships/customXml" Target="../ink/ink8.xml"/><Relationship Id="rId20" Type="http://schemas.openxmlformats.org/officeDocument/2006/relationships/customXml" Target="../ink/ink10.xml"/><Relationship Id="rId1" Type="http://schemas.openxmlformats.org/officeDocument/2006/relationships/slideLayout" Target="../slideLayouts/slideLayout5.xml"/><Relationship Id="rId6" Type="http://schemas.openxmlformats.org/officeDocument/2006/relationships/customXml" Target="../ink/ink3.xml"/><Relationship Id="rId11" Type="http://schemas.openxmlformats.org/officeDocument/2006/relationships/image" Target="../media/image5.png"/><Relationship Id="rId24" Type="http://schemas.openxmlformats.org/officeDocument/2006/relationships/customXml" Target="../ink/ink12.xml"/><Relationship Id="rId5" Type="http://schemas.openxmlformats.org/officeDocument/2006/relationships/image" Target="../media/image2.png"/><Relationship Id="rId15" Type="http://schemas.openxmlformats.org/officeDocument/2006/relationships/image" Target="../media/image7.png"/><Relationship Id="rId23" Type="http://schemas.openxmlformats.org/officeDocument/2006/relationships/image" Target="../media/image11.png"/><Relationship Id="rId10" Type="http://schemas.openxmlformats.org/officeDocument/2006/relationships/customXml" Target="../ink/ink5.xml"/><Relationship Id="rId19" Type="http://schemas.openxmlformats.org/officeDocument/2006/relationships/image" Target="../media/image9.png"/><Relationship Id="rId4" Type="http://schemas.openxmlformats.org/officeDocument/2006/relationships/customXml" Target="../ink/ink2.xml"/><Relationship Id="rId9" Type="http://schemas.openxmlformats.org/officeDocument/2006/relationships/image" Target="../media/image4.png"/><Relationship Id="rId14" Type="http://schemas.openxmlformats.org/officeDocument/2006/relationships/customXml" Target="../ink/ink7.xml"/><Relationship Id="rId22" Type="http://schemas.openxmlformats.org/officeDocument/2006/relationships/customXml" Target="../ink/ink11.xml"/><Relationship Id="rId27" Type="http://schemas.openxmlformats.org/officeDocument/2006/relationships/image" Target="../media/image13.png"/></Relationships>
</file>

<file path=ppt/slides/_rels/slide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customXml" Target="../ink/ink14.xml"/><Relationship Id="rId1" Type="http://schemas.openxmlformats.org/officeDocument/2006/relationships/slideLayout" Target="../slideLayouts/slideLayout5.xml"/><Relationship Id="rId5" Type="http://schemas.openxmlformats.org/officeDocument/2006/relationships/image" Target="../media/image16.png"/><Relationship Id="rId4" Type="http://schemas.openxmlformats.org/officeDocument/2006/relationships/customXml" Target="../ink/ink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6" Type="http://schemas.openxmlformats.org/officeDocument/2006/relationships/customXml" Target="../ink/ink27.xml"/><Relationship Id="rId21" Type="http://schemas.openxmlformats.org/officeDocument/2006/relationships/image" Target="../media/image24.png"/><Relationship Id="rId42" Type="http://schemas.openxmlformats.org/officeDocument/2006/relationships/customXml" Target="../ink/ink35.xml"/><Relationship Id="rId47" Type="http://schemas.openxmlformats.org/officeDocument/2006/relationships/image" Target="../media/image37.png"/><Relationship Id="rId63" Type="http://schemas.openxmlformats.org/officeDocument/2006/relationships/image" Target="../media/image45.png"/><Relationship Id="rId68" Type="http://schemas.openxmlformats.org/officeDocument/2006/relationships/customXml" Target="../ink/ink48.xml"/><Relationship Id="rId84" Type="http://schemas.openxmlformats.org/officeDocument/2006/relationships/customXml" Target="../ink/ink56.xml"/><Relationship Id="rId89" Type="http://schemas.openxmlformats.org/officeDocument/2006/relationships/image" Target="../media/image58.png"/><Relationship Id="rId16" Type="http://schemas.openxmlformats.org/officeDocument/2006/relationships/customXml" Target="../ink/ink22.xml"/><Relationship Id="rId11" Type="http://schemas.openxmlformats.org/officeDocument/2006/relationships/image" Target="../media/image19.png"/><Relationship Id="rId32" Type="http://schemas.openxmlformats.org/officeDocument/2006/relationships/customXml" Target="../ink/ink30.xml"/><Relationship Id="rId37" Type="http://schemas.openxmlformats.org/officeDocument/2006/relationships/image" Target="../media/image32.png"/><Relationship Id="rId53" Type="http://schemas.openxmlformats.org/officeDocument/2006/relationships/image" Target="../media/image40.png"/><Relationship Id="rId58" Type="http://schemas.openxmlformats.org/officeDocument/2006/relationships/customXml" Target="../ink/ink43.xml"/><Relationship Id="rId74" Type="http://schemas.openxmlformats.org/officeDocument/2006/relationships/customXml" Target="../ink/ink51.xml"/><Relationship Id="rId79" Type="http://schemas.openxmlformats.org/officeDocument/2006/relationships/image" Target="../media/image53.png"/><Relationship Id="rId5" Type="http://schemas.openxmlformats.org/officeDocument/2006/relationships/image" Target="../media/image160.png"/><Relationship Id="rId90" Type="http://schemas.openxmlformats.org/officeDocument/2006/relationships/customXml" Target="../ink/ink59.xml"/><Relationship Id="rId95" Type="http://schemas.openxmlformats.org/officeDocument/2006/relationships/image" Target="../media/image61.png"/><Relationship Id="rId22" Type="http://schemas.openxmlformats.org/officeDocument/2006/relationships/customXml" Target="../ink/ink25.xml"/><Relationship Id="rId27" Type="http://schemas.openxmlformats.org/officeDocument/2006/relationships/image" Target="../media/image27.png"/><Relationship Id="rId43" Type="http://schemas.openxmlformats.org/officeDocument/2006/relationships/image" Target="../media/image35.png"/><Relationship Id="rId48" Type="http://schemas.openxmlformats.org/officeDocument/2006/relationships/customXml" Target="../ink/ink38.xml"/><Relationship Id="rId64" Type="http://schemas.openxmlformats.org/officeDocument/2006/relationships/customXml" Target="../ink/ink46.xml"/><Relationship Id="rId69" Type="http://schemas.openxmlformats.org/officeDocument/2006/relationships/image" Target="../media/image48.png"/><Relationship Id="rId8" Type="http://schemas.openxmlformats.org/officeDocument/2006/relationships/customXml" Target="../ink/ink18.xml"/><Relationship Id="rId51" Type="http://schemas.openxmlformats.org/officeDocument/2006/relationships/image" Target="../media/image39.png"/><Relationship Id="rId72" Type="http://schemas.openxmlformats.org/officeDocument/2006/relationships/customXml" Target="../ink/ink50.xml"/><Relationship Id="rId80" Type="http://schemas.openxmlformats.org/officeDocument/2006/relationships/customXml" Target="../ink/ink54.xml"/><Relationship Id="rId85" Type="http://schemas.openxmlformats.org/officeDocument/2006/relationships/image" Target="../media/image56.png"/><Relationship Id="rId93" Type="http://schemas.openxmlformats.org/officeDocument/2006/relationships/image" Target="../media/image60.png"/><Relationship Id="rId3" Type="http://schemas.openxmlformats.org/officeDocument/2006/relationships/image" Target="../media/image18.png"/><Relationship Id="rId12" Type="http://schemas.openxmlformats.org/officeDocument/2006/relationships/customXml" Target="../ink/ink20.xml"/><Relationship Id="rId17" Type="http://schemas.openxmlformats.org/officeDocument/2006/relationships/image" Target="../media/image22.png"/><Relationship Id="rId25" Type="http://schemas.openxmlformats.org/officeDocument/2006/relationships/image" Target="../media/image26.png"/><Relationship Id="rId33" Type="http://schemas.openxmlformats.org/officeDocument/2006/relationships/image" Target="../media/image30.png"/><Relationship Id="rId38" Type="http://schemas.openxmlformats.org/officeDocument/2006/relationships/customXml" Target="../ink/ink33.xml"/><Relationship Id="rId46" Type="http://schemas.openxmlformats.org/officeDocument/2006/relationships/customXml" Target="../ink/ink37.xml"/><Relationship Id="rId59" Type="http://schemas.openxmlformats.org/officeDocument/2006/relationships/image" Target="../media/image43.png"/><Relationship Id="rId67" Type="http://schemas.openxmlformats.org/officeDocument/2006/relationships/image" Target="../media/image47.png"/><Relationship Id="rId20" Type="http://schemas.openxmlformats.org/officeDocument/2006/relationships/customXml" Target="../ink/ink24.xml"/><Relationship Id="rId41" Type="http://schemas.openxmlformats.org/officeDocument/2006/relationships/image" Target="../media/image34.png"/><Relationship Id="rId54" Type="http://schemas.openxmlformats.org/officeDocument/2006/relationships/customXml" Target="../ink/ink41.xml"/><Relationship Id="rId62" Type="http://schemas.openxmlformats.org/officeDocument/2006/relationships/customXml" Target="../ink/ink45.xml"/><Relationship Id="rId70" Type="http://schemas.openxmlformats.org/officeDocument/2006/relationships/customXml" Target="../ink/ink49.xml"/><Relationship Id="rId75" Type="http://schemas.openxmlformats.org/officeDocument/2006/relationships/image" Target="../media/image51.png"/><Relationship Id="rId83" Type="http://schemas.openxmlformats.org/officeDocument/2006/relationships/image" Target="../media/image55.png"/><Relationship Id="rId88" Type="http://schemas.openxmlformats.org/officeDocument/2006/relationships/customXml" Target="../ink/ink58.xml"/><Relationship Id="rId91" Type="http://schemas.openxmlformats.org/officeDocument/2006/relationships/image" Target="../media/image59.png"/><Relationship Id="rId1" Type="http://schemas.openxmlformats.org/officeDocument/2006/relationships/slideLayout" Target="../slideLayouts/slideLayout3.xml"/><Relationship Id="rId6" Type="http://schemas.openxmlformats.org/officeDocument/2006/relationships/customXml" Target="../ink/ink17.xml"/><Relationship Id="rId15" Type="http://schemas.openxmlformats.org/officeDocument/2006/relationships/image" Target="../media/image21.png"/><Relationship Id="rId23" Type="http://schemas.openxmlformats.org/officeDocument/2006/relationships/image" Target="../media/image25.png"/><Relationship Id="rId28" Type="http://schemas.openxmlformats.org/officeDocument/2006/relationships/customXml" Target="../ink/ink28.xml"/><Relationship Id="rId36" Type="http://schemas.openxmlformats.org/officeDocument/2006/relationships/customXml" Target="../ink/ink32.xml"/><Relationship Id="rId49" Type="http://schemas.openxmlformats.org/officeDocument/2006/relationships/image" Target="../media/image38.png"/><Relationship Id="rId57" Type="http://schemas.openxmlformats.org/officeDocument/2006/relationships/image" Target="../media/image42.png"/><Relationship Id="rId10" Type="http://schemas.openxmlformats.org/officeDocument/2006/relationships/customXml" Target="../ink/ink19.xml"/><Relationship Id="rId31" Type="http://schemas.openxmlformats.org/officeDocument/2006/relationships/image" Target="../media/image29.png"/><Relationship Id="rId44" Type="http://schemas.openxmlformats.org/officeDocument/2006/relationships/customXml" Target="../ink/ink36.xml"/><Relationship Id="rId52" Type="http://schemas.openxmlformats.org/officeDocument/2006/relationships/customXml" Target="../ink/ink40.xml"/><Relationship Id="rId60" Type="http://schemas.openxmlformats.org/officeDocument/2006/relationships/customXml" Target="../ink/ink44.xml"/><Relationship Id="rId65" Type="http://schemas.openxmlformats.org/officeDocument/2006/relationships/image" Target="../media/image46.png"/><Relationship Id="rId73" Type="http://schemas.openxmlformats.org/officeDocument/2006/relationships/image" Target="../media/image50.png"/><Relationship Id="rId78" Type="http://schemas.openxmlformats.org/officeDocument/2006/relationships/customXml" Target="../ink/ink53.xml"/><Relationship Id="rId81" Type="http://schemas.openxmlformats.org/officeDocument/2006/relationships/image" Target="../media/image54.png"/><Relationship Id="rId86" Type="http://schemas.openxmlformats.org/officeDocument/2006/relationships/customXml" Target="../ink/ink57.xml"/><Relationship Id="rId94" Type="http://schemas.openxmlformats.org/officeDocument/2006/relationships/customXml" Target="../ink/ink61.xml"/><Relationship Id="rId4" Type="http://schemas.openxmlformats.org/officeDocument/2006/relationships/customXml" Target="../ink/ink16.xml"/><Relationship Id="rId9" Type="http://schemas.openxmlformats.org/officeDocument/2006/relationships/image" Target="../media/image180.png"/><Relationship Id="rId13" Type="http://schemas.openxmlformats.org/officeDocument/2006/relationships/image" Target="../media/image20.png"/><Relationship Id="rId18" Type="http://schemas.openxmlformats.org/officeDocument/2006/relationships/customXml" Target="../ink/ink23.xml"/><Relationship Id="rId39" Type="http://schemas.openxmlformats.org/officeDocument/2006/relationships/image" Target="../media/image33.png"/><Relationship Id="rId34" Type="http://schemas.openxmlformats.org/officeDocument/2006/relationships/customXml" Target="../ink/ink31.xml"/><Relationship Id="rId50" Type="http://schemas.openxmlformats.org/officeDocument/2006/relationships/customXml" Target="../ink/ink39.xml"/><Relationship Id="rId55" Type="http://schemas.openxmlformats.org/officeDocument/2006/relationships/image" Target="../media/image41.png"/><Relationship Id="rId76" Type="http://schemas.openxmlformats.org/officeDocument/2006/relationships/customXml" Target="../ink/ink52.xml"/><Relationship Id="rId7" Type="http://schemas.openxmlformats.org/officeDocument/2006/relationships/image" Target="../media/image170.png"/><Relationship Id="rId71" Type="http://schemas.openxmlformats.org/officeDocument/2006/relationships/image" Target="../media/image49.png"/><Relationship Id="rId92" Type="http://schemas.openxmlformats.org/officeDocument/2006/relationships/customXml" Target="../ink/ink60.xml"/><Relationship Id="rId2" Type="http://schemas.openxmlformats.org/officeDocument/2006/relationships/image" Target="../media/image17.png"/><Relationship Id="rId29" Type="http://schemas.openxmlformats.org/officeDocument/2006/relationships/image" Target="../media/image28.png"/><Relationship Id="rId24" Type="http://schemas.openxmlformats.org/officeDocument/2006/relationships/customXml" Target="../ink/ink26.xml"/><Relationship Id="rId40" Type="http://schemas.openxmlformats.org/officeDocument/2006/relationships/customXml" Target="../ink/ink34.xml"/><Relationship Id="rId45" Type="http://schemas.openxmlformats.org/officeDocument/2006/relationships/image" Target="../media/image36.png"/><Relationship Id="rId66" Type="http://schemas.openxmlformats.org/officeDocument/2006/relationships/customXml" Target="../ink/ink47.xml"/><Relationship Id="rId87" Type="http://schemas.openxmlformats.org/officeDocument/2006/relationships/image" Target="../media/image57.png"/><Relationship Id="rId61" Type="http://schemas.openxmlformats.org/officeDocument/2006/relationships/image" Target="../media/image44.png"/><Relationship Id="rId82" Type="http://schemas.openxmlformats.org/officeDocument/2006/relationships/customXml" Target="../ink/ink55.xml"/><Relationship Id="rId19" Type="http://schemas.openxmlformats.org/officeDocument/2006/relationships/image" Target="../media/image23.png"/><Relationship Id="rId14" Type="http://schemas.openxmlformats.org/officeDocument/2006/relationships/customXml" Target="../ink/ink21.xml"/><Relationship Id="rId30" Type="http://schemas.openxmlformats.org/officeDocument/2006/relationships/customXml" Target="../ink/ink29.xml"/><Relationship Id="rId35" Type="http://schemas.openxmlformats.org/officeDocument/2006/relationships/image" Target="../media/image31.png"/><Relationship Id="rId56" Type="http://schemas.openxmlformats.org/officeDocument/2006/relationships/customXml" Target="../ink/ink42.xml"/><Relationship Id="rId77" Type="http://schemas.openxmlformats.org/officeDocument/2006/relationships/image" Target="../media/image52.png"/></Relationships>
</file>

<file path=ppt/slides/_rels/slide7.xml.rels><?xml version="1.0" encoding="UTF-8" standalone="yes"?>
<Relationships xmlns="http://schemas.openxmlformats.org/package/2006/relationships"><Relationship Id="rId13" Type="http://schemas.openxmlformats.org/officeDocument/2006/relationships/image" Target="../media/image67.png"/><Relationship Id="rId18" Type="http://schemas.openxmlformats.org/officeDocument/2006/relationships/customXml" Target="../ink/ink70.xml"/><Relationship Id="rId26" Type="http://schemas.openxmlformats.org/officeDocument/2006/relationships/customXml" Target="../ink/ink74.xml"/><Relationship Id="rId39" Type="http://schemas.openxmlformats.org/officeDocument/2006/relationships/image" Target="../media/image80.png"/><Relationship Id="rId21" Type="http://schemas.openxmlformats.org/officeDocument/2006/relationships/image" Target="../media/image71.png"/><Relationship Id="rId34" Type="http://schemas.openxmlformats.org/officeDocument/2006/relationships/customXml" Target="../ink/ink78.xml"/><Relationship Id="rId7" Type="http://schemas.openxmlformats.org/officeDocument/2006/relationships/image" Target="../media/image64.png"/><Relationship Id="rId2" Type="http://schemas.openxmlformats.org/officeDocument/2006/relationships/customXml" Target="../ink/ink62.xml"/><Relationship Id="rId16" Type="http://schemas.openxmlformats.org/officeDocument/2006/relationships/customXml" Target="../ink/ink69.xml"/><Relationship Id="rId20" Type="http://schemas.openxmlformats.org/officeDocument/2006/relationships/customXml" Target="../ink/ink71.xml"/><Relationship Id="rId29" Type="http://schemas.openxmlformats.org/officeDocument/2006/relationships/image" Target="../media/image75.png"/><Relationship Id="rId41" Type="http://schemas.openxmlformats.org/officeDocument/2006/relationships/image" Target="../media/image81.png"/><Relationship Id="rId1" Type="http://schemas.openxmlformats.org/officeDocument/2006/relationships/slideLayout" Target="../slideLayouts/slideLayout3.xml"/><Relationship Id="rId6" Type="http://schemas.openxmlformats.org/officeDocument/2006/relationships/customXml" Target="../ink/ink64.xml"/><Relationship Id="rId11" Type="http://schemas.openxmlformats.org/officeDocument/2006/relationships/image" Target="../media/image66.png"/><Relationship Id="rId24" Type="http://schemas.openxmlformats.org/officeDocument/2006/relationships/customXml" Target="../ink/ink73.xml"/><Relationship Id="rId32" Type="http://schemas.openxmlformats.org/officeDocument/2006/relationships/customXml" Target="../ink/ink77.xml"/><Relationship Id="rId37" Type="http://schemas.openxmlformats.org/officeDocument/2006/relationships/image" Target="../media/image79.png"/><Relationship Id="rId40" Type="http://schemas.openxmlformats.org/officeDocument/2006/relationships/customXml" Target="../ink/ink81.xml"/><Relationship Id="rId5" Type="http://schemas.openxmlformats.org/officeDocument/2006/relationships/image" Target="../media/image63.png"/><Relationship Id="rId15" Type="http://schemas.openxmlformats.org/officeDocument/2006/relationships/image" Target="../media/image68.png"/><Relationship Id="rId23" Type="http://schemas.openxmlformats.org/officeDocument/2006/relationships/image" Target="../media/image72.png"/><Relationship Id="rId28" Type="http://schemas.openxmlformats.org/officeDocument/2006/relationships/customXml" Target="../ink/ink75.xml"/><Relationship Id="rId36" Type="http://schemas.openxmlformats.org/officeDocument/2006/relationships/customXml" Target="../ink/ink79.xml"/><Relationship Id="rId10" Type="http://schemas.openxmlformats.org/officeDocument/2006/relationships/customXml" Target="../ink/ink66.xml"/><Relationship Id="rId19" Type="http://schemas.openxmlformats.org/officeDocument/2006/relationships/image" Target="../media/image70.png"/><Relationship Id="rId31" Type="http://schemas.openxmlformats.org/officeDocument/2006/relationships/image" Target="../media/image76.png"/><Relationship Id="rId4" Type="http://schemas.openxmlformats.org/officeDocument/2006/relationships/customXml" Target="../ink/ink63.xml"/><Relationship Id="rId9" Type="http://schemas.openxmlformats.org/officeDocument/2006/relationships/image" Target="../media/image65.png"/><Relationship Id="rId14" Type="http://schemas.openxmlformats.org/officeDocument/2006/relationships/customXml" Target="../ink/ink68.xml"/><Relationship Id="rId22" Type="http://schemas.openxmlformats.org/officeDocument/2006/relationships/customXml" Target="../ink/ink72.xml"/><Relationship Id="rId27" Type="http://schemas.openxmlformats.org/officeDocument/2006/relationships/image" Target="../media/image74.png"/><Relationship Id="rId30" Type="http://schemas.openxmlformats.org/officeDocument/2006/relationships/customXml" Target="../ink/ink76.xml"/><Relationship Id="rId35" Type="http://schemas.openxmlformats.org/officeDocument/2006/relationships/image" Target="../media/image78.png"/><Relationship Id="rId8" Type="http://schemas.openxmlformats.org/officeDocument/2006/relationships/customXml" Target="../ink/ink65.xml"/><Relationship Id="rId3" Type="http://schemas.openxmlformats.org/officeDocument/2006/relationships/image" Target="../media/image62.png"/><Relationship Id="rId12" Type="http://schemas.openxmlformats.org/officeDocument/2006/relationships/customXml" Target="../ink/ink67.xml"/><Relationship Id="rId17" Type="http://schemas.openxmlformats.org/officeDocument/2006/relationships/image" Target="../media/image69.png"/><Relationship Id="rId25" Type="http://schemas.openxmlformats.org/officeDocument/2006/relationships/image" Target="../media/image73.png"/><Relationship Id="rId33" Type="http://schemas.openxmlformats.org/officeDocument/2006/relationships/image" Target="../media/image77.png"/><Relationship Id="rId38" Type="http://schemas.openxmlformats.org/officeDocument/2006/relationships/customXml" Target="../ink/ink8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A48DF-81FC-C3A1-B5F1-F460EF05F074}"/>
              </a:ext>
            </a:extLst>
          </p:cNvPr>
          <p:cNvSpPr>
            <a:spLocks noGrp="1"/>
          </p:cNvSpPr>
          <p:nvPr>
            <p:ph type="ctrTitle"/>
          </p:nvPr>
        </p:nvSpPr>
        <p:spPr>
          <a:xfrm>
            <a:off x="5604387" y="1563759"/>
            <a:ext cx="4936575" cy="2105200"/>
          </a:xfrm>
        </p:spPr>
        <p:txBody>
          <a:bodyPr>
            <a:normAutofit fontScale="90000"/>
          </a:bodyPr>
          <a:lstStyle/>
          <a:p>
            <a:pPr algn="ctr"/>
            <a:r>
              <a:rPr lang="en-US" dirty="0" err="1"/>
              <a:t>Tạo</a:t>
            </a:r>
            <a:r>
              <a:rPr lang="en-US" dirty="0"/>
              <a:t> Users </a:t>
            </a:r>
            <a:r>
              <a:rPr lang="en-US" dirty="0" err="1"/>
              <a:t>trong</a:t>
            </a:r>
            <a:r>
              <a:rPr lang="en-US" dirty="0"/>
              <a:t> </a:t>
            </a:r>
            <a:r>
              <a:rPr lang="en-US" dirty="0" err="1"/>
              <a:t>bộ</a:t>
            </a:r>
            <a:r>
              <a:rPr lang="en-US" dirty="0"/>
              <a:t> </a:t>
            </a:r>
            <a:r>
              <a:rPr lang="en-US" dirty="0" err="1"/>
              <a:t>nhớ</a:t>
            </a:r>
            <a:r>
              <a:rPr lang="en-US" dirty="0"/>
              <a:t> </a:t>
            </a:r>
            <a:r>
              <a:rPr lang="en-US" dirty="0" err="1"/>
              <a:t>để</a:t>
            </a:r>
            <a:r>
              <a:rPr lang="en-US" dirty="0"/>
              <a:t> test</a:t>
            </a:r>
            <a:endParaRPr lang="vi-VN" dirty="0"/>
          </a:p>
        </p:txBody>
      </p:sp>
    </p:spTree>
    <p:extLst>
      <p:ext uri="{BB962C8B-B14F-4D97-AF65-F5344CB8AC3E}">
        <p14:creationId xmlns:p14="http://schemas.microsoft.com/office/powerpoint/2010/main" val="20351310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E53A4964-95EB-2C00-0292-54EA178862BF}"/>
              </a:ext>
            </a:extLst>
          </p:cNvPr>
          <p:cNvGrpSpPr/>
          <p:nvPr/>
        </p:nvGrpSpPr>
        <p:grpSpPr>
          <a:xfrm>
            <a:off x="1593290" y="1086101"/>
            <a:ext cx="9963720" cy="1194840"/>
            <a:chOff x="1593290" y="1086101"/>
            <a:chExt cx="9963720" cy="1194840"/>
          </a:xfrm>
        </p:grpSpPr>
        <mc:AlternateContent xmlns:mc="http://schemas.openxmlformats.org/markup-compatibility/2006" xmlns:p14="http://schemas.microsoft.com/office/powerpoint/2010/main">
          <mc:Choice Requires="p14">
            <p:contentPart p14:bwMode="auto" r:id="rId2">
              <p14:nvContentPartPr>
                <p14:cNvPr id="10" name="Ink 9">
                  <a:extLst>
                    <a:ext uri="{FF2B5EF4-FFF2-40B4-BE49-F238E27FC236}">
                      <a16:creationId xmlns:a16="http://schemas.microsoft.com/office/drawing/2014/main" id="{24832FAE-D935-B1AD-EB88-5F8FCE1FEEA9}"/>
                    </a:ext>
                  </a:extLst>
                </p14:cNvPr>
                <p14:cNvContentPartPr/>
                <p14:nvPr/>
              </p14:nvContentPartPr>
              <p14:xfrm>
                <a:off x="1956890" y="1366901"/>
                <a:ext cx="298080" cy="410040"/>
              </p14:xfrm>
            </p:contentPart>
          </mc:Choice>
          <mc:Fallback xmlns="">
            <p:pic>
              <p:nvPicPr>
                <p:cNvPr id="10" name="Ink 9">
                  <a:extLst>
                    <a:ext uri="{FF2B5EF4-FFF2-40B4-BE49-F238E27FC236}">
                      <a16:creationId xmlns:a16="http://schemas.microsoft.com/office/drawing/2014/main" id="{24832FAE-D935-B1AD-EB88-5F8FCE1FEEA9}"/>
                    </a:ext>
                  </a:extLst>
                </p:cNvPr>
                <p:cNvPicPr/>
                <p:nvPr/>
              </p:nvPicPr>
              <p:blipFill>
                <a:blip r:embed="rId3"/>
                <a:stretch>
                  <a:fillRect/>
                </a:stretch>
              </p:blipFill>
              <p:spPr>
                <a:xfrm>
                  <a:off x="1948250" y="1358261"/>
                  <a:ext cx="315720" cy="4276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1" name="Ink 10">
                  <a:extLst>
                    <a:ext uri="{FF2B5EF4-FFF2-40B4-BE49-F238E27FC236}">
                      <a16:creationId xmlns:a16="http://schemas.microsoft.com/office/drawing/2014/main" id="{DE6C0992-08BB-CB68-3B27-C962E3D04849}"/>
                    </a:ext>
                  </a:extLst>
                </p14:cNvPr>
                <p14:cNvContentPartPr/>
                <p14:nvPr/>
              </p14:nvContentPartPr>
              <p14:xfrm>
                <a:off x="2329130" y="1430261"/>
                <a:ext cx="360720" cy="276480"/>
              </p14:xfrm>
            </p:contentPart>
          </mc:Choice>
          <mc:Fallback xmlns="">
            <p:pic>
              <p:nvPicPr>
                <p:cNvPr id="11" name="Ink 10">
                  <a:extLst>
                    <a:ext uri="{FF2B5EF4-FFF2-40B4-BE49-F238E27FC236}">
                      <a16:creationId xmlns:a16="http://schemas.microsoft.com/office/drawing/2014/main" id="{DE6C0992-08BB-CB68-3B27-C962E3D04849}"/>
                    </a:ext>
                  </a:extLst>
                </p:cNvPr>
                <p:cNvPicPr/>
                <p:nvPr/>
              </p:nvPicPr>
              <p:blipFill>
                <a:blip r:embed="rId5"/>
                <a:stretch>
                  <a:fillRect/>
                </a:stretch>
              </p:blipFill>
              <p:spPr>
                <a:xfrm>
                  <a:off x="2320130" y="1421621"/>
                  <a:ext cx="378360" cy="2941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2" name="Ink 11">
                  <a:extLst>
                    <a:ext uri="{FF2B5EF4-FFF2-40B4-BE49-F238E27FC236}">
                      <a16:creationId xmlns:a16="http://schemas.microsoft.com/office/drawing/2014/main" id="{865CE647-6AE1-DA94-9815-B86E832AC34E}"/>
                    </a:ext>
                  </a:extLst>
                </p14:cNvPr>
                <p14:cNvContentPartPr/>
                <p14:nvPr/>
              </p14:nvContentPartPr>
              <p14:xfrm>
                <a:off x="2508410" y="1414061"/>
                <a:ext cx="493200" cy="268200"/>
              </p14:xfrm>
            </p:contentPart>
          </mc:Choice>
          <mc:Fallback xmlns="">
            <p:pic>
              <p:nvPicPr>
                <p:cNvPr id="12" name="Ink 11">
                  <a:extLst>
                    <a:ext uri="{FF2B5EF4-FFF2-40B4-BE49-F238E27FC236}">
                      <a16:creationId xmlns:a16="http://schemas.microsoft.com/office/drawing/2014/main" id="{865CE647-6AE1-DA94-9815-B86E832AC34E}"/>
                    </a:ext>
                  </a:extLst>
                </p:cNvPr>
                <p:cNvPicPr/>
                <p:nvPr/>
              </p:nvPicPr>
              <p:blipFill>
                <a:blip r:embed="rId7"/>
                <a:stretch>
                  <a:fillRect/>
                </a:stretch>
              </p:blipFill>
              <p:spPr>
                <a:xfrm>
                  <a:off x="2499410" y="1405421"/>
                  <a:ext cx="510840" cy="2858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5" name="Ink 14">
                  <a:extLst>
                    <a:ext uri="{FF2B5EF4-FFF2-40B4-BE49-F238E27FC236}">
                      <a16:creationId xmlns:a16="http://schemas.microsoft.com/office/drawing/2014/main" id="{E773D185-3689-12ED-7533-6DAD206AC4B3}"/>
                    </a:ext>
                  </a:extLst>
                </p14:cNvPr>
                <p14:cNvContentPartPr/>
                <p14:nvPr/>
              </p14:nvContentPartPr>
              <p14:xfrm>
                <a:off x="5455010" y="1261421"/>
                <a:ext cx="371520" cy="365040"/>
              </p14:xfrm>
            </p:contentPart>
          </mc:Choice>
          <mc:Fallback xmlns="">
            <p:pic>
              <p:nvPicPr>
                <p:cNvPr id="15" name="Ink 14">
                  <a:extLst>
                    <a:ext uri="{FF2B5EF4-FFF2-40B4-BE49-F238E27FC236}">
                      <a16:creationId xmlns:a16="http://schemas.microsoft.com/office/drawing/2014/main" id="{E773D185-3689-12ED-7533-6DAD206AC4B3}"/>
                    </a:ext>
                  </a:extLst>
                </p:cNvPr>
                <p:cNvPicPr/>
                <p:nvPr/>
              </p:nvPicPr>
              <p:blipFill>
                <a:blip r:embed="rId9"/>
                <a:stretch>
                  <a:fillRect/>
                </a:stretch>
              </p:blipFill>
              <p:spPr>
                <a:xfrm>
                  <a:off x="5446010" y="1252421"/>
                  <a:ext cx="389160" cy="3826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6" name="Ink 15">
                  <a:extLst>
                    <a:ext uri="{FF2B5EF4-FFF2-40B4-BE49-F238E27FC236}">
                      <a16:creationId xmlns:a16="http://schemas.microsoft.com/office/drawing/2014/main" id="{0B95322C-B0AD-CBD9-3E55-901C420DAF82}"/>
                    </a:ext>
                  </a:extLst>
                </p14:cNvPr>
                <p14:cNvContentPartPr/>
                <p14:nvPr/>
              </p14:nvContentPartPr>
              <p14:xfrm>
                <a:off x="5638250" y="1346021"/>
                <a:ext cx="469080" cy="258120"/>
              </p14:xfrm>
            </p:contentPart>
          </mc:Choice>
          <mc:Fallback xmlns="">
            <p:pic>
              <p:nvPicPr>
                <p:cNvPr id="16" name="Ink 15">
                  <a:extLst>
                    <a:ext uri="{FF2B5EF4-FFF2-40B4-BE49-F238E27FC236}">
                      <a16:creationId xmlns:a16="http://schemas.microsoft.com/office/drawing/2014/main" id="{0B95322C-B0AD-CBD9-3E55-901C420DAF82}"/>
                    </a:ext>
                  </a:extLst>
                </p:cNvPr>
                <p:cNvPicPr/>
                <p:nvPr/>
              </p:nvPicPr>
              <p:blipFill>
                <a:blip r:embed="rId11"/>
                <a:stretch>
                  <a:fillRect/>
                </a:stretch>
              </p:blipFill>
              <p:spPr>
                <a:xfrm>
                  <a:off x="5629610" y="1337381"/>
                  <a:ext cx="486720" cy="2757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7" name="Ink 16">
                  <a:extLst>
                    <a:ext uri="{FF2B5EF4-FFF2-40B4-BE49-F238E27FC236}">
                      <a16:creationId xmlns:a16="http://schemas.microsoft.com/office/drawing/2014/main" id="{B2E6C415-3EA2-09D7-1893-57454C8830DF}"/>
                    </a:ext>
                  </a:extLst>
                </p14:cNvPr>
                <p14:cNvContentPartPr/>
                <p14:nvPr/>
              </p14:nvContentPartPr>
              <p14:xfrm>
                <a:off x="6188330" y="1322981"/>
                <a:ext cx="209880" cy="214920"/>
              </p14:xfrm>
            </p:contentPart>
          </mc:Choice>
          <mc:Fallback xmlns="">
            <p:pic>
              <p:nvPicPr>
                <p:cNvPr id="17" name="Ink 16">
                  <a:extLst>
                    <a:ext uri="{FF2B5EF4-FFF2-40B4-BE49-F238E27FC236}">
                      <a16:creationId xmlns:a16="http://schemas.microsoft.com/office/drawing/2014/main" id="{B2E6C415-3EA2-09D7-1893-57454C8830DF}"/>
                    </a:ext>
                  </a:extLst>
                </p:cNvPr>
                <p:cNvPicPr/>
                <p:nvPr/>
              </p:nvPicPr>
              <p:blipFill>
                <a:blip r:embed="rId13"/>
                <a:stretch>
                  <a:fillRect/>
                </a:stretch>
              </p:blipFill>
              <p:spPr>
                <a:xfrm>
                  <a:off x="6179330" y="1314341"/>
                  <a:ext cx="227520" cy="2325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8" name="Ink 17">
                  <a:extLst>
                    <a:ext uri="{FF2B5EF4-FFF2-40B4-BE49-F238E27FC236}">
                      <a16:creationId xmlns:a16="http://schemas.microsoft.com/office/drawing/2014/main" id="{5C467C41-2974-4E00-5309-9FC2B2EE1F5E}"/>
                    </a:ext>
                  </a:extLst>
                </p14:cNvPr>
                <p14:cNvContentPartPr/>
                <p14:nvPr/>
              </p14:nvContentPartPr>
              <p14:xfrm>
                <a:off x="6480650" y="1347461"/>
                <a:ext cx="80640" cy="155160"/>
              </p14:xfrm>
            </p:contentPart>
          </mc:Choice>
          <mc:Fallback xmlns="">
            <p:pic>
              <p:nvPicPr>
                <p:cNvPr id="18" name="Ink 17">
                  <a:extLst>
                    <a:ext uri="{FF2B5EF4-FFF2-40B4-BE49-F238E27FC236}">
                      <a16:creationId xmlns:a16="http://schemas.microsoft.com/office/drawing/2014/main" id="{5C467C41-2974-4E00-5309-9FC2B2EE1F5E}"/>
                    </a:ext>
                  </a:extLst>
                </p:cNvPr>
                <p:cNvPicPr/>
                <p:nvPr/>
              </p:nvPicPr>
              <p:blipFill>
                <a:blip r:embed="rId15"/>
                <a:stretch>
                  <a:fillRect/>
                </a:stretch>
              </p:blipFill>
              <p:spPr>
                <a:xfrm>
                  <a:off x="6472010" y="1338821"/>
                  <a:ext cx="98280" cy="1728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9" name="Ink 18">
                  <a:extLst>
                    <a:ext uri="{FF2B5EF4-FFF2-40B4-BE49-F238E27FC236}">
                      <a16:creationId xmlns:a16="http://schemas.microsoft.com/office/drawing/2014/main" id="{51C106BC-BB2A-7763-0851-623CC7DA6D9E}"/>
                    </a:ext>
                  </a:extLst>
                </p14:cNvPr>
                <p14:cNvContentPartPr/>
                <p14:nvPr/>
              </p14:nvContentPartPr>
              <p14:xfrm>
                <a:off x="6600170" y="1265741"/>
                <a:ext cx="254880" cy="259560"/>
              </p14:xfrm>
            </p:contentPart>
          </mc:Choice>
          <mc:Fallback xmlns="">
            <p:pic>
              <p:nvPicPr>
                <p:cNvPr id="19" name="Ink 18">
                  <a:extLst>
                    <a:ext uri="{FF2B5EF4-FFF2-40B4-BE49-F238E27FC236}">
                      <a16:creationId xmlns:a16="http://schemas.microsoft.com/office/drawing/2014/main" id="{51C106BC-BB2A-7763-0851-623CC7DA6D9E}"/>
                    </a:ext>
                  </a:extLst>
                </p:cNvPr>
                <p:cNvPicPr/>
                <p:nvPr/>
              </p:nvPicPr>
              <p:blipFill>
                <a:blip r:embed="rId17"/>
                <a:stretch>
                  <a:fillRect/>
                </a:stretch>
              </p:blipFill>
              <p:spPr>
                <a:xfrm>
                  <a:off x="6591530" y="1257101"/>
                  <a:ext cx="272520" cy="2772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0" name="Ink 19">
                  <a:extLst>
                    <a:ext uri="{FF2B5EF4-FFF2-40B4-BE49-F238E27FC236}">
                      <a16:creationId xmlns:a16="http://schemas.microsoft.com/office/drawing/2014/main" id="{72B377BB-D679-BCFA-2F8F-464E4915D258}"/>
                    </a:ext>
                  </a:extLst>
                </p14:cNvPr>
                <p14:cNvContentPartPr/>
                <p14:nvPr/>
              </p14:nvContentPartPr>
              <p14:xfrm>
                <a:off x="6882770" y="1291661"/>
                <a:ext cx="116280" cy="210600"/>
              </p14:xfrm>
            </p:contentPart>
          </mc:Choice>
          <mc:Fallback xmlns="">
            <p:pic>
              <p:nvPicPr>
                <p:cNvPr id="20" name="Ink 19">
                  <a:extLst>
                    <a:ext uri="{FF2B5EF4-FFF2-40B4-BE49-F238E27FC236}">
                      <a16:creationId xmlns:a16="http://schemas.microsoft.com/office/drawing/2014/main" id="{72B377BB-D679-BCFA-2F8F-464E4915D258}"/>
                    </a:ext>
                  </a:extLst>
                </p:cNvPr>
                <p:cNvPicPr/>
                <p:nvPr/>
              </p:nvPicPr>
              <p:blipFill>
                <a:blip r:embed="rId19"/>
                <a:stretch>
                  <a:fillRect/>
                </a:stretch>
              </p:blipFill>
              <p:spPr>
                <a:xfrm>
                  <a:off x="6874130" y="1283021"/>
                  <a:ext cx="133920" cy="22824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1" name="Ink 20">
                  <a:extLst>
                    <a:ext uri="{FF2B5EF4-FFF2-40B4-BE49-F238E27FC236}">
                      <a16:creationId xmlns:a16="http://schemas.microsoft.com/office/drawing/2014/main" id="{2DC8E4CA-3466-5140-0A1A-357CE31B1A90}"/>
                    </a:ext>
                  </a:extLst>
                </p14:cNvPr>
                <p14:cNvContentPartPr/>
                <p14:nvPr/>
              </p14:nvContentPartPr>
              <p14:xfrm>
                <a:off x="9313130" y="1127141"/>
                <a:ext cx="874800" cy="285480"/>
              </p14:xfrm>
            </p:contentPart>
          </mc:Choice>
          <mc:Fallback xmlns="">
            <p:pic>
              <p:nvPicPr>
                <p:cNvPr id="21" name="Ink 20">
                  <a:extLst>
                    <a:ext uri="{FF2B5EF4-FFF2-40B4-BE49-F238E27FC236}">
                      <a16:creationId xmlns:a16="http://schemas.microsoft.com/office/drawing/2014/main" id="{2DC8E4CA-3466-5140-0A1A-357CE31B1A90}"/>
                    </a:ext>
                  </a:extLst>
                </p:cNvPr>
                <p:cNvPicPr/>
                <p:nvPr/>
              </p:nvPicPr>
              <p:blipFill>
                <a:blip r:embed="rId21"/>
                <a:stretch>
                  <a:fillRect/>
                </a:stretch>
              </p:blipFill>
              <p:spPr>
                <a:xfrm>
                  <a:off x="9304490" y="1118501"/>
                  <a:ext cx="892440" cy="30312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2" name="Ink 21">
                  <a:extLst>
                    <a:ext uri="{FF2B5EF4-FFF2-40B4-BE49-F238E27FC236}">
                      <a16:creationId xmlns:a16="http://schemas.microsoft.com/office/drawing/2014/main" id="{723A6D29-95B8-0470-F09C-D9690CBA9D18}"/>
                    </a:ext>
                  </a:extLst>
                </p14:cNvPr>
                <p14:cNvContentPartPr/>
                <p14:nvPr/>
              </p14:nvContentPartPr>
              <p14:xfrm>
                <a:off x="9984890" y="1086101"/>
                <a:ext cx="320760" cy="217800"/>
              </p14:xfrm>
            </p:contentPart>
          </mc:Choice>
          <mc:Fallback xmlns="">
            <p:pic>
              <p:nvPicPr>
                <p:cNvPr id="22" name="Ink 21">
                  <a:extLst>
                    <a:ext uri="{FF2B5EF4-FFF2-40B4-BE49-F238E27FC236}">
                      <a16:creationId xmlns:a16="http://schemas.microsoft.com/office/drawing/2014/main" id="{723A6D29-95B8-0470-F09C-D9690CBA9D18}"/>
                    </a:ext>
                  </a:extLst>
                </p:cNvPr>
                <p:cNvPicPr/>
                <p:nvPr/>
              </p:nvPicPr>
              <p:blipFill>
                <a:blip r:embed="rId23"/>
                <a:stretch>
                  <a:fillRect/>
                </a:stretch>
              </p:blipFill>
              <p:spPr>
                <a:xfrm>
                  <a:off x="9975890" y="1077101"/>
                  <a:ext cx="338400" cy="23544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7" name="Ink 26">
                  <a:extLst>
                    <a:ext uri="{FF2B5EF4-FFF2-40B4-BE49-F238E27FC236}">
                      <a16:creationId xmlns:a16="http://schemas.microsoft.com/office/drawing/2014/main" id="{461D3220-2EEF-90FA-C0FB-901C1369B467}"/>
                    </a:ext>
                  </a:extLst>
                </p14:cNvPr>
                <p14:cNvContentPartPr/>
                <p14:nvPr/>
              </p14:nvContentPartPr>
              <p14:xfrm>
                <a:off x="1593290" y="1803941"/>
                <a:ext cx="9963720" cy="477000"/>
              </p14:xfrm>
            </p:contentPart>
          </mc:Choice>
          <mc:Fallback xmlns="">
            <p:pic>
              <p:nvPicPr>
                <p:cNvPr id="27" name="Ink 26">
                  <a:extLst>
                    <a:ext uri="{FF2B5EF4-FFF2-40B4-BE49-F238E27FC236}">
                      <a16:creationId xmlns:a16="http://schemas.microsoft.com/office/drawing/2014/main" id="{461D3220-2EEF-90FA-C0FB-901C1369B467}"/>
                    </a:ext>
                  </a:extLst>
                </p:cNvPr>
                <p:cNvPicPr/>
                <p:nvPr/>
              </p:nvPicPr>
              <p:blipFill>
                <a:blip r:embed="rId25"/>
                <a:stretch>
                  <a:fillRect/>
                </a:stretch>
              </p:blipFill>
              <p:spPr>
                <a:xfrm>
                  <a:off x="1584290" y="1794941"/>
                  <a:ext cx="9981360" cy="4946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6">
            <p14:nvContentPartPr>
              <p14:cNvPr id="2" name="Ink 1">
                <a:extLst>
                  <a:ext uri="{FF2B5EF4-FFF2-40B4-BE49-F238E27FC236}">
                    <a16:creationId xmlns:a16="http://schemas.microsoft.com/office/drawing/2014/main" id="{DA395087-ED4E-8F04-18D6-A32CA6761C6A}"/>
                  </a:ext>
                </a:extLst>
              </p14:cNvPr>
              <p14:cNvContentPartPr/>
              <p14:nvPr/>
            </p14:nvContentPartPr>
            <p14:xfrm>
              <a:off x="2095920" y="539280"/>
              <a:ext cx="8490600" cy="3978000"/>
            </p14:xfrm>
          </p:contentPart>
        </mc:Choice>
        <mc:Fallback>
          <p:pic>
            <p:nvPicPr>
              <p:cNvPr id="2" name="Ink 1">
                <a:extLst>
                  <a:ext uri="{FF2B5EF4-FFF2-40B4-BE49-F238E27FC236}">
                    <a16:creationId xmlns:a16="http://schemas.microsoft.com/office/drawing/2014/main" id="{DA395087-ED4E-8F04-18D6-A32CA6761C6A}"/>
                  </a:ext>
                </a:extLst>
              </p:cNvPr>
              <p:cNvPicPr/>
              <p:nvPr/>
            </p:nvPicPr>
            <p:blipFill>
              <a:blip r:embed="rId27"/>
              <a:stretch>
                <a:fillRect/>
              </a:stretch>
            </p:blipFill>
            <p:spPr>
              <a:xfrm>
                <a:off x="2086560" y="529920"/>
                <a:ext cx="8509320" cy="3996720"/>
              </a:xfrm>
              <a:prstGeom prst="rect">
                <a:avLst/>
              </a:prstGeom>
            </p:spPr>
          </p:pic>
        </mc:Fallback>
      </mc:AlternateContent>
    </p:spTree>
    <p:extLst>
      <p:ext uri="{BB962C8B-B14F-4D97-AF65-F5344CB8AC3E}">
        <p14:creationId xmlns:p14="http://schemas.microsoft.com/office/powerpoint/2010/main" val="41806983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29C59-543A-DBD3-528A-CFA42EE5E77B}"/>
              </a:ext>
            </a:extLst>
          </p:cNvPr>
          <p:cNvSpPr>
            <a:spLocks noGrp="1"/>
          </p:cNvSpPr>
          <p:nvPr>
            <p:ph type="title"/>
          </p:nvPr>
        </p:nvSpPr>
        <p:spPr>
          <a:xfrm>
            <a:off x="1729999" y="525000"/>
            <a:ext cx="9124813" cy="900677"/>
          </a:xfrm>
        </p:spPr>
        <p:txBody>
          <a:bodyPr/>
          <a:lstStyle/>
          <a:p>
            <a:r>
              <a:rPr lang="vi-VN" b="1" i="0" dirty="0">
                <a:solidFill>
                  <a:srgbClr val="FFFF00"/>
                </a:solidFill>
                <a:effectLst/>
                <a:latin typeface="Söhne Mono"/>
              </a:rPr>
              <a:t>@Configuration</a:t>
            </a:r>
            <a:endParaRPr lang="vi-VN" dirty="0">
              <a:solidFill>
                <a:srgbClr val="FFFF00"/>
              </a:solidFill>
            </a:endParaRPr>
          </a:p>
        </p:txBody>
      </p:sp>
      <p:sp>
        <p:nvSpPr>
          <p:cNvPr id="3" name="Text Placeholder 2">
            <a:extLst>
              <a:ext uri="{FF2B5EF4-FFF2-40B4-BE49-F238E27FC236}">
                <a16:creationId xmlns:a16="http://schemas.microsoft.com/office/drawing/2014/main" id="{ACFBE827-67EC-9662-81B8-DFA3F21FD8D4}"/>
              </a:ext>
            </a:extLst>
          </p:cNvPr>
          <p:cNvSpPr>
            <a:spLocks noGrp="1"/>
          </p:cNvSpPr>
          <p:nvPr>
            <p:ph type="body" idx="1"/>
          </p:nvPr>
        </p:nvSpPr>
        <p:spPr>
          <a:xfrm>
            <a:off x="167149" y="1641987"/>
            <a:ext cx="6833420" cy="4209280"/>
          </a:xfrm>
        </p:spPr>
        <p:txBody>
          <a:bodyPr>
            <a:normAutofit/>
          </a:bodyPr>
          <a:lstStyle/>
          <a:p>
            <a:r>
              <a:rPr lang="vi-VN" sz="2500" dirty="0"/>
              <a:t> @Configuration là một Annotation được sử dụng để đánh dấu một lớp như một lớp cấu hình. Lớp cấu hình chứa các phương thức để cấu hình các bean và các thành phần khác của ứng dụng.</a:t>
            </a:r>
          </a:p>
        </p:txBody>
      </p:sp>
      <p:pic>
        <p:nvPicPr>
          <p:cNvPr id="6" name="Picture 5">
            <a:extLst>
              <a:ext uri="{FF2B5EF4-FFF2-40B4-BE49-F238E27FC236}">
                <a16:creationId xmlns:a16="http://schemas.microsoft.com/office/drawing/2014/main" id="{F48A3130-41EB-0D87-5ED5-109E8E3272B0}"/>
              </a:ext>
            </a:extLst>
          </p:cNvPr>
          <p:cNvPicPr>
            <a:picLocks noChangeAspect="1"/>
          </p:cNvPicPr>
          <p:nvPr/>
        </p:nvPicPr>
        <p:blipFill>
          <a:blip r:embed="rId2"/>
          <a:stretch>
            <a:fillRect/>
          </a:stretch>
        </p:blipFill>
        <p:spPr>
          <a:xfrm>
            <a:off x="7089057" y="1425677"/>
            <a:ext cx="4755055" cy="3716594"/>
          </a:xfrm>
          <a:prstGeom prst="rect">
            <a:avLst/>
          </a:prstGeom>
        </p:spPr>
      </p:pic>
    </p:spTree>
    <p:extLst>
      <p:ext uri="{BB962C8B-B14F-4D97-AF65-F5344CB8AC3E}">
        <p14:creationId xmlns:p14="http://schemas.microsoft.com/office/powerpoint/2010/main" val="32745375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D8DE2-D516-1C99-880C-F824DB245648}"/>
              </a:ext>
            </a:extLst>
          </p:cNvPr>
          <p:cNvSpPr>
            <a:spLocks noGrp="1"/>
          </p:cNvSpPr>
          <p:nvPr>
            <p:ph type="title"/>
          </p:nvPr>
        </p:nvSpPr>
        <p:spPr>
          <a:xfrm>
            <a:off x="1729999" y="525000"/>
            <a:ext cx="9980219" cy="920342"/>
          </a:xfrm>
        </p:spPr>
        <p:txBody>
          <a:bodyPr/>
          <a:lstStyle/>
          <a:p>
            <a:r>
              <a:rPr lang="vi-VN" dirty="0"/>
              <a:t>Password store </a:t>
            </a:r>
          </a:p>
        </p:txBody>
      </p:sp>
      <p:sp>
        <p:nvSpPr>
          <p:cNvPr id="3" name="Text Placeholder 2">
            <a:extLst>
              <a:ext uri="{FF2B5EF4-FFF2-40B4-BE49-F238E27FC236}">
                <a16:creationId xmlns:a16="http://schemas.microsoft.com/office/drawing/2014/main" id="{BD2F748C-8819-E404-237D-50ACB96DD151}"/>
              </a:ext>
            </a:extLst>
          </p:cNvPr>
          <p:cNvSpPr>
            <a:spLocks noGrp="1"/>
          </p:cNvSpPr>
          <p:nvPr>
            <p:ph type="body" idx="1"/>
          </p:nvPr>
        </p:nvSpPr>
        <p:spPr>
          <a:xfrm>
            <a:off x="1729999" y="1347019"/>
            <a:ext cx="9665587" cy="4504248"/>
          </a:xfrm>
        </p:spPr>
        <p:txBody>
          <a:bodyPr>
            <a:normAutofit/>
          </a:bodyPr>
          <a:lstStyle/>
          <a:p>
            <a:r>
              <a:rPr lang="vi-VN" sz="2500" dirty="0"/>
              <a:t>Mật khẩu được lưu dưới dạng:</a:t>
            </a:r>
          </a:p>
          <a:p>
            <a:pPr lvl="1"/>
            <a:r>
              <a:rPr lang="vi-VN" sz="2500" dirty="0"/>
              <a:t>Văn bản thô (noop)                                        </a:t>
            </a:r>
          </a:p>
          <a:p>
            <a:pPr marL="821247" lvl="1" indent="0">
              <a:buNone/>
            </a:pPr>
            <a:r>
              <a:rPr lang="vi-VN" sz="2500" dirty="0"/>
              <a:t>		{noop}test123456</a:t>
            </a:r>
          </a:p>
          <a:p>
            <a:pPr lvl="1"/>
            <a:r>
              <a:rPr lang="vi-VN" sz="2500" dirty="0"/>
              <a:t>Mã hóa (bcrypt - BCryptPasswordEncoder)</a:t>
            </a:r>
          </a:p>
          <a:p>
            <a:pPr marL="821247" lvl="1" indent="0">
              <a:buNone/>
            </a:pPr>
            <a:r>
              <a:rPr lang="vi-VN" sz="2500" dirty="0"/>
              <a:t>		{bcryp}-------------------</a:t>
            </a:r>
          </a:p>
          <a:p>
            <a:pPr lvl="1"/>
            <a:endParaRPr lang="vi-VN" sz="2500" dirty="0"/>
          </a:p>
        </p:txBody>
      </p:sp>
      <p:sp>
        <p:nvSpPr>
          <p:cNvPr id="5" name="Rectangle 2">
            <a:extLst>
              <a:ext uri="{FF2B5EF4-FFF2-40B4-BE49-F238E27FC236}">
                <a16:creationId xmlns:a16="http://schemas.microsoft.com/office/drawing/2014/main" id="{5AFD5300-9285-E6D9-B587-3F7F26E8CF6E}"/>
              </a:ext>
            </a:extLst>
          </p:cNvPr>
          <p:cNvSpPr>
            <a:spLocks noChangeArrowheads="1"/>
          </p:cNvSpPr>
          <p:nvPr/>
        </p:nvSpPr>
        <p:spPr bwMode="auto">
          <a:xfrm>
            <a:off x="0" y="0"/>
            <a:ext cx="12192000" cy="457200"/>
          </a:xfrm>
          <a:prstGeom prst="rect">
            <a:avLst/>
          </a:prstGeom>
          <a:solidFill>
            <a:srgbClr val="44465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19837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b="1" i="0" u="none" strike="noStrike" cap="none" normalizeH="0" baseline="0">
                <a:ln>
                  <a:noFill/>
                </a:ln>
                <a:solidFill>
                  <a:schemeClr val="tx1"/>
                </a:solidFill>
                <a:effectLst/>
                <a:latin typeface="Söhne Mono"/>
              </a:rPr>
              <a:t>BCryptPasswordEncoder</a:t>
            </a:r>
            <a:r>
              <a:rPr kumimoji="0" lang="vi-VN" altLang="vi-VN" sz="1200" b="0" i="0" u="none" strike="noStrike" cap="none" normalizeH="0" baseline="0">
                <a:ln>
                  <a:noFill/>
                </a:ln>
                <a:solidFill>
                  <a:srgbClr val="D1D5DB"/>
                </a:solidFill>
                <a:effectLst/>
                <a:latin typeface="Söhne"/>
              </a:rPr>
              <a:t> </a:t>
            </a:r>
            <a:endParaRPr kumimoji="0" lang="vi-VN" altLang="vi-VN" sz="1800" b="0" i="0" u="none" strike="noStrike" cap="none" normalizeH="0" baseline="0">
              <a:ln>
                <a:noFill/>
              </a:ln>
              <a:solidFill>
                <a:schemeClr val="tx1"/>
              </a:solidFill>
              <a:effectLst/>
              <a:latin typeface="Arial" panose="020B0604020202020204" pitchFamily="34" charset="0"/>
            </a:endParaRP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B94FEC69-F01F-14FC-1167-C49A57E07D76}"/>
                  </a:ext>
                </a:extLst>
              </p14:cNvPr>
              <p14:cNvContentPartPr/>
              <p14:nvPr/>
            </p14:nvContentPartPr>
            <p14:xfrm>
              <a:off x="3755880" y="2492280"/>
              <a:ext cx="763200" cy="188640"/>
            </p14:xfrm>
          </p:contentPart>
        </mc:Choice>
        <mc:Fallback>
          <p:pic>
            <p:nvPicPr>
              <p:cNvPr id="4" name="Ink 3">
                <a:extLst>
                  <a:ext uri="{FF2B5EF4-FFF2-40B4-BE49-F238E27FC236}">
                    <a16:creationId xmlns:a16="http://schemas.microsoft.com/office/drawing/2014/main" id="{B94FEC69-F01F-14FC-1167-C49A57E07D76}"/>
                  </a:ext>
                </a:extLst>
              </p:cNvPr>
              <p:cNvPicPr/>
              <p:nvPr/>
            </p:nvPicPr>
            <p:blipFill>
              <a:blip r:embed="rId3"/>
              <a:stretch>
                <a:fillRect/>
              </a:stretch>
            </p:blipFill>
            <p:spPr>
              <a:xfrm>
                <a:off x="3740040" y="2428920"/>
                <a:ext cx="794520" cy="31536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6" name="Ink 5">
                <a:extLst>
                  <a:ext uri="{FF2B5EF4-FFF2-40B4-BE49-F238E27FC236}">
                    <a16:creationId xmlns:a16="http://schemas.microsoft.com/office/drawing/2014/main" id="{71E5EB15-3846-6A3C-107A-ACC0E972DFB5}"/>
                  </a:ext>
                </a:extLst>
              </p14:cNvPr>
              <p14:cNvContentPartPr/>
              <p14:nvPr/>
            </p14:nvContentPartPr>
            <p14:xfrm>
              <a:off x="3641400" y="2649960"/>
              <a:ext cx="831960" cy="96480"/>
            </p14:xfrm>
          </p:contentPart>
        </mc:Choice>
        <mc:Fallback>
          <p:pic>
            <p:nvPicPr>
              <p:cNvPr id="6" name="Ink 5">
                <a:extLst>
                  <a:ext uri="{FF2B5EF4-FFF2-40B4-BE49-F238E27FC236}">
                    <a16:creationId xmlns:a16="http://schemas.microsoft.com/office/drawing/2014/main" id="{71E5EB15-3846-6A3C-107A-ACC0E972DFB5}"/>
                  </a:ext>
                </a:extLst>
              </p:cNvPr>
              <p:cNvPicPr/>
              <p:nvPr/>
            </p:nvPicPr>
            <p:blipFill>
              <a:blip r:embed="rId5"/>
              <a:stretch>
                <a:fillRect/>
              </a:stretch>
            </p:blipFill>
            <p:spPr>
              <a:xfrm>
                <a:off x="3632040" y="2640600"/>
                <a:ext cx="850680" cy="115200"/>
              </a:xfrm>
              <a:prstGeom prst="rect">
                <a:avLst/>
              </a:prstGeom>
            </p:spPr>
          </p:pic>
        </mc:Fallback>
      </mc:AlternateContent>
    </p:spTree>
    <p:extLst>
      <p:ext uri="{BB962C8B-B14F-4D97-AF65-F5344CB8AC3E}">
        <p14:creationId xmlns:p14="http://schemas.microsoft.com/office/powerpoint/2010/main" val="24582622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0DB8DAD-74A0-FA1A-1529-9D75EA60E6A3}"/>
              </a:ext>
            </a:extLst>
          </p:cNvPr>
          <p:cNvSpPr>
            <a:spLocks noGrp="1"/>
          </p:cNvSpPr>
          <p:nvPr>
            <p:ph type="title"/>
          </p:nvPr>
        </p:nvSpPr>
        <p:spPr/>
        <p:txBody>
          <a:bodyPr/>
          <a:lstStyle/>
          <a:p>
            <a:r>
              <a:rPr lang="vi-VN" dirty="0"/>
              <a:t>InMemoryUserDetailsManager </a:t>
            </a:r>
          </a:p>
        </p:txBody>
      </p:sp>
      <p:sp>
        <p:nvSpPr>
          <p:cNvPr id="5" name="Text Placeholder 4">
            <a:extLst>
              <a:ext uri="{FF2B5EF4-FFF2-40B4-BE49-F238E27FC236}">
                <a16:creationId xmlns:a16="http://schemas.microsoft.com/office/drawing/2014/main" id="{A372A3BB-8486-F37D-88D6-5BAD76F81629}"/>
              </a:ext>
            </a:extLst>
          </p:cNvPr>
          <p:cNvSpPr>
            <a:spLocks noGrp="1"/>
          </p:cNvSpPr>
          <p:nvPr>
            <p:ph type="body" idx="1"/>
          </p:nvPr>
        </p:nvSpPr>
        <p:spPr>
          <a:xfrm>
            <a:off x="1730000" y="2090067"/>
            <a:ext cx="8879006" cy="3881600"/>
          </a:xfrm>
        </p:spPr>
        <p:txBody>
          <a:bodyPr>
            <a:normAutofit/>
          </a:bodyPr>
          <a:lstStyle/>
          <a:p>
            <a:pPr algn="just"/>
            <a:r>
              <a:rPr lang="vi-VN" sz="3200" b="0" i="0" dirty="0">
                <a:solidFill>
                  <a:srgbClr val="D1D5DB"/>
                </a:solidFill>
                <a:effectLst/>
                <a:latin typeface="Söhne"/>
              </a:rPr>
              <a:t>Là một lớp mà Spring Security cung cấp để xử lý việc quản lý người dùng và cung cấp thông tin về người dùng (username, password, roles) từ bộ nhớ.</a:t>
            </a:r>
            <a:endParaRPr lang="vi-VN" sz="3200" dirty="0"/>
          </a:p>
        </p:txBody>
      </p:sp>
    </p:spTree>
    <p:extLst>
      <p:ext uri="{BB962C8B-B14F-4D97-AF65-F5344CB8AC3E}">
        <p14:creationId xmlns:p14="http://schemas.microsoft.com/office/powerpoint/2010/main" val="2026361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D290846-4B74-16A2-53E6-5D0CC780FB24}"/>
              </a:ext>
            </a:extLst>
          </p:cNvPr>
          <p:cNvPicPr>
            <a:picLocks noChangeAspect="1"/>
          </p:cNvPicPr>
          <p:nvPr/>
        </p:nvPicPr>
        <p:blipFill>
          <a:blip r:embed="rId2"/>
          <a:stretch>
            <a:fillRect/>
          </a:stretch>
        </p:blipFill>
        <p:spPr>
          <a:xfrm>
            <a:off x="208728" y="610379"/>
            <a:ext cx="5887272" cy="4458322"/>
          </a:xfrm>
          <a:prstGeom prst="rect">
            <a:avLst/>
          </a:prstGeom>
        </p:spPr>
      </p:pic>
      <p:pic>
        <p:nvPicPr>
          <p:cNvPr id="12" name="Picture 11">
            <a:extLst>
              <a:ext uri="{FF2B5EF4-FFF2-40B4-BE49-F238E27FC236}">
                <a16:creationId xmlns:a16="http://schemas.microsoft.com/office/drawing/2014/main" id="{2BFC6D63-FFDE-8EB6-1364-E884E4B539B2}"/>
              </a:ext>
            </a:extLst>
          </p:cNvPr>
          <p:cNvPicPr>
            <a:picLocks noChangeAspect="1"/>
          </p:cNvPicPr>
          <p:nvPr/>
        </p:nvPicPr>
        <p:blipFill>
          <a:blip r:embed="rId3"/>
          <a:stretch>
            <a:fillRect/>
          </a:stretch>
        </p:blipFill>
        <p:spPr>
          <a:xfrm>
            <a:off x="6096000" y="610379"/>
            <a:ext cx="5715798" cy="2038635"/>
          </a:xfrm>
          <a:prstGeom prst="rect">
            <a:avLst/>
          </a:prstGeom>
        </p:spPr>
      </p:pic>
      <p:grpSp>
        <p:nvGrpSpPr>
          <p:cNvPr id="24" name="Group 23">
            <a:extLst>
              <a:ext uri="{FF2B5EF4-FFF2-40B4-BE49-F238E27FC236}">
                <a16:creationId xmlns:a16="http://schemas.microsoft.com/office/drawing/2014/main" id="{2F6C6E48-F2C5-4576-E510-FE2A7A08DFDC}"/>
              </a:ext>
            </a:extLst>
          </p:cNvPr>
          <p:cNvGrpSpPr/>
          <p:nvPr/>
        </p:nvGrpSpPr>
        <p:grpSpPr>
          <a:xfrm>
            <a:off x="7139810" y="3813461"/>
            <a:ext cx="1690920" cy="599400"/>
            <a:chOff x="7139810" y="3813461"/>
            <a:chExt cx="1690920" cy="599400"/>
          </a:xfrm>
        </p:grpSpPr>
        <mc:AlternateContent xmlns:mc="http://schemas.openxmlformats.org/markup-compatibility/2006" xmlns:p14="http://schemas.microsoft.com/office/powerpoint/2010/main">
          <mc:Choice Requires="p14">
            <p:contentPart p14:bwMode="auto" r:id="rId4">
              <p14:nvContentPartPr>
                <p14:cNvPr id="13" name="Ink 12">
                  <a:extLst>
                    <a:ext uri="{FF2B5EF4-FFF2-40B4-BE49-F238E27FC236}">
                      <a16:creationId xmlns:a16="http://schemas.microsoft.com/office/drawing/2014/main" id="{E0DE7AC9-C20F-154E-BF79-6E4495756FE4}"/>
                    </a:ext>
                  </a:extLst>
                </p14:cNvPr>
                <p14:cNvContentPartPr/>
                <p14:nvPr/>
              </p14:nvContentPartPr>
              <p14:xfrm>
                <a:off x="7139810" y="3883301"/>
                <a:ext cx="587880" cy="503280"/>
              </p14:xfrm>
            </p:contentPart>
          </mc:Choice>
          <mc:Fallback xmlns="">
            <p:pic>
              <p:nvPicPr>
                <p:cNvPr id="13" name="Ink 12">
                  <a:extLst>
                    <a:ext uri="{FF2B5EF4-FFF2-40B4-BE49-F238E27FC236}">
                      <a16:creationId xmlns:a16="http://schemas.microsoft.com/office/drawing/2014/main" id="{E0DE7AC9-C20F-154E-BF79-6E4495756FE4}"/>
                    </a:ext>
                  </a:extLst>
                </p:cNvPr>
                <p:cNvPicPr/>
                <p:nvPr/>
              </p:nvPicPr>
              <p:blipFill>
                <a:blip r:embed="rId5"/>
                <a:stretch>
                  <a:fillRect/>
                </a:stretch>
              </p:blipFill>
              <p:spPr>
                <a:xfrm>
                  <a:off x="7131170" y="3874661"/>
                  <a:ext cx="605520" cy="5209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4" name="Ink 13">
                  <a:extLst>
                    <a:ext uri="{FF2B5EF4-FFF2-40B4-BE49-F238E27FC236}">
                      <a16:creationId xmlns:a16="http://schemas.microsoft.com/office/drawing/2014/main" id="{4102212B-3899-2093-6B79-BC60EF13D679}"/>
                    </a:ext>
                  </a:extLst>
                </p14:cNvPr>
                <p14:cNvContentPartPr/>
                <p14:nvPr/>
              </p14:nvContentPartPr>
              <p14:xfrm>
                <a:off x="7786010" y="3813461"/>
                <a:ext cx="101160" cy="426240"/>
              </p14:xfrm>
            </p:contentPart>
          </mc:Choice>
          <mc:Fallback xmlns="">
            <p:pic>
              <p:nvPicPr>
                <p:cNvPr id="14" name="Ink 13">
                  <a:extLst>
                    <a:ext uri="{FF2B5EF4-FFF2-40B4-BE49-F238E27FC236}">
                      <a16:creationId xmlns:a16="http://schemas.microsoft.com/office/drawing/2014/main" id="{4102212B-3899-2093-6B79-BC60EF13D679}"/>
                    </a:ext>
                  </a:extLst>
                </p:cNvPr>
                <p:cNvPicPr/>
                <p:nvPr/>
              </p:nvPicPr>
              <p:blipFill>
                <a:blip r:embed="rId7"/>
                <a:stretch>
                  <a:fillRect/>
                </a:stretch>
              </p:blipFill>
              <p:spPr>
                <a:xfrm>
                  <a:off x="7777010" y="3804461"/>
                  <a:ext cx="118800" cy="4438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5" name="Ink 14">
                  <a:extLst>
                    <a:ext uri="{FF2B5EF4-FFF2-40B4-BE49-F238E27FC236}">
                      <a16:creationId xmlns:a16="http://schemas.microsoft.com/office/drawing/2014/main" id="{A9DD8AF4-7A6D-FD8D-DE9D-4EFBD153CDEF}"/>
                    </a:ext>
                  </a:extLst>
                </p14:cNvPr>
                <p14:cNvContentPartPr/>
                <p14:nvPr/>
              </p14:nvContentPartPr>
              <p14:xfrm>
                <a:off x="7885370" y="3839741"/>
                <a:ext cx="638280" cy="573120"/>
              </p14:xfrm>
            </p:contentPart>
          </mc:Choice>
          <mc:Fallback xmlns="">
            <p:pic>
              <p:nvPicPr>
                <p:cNvPr id="15" name="Ink 14">
                  <a:extLst>
                    <a:ext uri="{FF2B5EF4-FFF2-40B4-BE49-F238E27FC236}">
                      <a16:creationId xmlns:a16="http://schemas.microsoft.com/office/drawing/2014/main" id="{A9DD8AF4-7A6D-FD8D-DE9D-4EFBD153CDEF}"/>
                    </a:ext>
                  </a:extLst>
                </p:cNvPr>
                <p:cNvPicPr/>
                <p:nvPr/>
              </p:nvPicPr>
              <p:blipFill>
                <a:blip r:embed="rId9"/>
                <a:stretch>
                  <a:fillRect/>
                </a:stretch>
              </p:blipFill>
              <p:spPr>
                <a:xfrm>
                  <a:off x="7876730" y="3830741"/>
                  <a:ext cx="655920" cy="5907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6" name="Ink 15">
                  <a:extLst>
                    <a:ext uri="{FF2B5EF4-FFF2-40B4-BE49-F238E27FC236}">
                      <a16:creationId xmlns:a16="http://schemas.microsoft.com/office/drawing/2014/main" id="{9B6BFB47-692B-BB05-DD30-652A1B24D23A}"/>
                    </a:ext>
                  </a:extLst>
                </p14:cNvPr>
                <p14:cNvContentPartPr/>
                <p14:nvPr/>
              </p14:nvContentPartPr>
              <p14:xfrm>
                <a:off x="8760530" y="4038101"/>
                <a:ext cx="44280" cy="65160"/>
              </p14:xfrm>
            </p:contentPart>
          </mc:Choice>
          <mc:Fallback xmlns="">
            <p:pic>
              <p:nvPicPr>
                <p:cNvPr id="16" name="Ink 15">
                  <a:extLst>
                    <a:ext uri="{FF2B5EF4-FFF2-40B4-BE49-F238E27FC236}">
                      <a16:creationId xmlns:a16="http://schemas.microsoft.com/office/drawing/2014/main" id="{9B6BFB47-692B-BB05-DD30-652A1B24D23A}"/>
                    </a:ext>
                  </a:extLst>
                </p:cNvPr>
                <p:cNvPicPr/>
                <p:nvPr/>
              </p:nvPicPr>
              <p:blipFill>
                <a:blip r:embed="rId11"/>
                <a:stretch>
                  <a:fillRect/>
                </a:stretch>
              </p:blipFill>
              <p:spPr>
                <a:xfrm>
                  <a:off x="8751890" y="4029461"/>
                  <a:ext cx="61920" cy="828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7" name="Ink 16">
                  <a:extLst>
                    <a:ext uri="{FF2B5EF4-FFF2-40B4-BE49-F238E27FC236}">
                      <a16:creationId xmlns:a16="http://schemas.microsoft.com/office/drawing/2014/main" id="{3BAA660A-4703-AF8C-1DA0-E9871868DDD8}"/>
                    </a:ext>
                  </a:extLst>
                </p14:cNvPr>
                <p14:cNvContentPartPr/>
                <p14:nvPr/>
              </p14:nvContentPartPr>
              <p14:xfrm>
                <a:off x="8827130" y="4181381"/>
                <a:ext cx="3600" cy="31320"/>
              </p14:xfrm>
            </p:contentPart>
          </mc:Choice>
          <mc:Fallback xmlns="">
            <p:pic>
              <p:nvPicPr>
                <p:cNvPr id="17" name="Ink 16">
                  <a:extLst>
                    <a:ext uri="{FF2B5EF4-FFF2-40B4-BE49-F238E27FC236}">
                      <a16:creationId xmlns:a16="http://schemas.microsoft.com/office/drawing/2014/main" id="{3BAA660A-4703-AF8C-1DA0-E9871868DDD8}"/>
                    </a:ext>
                  </a:extLst>
                </p:cNvPr>
                <p:cNvPicPr/>
                <p:nvPr/>
              </p:nvPicPr>
              <p:blipFill>
                <a:blip r:embed="rId13"/>
                <a:stretch>
                  <a:fillRect/>
                </a:stretch>
              </p:blipFill>
              <p:spPr>
                <a:xfrm>
                  <a:off x="8818130" y="4172741"/>
                  <a:ext cx="21240" cy="48960"/>
                </a:xfrm>
                <a:prstGeom prst="rect">
                  <a:avLst/>
                </a:prstGeom>
              </p:spPr>
            </p:pic>
          </mc:Fallback>
        </mc:AlternateContent>
      </p:grpSp>
      <p:grpSp>
        <p:nvGrpSpPr>
          <p:cNvPr id="23" name="Group 22">
            <a:extLst>
              <a:ext uri="{FF2B5EF4-FFF2-40B4-BE49-F238E27FC236}">
                <a16:creationId xmlns:a16="http://schemas.microsoft.com/office/drawing/2014/main" id="{4F949966-F0D6-962E-4823-E8C5C5DFCDB6}"/>
              </a:ext>
            </a:extLst>
          </p:cNvPr>
          <p:cNvGrpSpPr/>
          <p:nvPr/>
        </p:nvGrpSpPr>
        <p:grpSpPr>
          <a:xfrm>
            <a:off x="9220610" y="3787541"/>
            <a:ext cx="1673280" cy="664200"/>
            <a:chOff x="9220610" y="3787541"/>
            <a:chExt cx="1673280" cy="664200"/>
          </a:xfrm>
        </p:grpSpPr>
        <mc:AlternateContent xmlns:mc="http://schemas.openxmlformats.org/markup-compatibility/2006" xmlns:p14="http://schemas.microsoft.com/office/powerpoint/2010/main">
          <mc:Choice Requires="p14">
            <p:contentPart p14:bwMode="auto" r:id="rId14">
              <p14:nvContentPartPr>
                <p14:cNvPr id="18" name="Ink 17">
                  <a:extLst>
                    <a:ext uri="{FF2B5EF4-FFF2-40B4-BE49-F238E27FC236}">
                      <a16:creationId xmlns:a16="http://schemas.microsoft.com/office/drawing/2014/main" id="{13930791-6F2D-A119-5DE7-0FC6D2AF2B3E}"/>
                    </a:ext>
                  </a:extLst>
                </p14:cNvPr>
                <p14:cNvContentPartPr/>
                <p14:nvPr/>
              </p14:nvContentPartPr>
              <p14:xfrm>
                <a:off x="9220610" y="3928301"/>
                <a:ext cx="773280" cy="255240"/>
              </p14:xfrm>
            </p:contentPart>
          </mc:Choice>
          <mc:Fallback xmlns="">
            <p:pic>
              <p:nvPicPr>
                <p:cNvPr id="18" name="Ink 17">
                  <a:extLst>
                    <a:ext uri="{FF2B5EF4-FFF2-40B4-BE49-F238E27FC236}">
                      <a16:creationId xmlns:a16="http://schemas.microsoft.com/office/drawing/2014/main" id="{13930791-6F2D-A119-5DE7-0FC6D2AF2B3E}"/>
                    </a:ext>
                  </a:extLst>
                </p:cNvPr>
                <p:cNvPicPr/>
                <p:nvPr/>
              </p:nvPicPr>
              <p:blipFill>
                <a:blip r:embed="rId15"/>
                <a:stretch>
                  <a:fillRect/>
                </a:stretch>
              </p:blipFill>
              <p:spPr>
                <a:xfrm>
                  <a:off x="9211610" y="3919301"/>
                  <a:ext cx="790920" cy="2728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9" name="Ink 18">
                  <a:extLst>
                    <a:ext uri="{FF2B5EF4-FFF2-40B4-BE49-F238E27FC236}">
                      <a16:creationId xmlns:a16="http://schemas.microsoft.com/office/drawing/2014/main" id="{F6104D7D-C8C5-03D5-9489-DB3A6031C95E}"/>
                    </a:ext>
                  </a:extLst>
                </p14:cNvPr>
                <p14:cNvContentPartPr/>
                <p14:nvPr/>
              </p14:nvContentPartPr>
              <p14:xfrm>
                <a:off x="9999650" y="4014701"/>
                <a:ext cx="24120" cy="29160"/>
              </p14:xfrm>
            </p:contentPart>
          </mc:Choice>
          <mc:Fallback xmlns="">
            <p:pic>
              <p:nvPicPr>
                <p:cNvPr id="19" name="Ink 18">
                  <a:extLst>
                    <a:ext uri="{FF2B5EF4-FFF2-40B4-BE49-F238E27FC236}">
                      <a16:creationId xmlns:a16="http://schemas.microsoft.com/office/drawing/2014/main" id="{F6104D7D-C8C5-03D5-9489-DB3A6031C95E}"/>
                    </a:ext>
                  </a:extLst>
                </p:cNvPr>
                <p:cNvPicPr/>
                <p:nvPr/>
              </p:nvPicPr>
              <p:blipFill>
                <a:blip r:embed="rId17"/>
                <a:stretch>
                  <a:fillRect/>
                </a:stretch>
              </p:blipFill>
              <p:spPr>
                <a:xfrm>
                  <a:off x="9991010" y="4005701"/>
                  <a:ext cx="41760" cy="468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0" name="Ink 19">
                  <a:extLst>
                    <a:ext uri="{FF2B5EF4-FFF2-40B4-BE49-F238E27FC236}">
                      <a16:creationId xmlns:a16="http://schemas.microsoft.com/office/drawing/2014/main" id="{32485A8A-C840-D1A3-FDC1-740F13AB2B77}"/>
                    </a:ext>
                  </a:extLst>
                </p14:cNvPr>
                <p14:cNvContentPartPr/>
                <p14:nvPr/>
              </p14:nvContentPartPr>
              <p14:xfrm>
                <a:off x="10023050" y="3934781"/>
                <a:ext cx="131400" cy="146880"/>
              </p14:xfrm>
            </p:contentPart>
          </mc:Choice>
          <mc:Fallback xmlns="">
            <p:pic>
              <p:nvPicPr>
                <p:cNvPr id="20" name="Ink 19">
                  <a:extLst>
                    <a:ext uri="{FF2B5EF4-FFF2-40B4-BE49-F238E27FC236}">
                      <a16:creationId xmlns:a16="http://schemas.microsoft.com/office/drawing/2014/main" id="{32485A8A-C840-D1A3-FDC1-740F13AB2B77}"/>
                    </a:ext>
                  </a:extLst>
                </p:cNvPr>
                <p:cNvPicPr/>
                <p:nvPr/>
              </p:nvPicPr>
              <p:blipFill>
                <a:blip r:embed="rId19"/>
                <a:stretch>
                  <a:fillRect/>
                </a:stretch>
              </p:blipFill>
              <p:spPr>
                <a:xfrm>
                  <a:off x="10014410" y="3925781"/>
                  <a:ext cx="149040" cy="1645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1" name="Ink 20">
                  <a:extLst>
                    <a:ext uri="{FF2B5EF4-FFF2-40B4-BE49-F238E27FC236}">
                      <a16:creationId xmlns:a16="http://schemas.microsoft.com/office/drawing/2014/main" id="{7308FD66-7BB5-1815-C2D9-489012F5CD42}"/>
                    </a:ext>
                  </a:extLst>
                </p14:cNvPr>
                <p14:cNvContentPartPr/>
                <p14:nvPr/>
              </p14:nvContentPartPr>
              <p14:xfrm>
                <a:off x="10125650" y="3787541"/>
                <a:ext cx="484920" cy="664200"/>
              </p14:xfrm>
            </p:contentPart>
          </mc:Choice>
          <mc:Fallback xmlns="">
            <p:pic>
              <p:nvPicPr>
                <p:cNvPr id="21" name="Ink 20">
                  <a:extLst>
                    <a:ext uri="{FF2B5EF4-FFF2-40B4-BE49-F238E27FC236}">
                      <a16:creationId xmlns:a16="http://schemas.microsoft.com/office/drawing/2014/main" id="{7308FD66-7BB5-1815-C2D9-489012F5CD42}"/>
                    </a:ext>
                  </a:extLst>
                </p:cNvPr>
                <p:cNvPicPr/>
                <p:nvPr/>
              </p:nvPicPr>
              <p:blipFill>
                <a:blip r:embed="rId21"/>
                <a:stretch>
                  <a:fillRect/>
                </a:stretch>
              </p:blipFill>
              <p:spPr>
                <a:xfrm>
                  <a:off x="10116650" y="3778901"/>
                  <a:ext cx="502560" cy="68184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2" name="Ink 21">
                  <a:extLst>
                    <a:ext uri="{FF2B5EF4-FFF2-40B4-BE49-F238E27FC236}">
                      <a16:creationId xmlns:a16="http://schemas.microsoft.com/office/drawing/2014/main" id="{F4682029-79D9-F595-241D-32CCFB0B47EF}"/>
                    </a:ext>
                  </a:extLst>
                </p14:cNvPr>
                <p14:cNvContentPartPr/>
                <p14:nvPr/>
              </p14:nvContentPartPr>
              <p14:xfrm>
                <a:off x="10887770" y="3979421"/>
                <a:ext cx="6120" cy="15840"/>
              </p14:xfrm>
            </p:contentPart>
          </mc:Choice>
          <mc:Fallback xmlns="">
            <p:pic>
              <p:nvPicPr>
                <p:cNvPr id="22" name="Ink 21">
                  <a:extLst>
                    <a:ext uri="{FF2B5EF4-FFF2-40B4-BE49-F238E27FC236}">
                      <a16:creationId xmlns:a16="http://schemas.microsoft.com/office/drawing/2014/main" id="{F4682029-79D9-F595-241D-32CCFB0B47EF}"/>
                    </a:ext>
                  </a:extLst>
                </p:cNvPr>
                <p:cNvPicPr/>
                <p:nvPr/>
              </p:nvPicPr>
              <p:blipFill>
                <a:blip r:embed="rId23"/>
                <a:stretch>
                  <a:fillRect/>
                </a:stretch>
              </p:blipFill>
              <p:spPr>
                <a:xfrm>
                  <a:off x="10878770" y="3970421"/>
                  <a:ext cx="23760" cy="33480"/>
                </a:xfrm>
                <a:prstGeom prst="rect">
                  <a:avLst/>
                </a:prstGeom>
              </p:spPr>
            </p:pic>
          </mc:Fallback>
        </mc:AlternateContent>
      </p:grpSp>
      <p:grpSp>
        <p:nvGrpSpPr>
          <p:cNvPr id="34" name="Group 33">
            <a:extLst>
              <a:ext uri="{FF2B5EF4-FFF2-40B4-BE49-F238E27FC236}">
                <a16:creationId xmlns:a16="http://schemas.microsoft.com/office/drawing/2014/main" id="{5B874521-9712-FBB5-BEB9-10804EF260FB}"/>
              </a:ext>
            </a:extLst>
          </p:cNvPr>
          <p:cNvGrpSpPr/>
          <p:nvPr/>
        </p:nvGrpSpPr>
        <p:grpSpPr>
          <a:xfrm>
            <a:off x="3176930" y="4891661"/>
            <a:ext cx="2737080" cy="1055880"/>
            <a:chOff x="3176930" y="4891661"/>
            <a:chExt cx="2737080" cy="1055880"/>
          </a:xfrm>
        </p:grpSpPr>
        <mc:AlternateContent xmlns:mc="http://schemas.openxmlformats.org/markup-compatibility/2006" xmlns:p14="http://schemas.microsoft.com/office/powerpoint/2010/main">
          <mc:Choice Requires="p14">
            <p:contentPart p14:bwMode="auto" r:id="rId24">
              <p14:nvContentPartPr>
                <p14:cNvPr id="25" name="Ink 24">
                  <a:extLst>
                    <a:ext uri="{FF2B5EF4-FFF2-40B4-BE49-F238E27FC236}">
                      <a16:creationId xmlns:a16="http://schemas.microsoft.com/office/drawing/2014/main" id="{5AA27125-3463-E761-A1D7-BF793E03A6E8}"/>
                    </a:ext>
                  </a:extLst>
                </p14:cNvPr>
                <p14:cNvContentPartPr/>
                <p14:nvPr/>
              </p14:nvContentPartPr>
              <p14:xfrm>
                <a:off x="3176930" y="4891661"/>
                <a:ext cx="619920" cy="924480"/>
              </p14:xfrm>
            </p:contentPart>
          </mc:Choice>
          <mc:Fallback xmlns="">
            <p:pic>
              <p:nvPicPr>
                <p:cNvPr id="25" name="Ink 24">
                  <a:extLst>
                    <a:ext uri="{FF2B5EF4-FFF2-40B4-BE49-F238E27FC236}">
                      <a16:creationId xmlns:a16="http://schemas.microsoft.com/office/drawing/2014/main" id="{5AA27125-3463-E761-A1D7-BF793E03A6E8}"/>
                    </a:ext>
                  </a:extLst>
                </p:cNvPr>
                <p:cNvPicPr/>
                <p:nvPr/>
              </p:nvPicPr>
              <p:blipFill>
                <a:blip r:embed="rId25"/>
                <a:stretch>
                  <a:fillRect/>
                </a:stretch>
              </p:blipFill>
              <p:spPr>
                <a:xfrm>
                  <a:off x="3168290" y="4882661"/>
                  <a:ext cx="637560" cy="94212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6" name="Ink 25">
                  <a:extLst>
                    <a:ext uri="{FF2B5EF4-FFF2-40B4-BE49-F238E27FC236}">
                      <a16:creationId xmlns:a16="http://schemas.microsoft.com/office/drawing/2014/main" id="{37FE28EF-F2F6-1E52-BF3F-F7F356A356B8}"/>
                    </a:ext>
                  </a:extLst>
                </p14:cNvPr>
                <p14:cNvContentPartPr/>
                <p14:nvPr/>
              </p14:nvContentPartPr>
              <p14:xfrm>
                <a:off x="4031570" y="5586821"/>
                <a:ext cx="250920" cy="360720"/>
              </p14:xfrm>
            </p:contentPart>
          </mc:Choice>
          <mc:Fallback xmlns="">
            <p:pic>
              <p:nvPicPr>
                <p:cNvPr id="26" name="Ink 25">
                  <a:extLst>
                    <a:ext uri="{FF2B5EF4-FFF2-40B4-BE49-F238E27FC236}">
                      <a16:creationId xmlns:a16="http://schemas.microsoft.com/office/drawing/2014/main" id="{37FE28EF-F2F6-1E52-BF3F-F7F356A356B8}"/>
                    </a:ext>
                  </a:extLst>
                </p:cNvPr>
                <p:cNvPicPr/>
                <p:nvPr/>
              </p:nvPicPr>
              <p:blipFill>
                <a:blip r:embed="rId27"/>
                <a:stretch>
                  <a:fillRect/>
                </a:stretch>
              </p:blipFill>
              <p:spPr>
                <a:xfrm>
                  <a:off x="4022570" y="5578181"/>
                  <a:ext cx="268560" cy="37836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7" name="Ink 26">
                  <a:extLst>
                    <a:ext uri="{FF2B5EF4-FFF2-40B4-BE49-F238E27FC236}">
                      <a16:creationId xmlns:a16="http://schemas.microsoft.com/office/drawing/2014/main" id="{E612EC2C-7B07-5837-F608-41809A1C76F4}"/>
                    </a:ext>
                  </a:extLst>
                </p14:cNvPr>
                <p14:cNvContentPartPr/>
                <p14:nvPr/>
              </p14:nvContentPartPr>
              <p14:xfrm>
                <a:off x="4373210" y="5673581"/>
                <a:ext cx="92880" cy="189360"/>
              </p14:xfrm>
            </p:contentPart>
          </mc:Choice>
          <mc:Fallback xmlns="">
            <p:pic>
              <p:nvPicPr>
                <p:cNvPr id="27" name="Ink 26">
                  <a:extLst>
                    <a:ext uri="{FF2B5EF4-FFF2-40B4-BE49-F238E27FC236}">
                      <a16:creationId xmlns:a16="http://schemas.microsoft.com/office/drawing/2014/main" id="{E612EC2C-7B07-5837-F608-41809A1C76F4}"/>
                    </a:ext>
                  </a:extLst>
                </p:cNvPr>
                <p:cNvPicPr/>
                <p:nvPr/>
              </p:nvPicPr>
              <p:blipFill>
                <a:blip r:embed="rId29"/>
                <a:stretch>
                  <a:fillRect/>
                </a:stretch>
              </p:blipFill>
              <p:spPr>
                <a:xfrm>
                  <a:off x="4364210" y="5664581"/>
                  <a:ext cx="110520" cy="207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8" name="Ink 27">
                  <a:extLst>
                    <a:ext uri="{FF2B5EF4-FFF2-40B4-BE49-F238E27FC236}">
                      <a16:creationId xmlns:a16="http://schemas.microsoft.com/office/drawing/2014/main" id="{CE17996D-9712-1BED-342E-558D3074548A}"/>
                    </a:ext>
                  </a:extLst>
                </p14:cNvPr>
                <p14:cNvContentPartPr/>
                <p14:nvPr/>
              </p14:nvContentPartPr>
              <p14:xfrm>
                <a:off x="4516850" y="5673221"/>
                <a:ext cx="282960" cy="207360"/>
              </p14:xfrm>
            </p:contentPart>
          </mc:Choice>
          <mc:Fallback xmlns="">
            <p:pic>
              <p:nvPicPr>
                <p:cNvPr id="28" name="Ink 27">
                  <a:extLst>
                    <a:ext uri="{FF2B5EF4-FFF2-40B4-BE49-F238E27FC236}">
                      <a16:creationId xmlns:a16="http://schemas.microsoft.com/office/drawing/2014/main" id="{CE17996D-9712-1BED-342E-558D3074548A}"/>
                    </a:ext>
                  </a:extLst>
                </p:cNvPr>
                <p:cNvPicPr/>
                <p:nvPr/>
              </p:nvPicPr>
              <p:blipFill>
                <a:blip r:embed="rId31"/>
                <a:stretch>
                  <a:fillRect/>
                </a:stretch>
              </p:blipFill>
              <p:spPr>
                <a:xfrm>
                  <a:off x="4507850" y="5664221"/>
                  <a:ext cx="300600" cy="2250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9" name="Ink 28">
                  <a:extLst>
                    <a:ext uri="{FF2B5EF4-FFF2-40B4-BE49-F238E27FC236}">
                      <a16:creationId xmlns:a16="http://schemas.microsoft.com/office/drawing/2014/main" id="{E27E6FC0-CD65-4189-CEAD-12558BD498A1}"/>
                    </a:ext>
                  </a:extLst>
                </p14:cNvPr>
                <p14:cNvContentPartPr/>
                <p14:nvPr/>
              </p14:nvContentPartPr>
              <p14:xfrm>
                <a:off x="4906010" y="5822981"/>
                <a:ext cx="20880" cy="24120"/>
              </p14:xfrm>
            </p:contentPart>
          </mc:Choice>
          <mc:Fallback xmlns="">
            <p:pic>
              <p:nvPicPr>
                <p:cNvPr id="29" name="Ink 28">
                  <a:extLst>
                    <a:ext uri="{FF2B5EF4-FFF2-40B4-BE49-F238E27FC236}">
                      <a16:creationId xmlns:a16="http://schemas.microsoft.com/office/drawing/2014/main" id="{E27E6FC0-CD65-4189-CEAD-12558BD498A1}"/>
                    </a:ext>
                  </a:extLst>
                </p:cNvPr>
                <p:cNvPicPr/>
                <p:nvPr/>
              </p:nvPicPr>
              <p:blipFill>
                <a:blip r:embed="rId33"/>
                <a:stretch>
                  <a:fillRect/>
                </a:stretch>
              </p:blipFill>
              <p:spPr>
                <a:xfrm>
                  <a:off x="4897010" y="5813981"/>
                  <a:ext cx="38520" cy="4176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30" name="Ink 29">
                  <a:extLst>
                    <a:ext uri="{FF2B5EF4-FFF2-40B4-BE49-F238E27FC236}">
                      <a16:creationId xmlns:a16="http://schemas.microsoft.com/office/drawing/2014/main" id="{3328A4B0-7457-00B5-F0EA-894D01AB5ED8}"/>
                    </a:ext>
                  </a:extLst>
                </p14:cNvPr>
                <p14:cNvContentPartPr/>
                <p14:nvPr/>
              </p14:nvContentPartPr>
              <p14:xfrm>
                <a:off x="5035610" y="5486741"/>
                <a:ext cx="452880" cy="392040"/>
              </p14:xfrm>
            </p:contentPart>
          </mc:Choice>
          <mc:Fallback xmlns="">
            <p:pic>
              <p:nvPicPr>
                <p:cNvPr id="30" name="Ink 29">
                  <a:extLst>
                    <a:ext uri="{FF2B5EF4-FFF2-40B4-BE49-F238E27FC236}">
                      <a16:creationId xmlns:a16="http://schemas.microsoft.com/office/drawing/2014/main" id="{3328A4B0-7457-00B5-F0EA-894D01AB5ED8}"/>
                    </a:ext>
                  </a:extLst>
                </p:cNvPr>
                <p:cNvPicPr/>
                <p:nvPr/>
              </p:nvPicPr>
              <p:blipFill>
                <a:blip r:embed="rId35"/>
                <a:stretch>
                  <a:fillRect/>
                </a:stretch>
              </p:blipFill>
              <p:spPr>
                <a:xfrm>
                  <a:off x="5026970" y="5477741"/>
                  <a:ext cx="470520" cy="40968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31" name="Ink 30">
                  <a:extLst>
                    <a:ext uri="{FF2B5EF4-FFF2-40B4-BE49-F238E27FC236}">
                      <a16:creationId xmlns:a16="http://schemas.microsoft.com/office/drawing/2014/main" id="{C23B3E43-7768-CE91-FF92-46605EADECA1}"/>
                    </a:ext>
                  </a:extLst>
                </p14:cNvPr>
                <p14:cNvContentPartPr/>
                <p14:nvPr/>
              </p14:nvContentPartPr>
              <p14:xfrm>
                <a:off x="5449970" y="5639381"/>
                <a:ext cx="36000" cy="25200"/>
              </p14:xfrm>
            </p:contentPart>
          </mc:Choice>
          <mc:Fallback xmlns="">
            <p:pic>
              <p:nvPicPr>
                <p:cNvPr id="31" name="Ink 30">
                  <a:extLst>
                    <a:ext uri="{FF2B5EF4-FFF2-40B4-BE49-F238E27FC236}">
                      <a16:creationId xmlns:a16="http://schemas.microsoft.com/office/drawing/2014/main" id="{C23B3E43-7768-CE91-FF92-46605EADECA1}"/>
                    </a:ext>
                  </a:extLst>
                </p:cNvPr>
                <p:cNvPicPr/>
                <p:nvPr/>
              </p:nvPicPr>
              <p:blipFill>
                <a:blip r:embed="rId37"/>
                <a:stretch>
                  <a:fillRect/>
                </a:stretch>
              </p:blipFill>
              <p:spPr>
                <a:xfrm>
                  <a:off x="5440970" y="5630741"/>
                  <a:ext cx="53640" cy="4284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32" name="Ink 31">
                  <a:extLst>
                    <a:ext uri="{FF2B5EF4-FFF2-40B4-BE49-F238E27FC236}">
                      <a16:creationId xmlns:a16="http://schemas.microsoft.com/office/drawing/2014/main" id="{D1E8B606-FD41-AD2D-3617-0AAF9E3013FE}"/>
                    </a:ext>
                  </a:extLst>
                </p14:cNvPr>
                <p14:cNvContentPartPr/>
                <p14:nvPr/>
              </p14:nvContentPartPr>
              <p14:xfrm>
                <a:off x="5543210" y="5444621"/>
                <a:ext cx="102240" cy="435600"/>
              </p14:xfrm>
            </p:contentPart>
          </mc:Choice>
          <mc:Fallback xmlns="">
            <p:pic>
              <p:nvPicPr>
                <p:cNvPr id="32" name="Ink 31">
                  <a:extLst>
                    <a:ext uri="{FF2B5EF4-FFF2-40B4-BE49-F238E27FC236}">
                      <a16:creationId xmlns:a16="http://schemas.microsoft.com/office/drawing/2014/main" id="{D1E8B606-FD41-AD2D-3617-0AAF9E3013FE}"/>
                    </a:ext>
                  </a:extLst>
                </p:cNvPr>
                <p:cNvPicPr/>
                <p:nvPr/>
              </p:nvPicPr>
              <p:blipFill>
                <a:blip r:embed="rId39"/>
                <a:stretch>
                  <a:fillRect/>
                </a:stretch>
              </p:blipFill>
              <p:spPr>
                <a:xfrm>
                  <a:off x="5534210" y="5435621"/>
                  <a:ext cx="119880" cy="45324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33" name="Ink 32">
                  <a:extLst>
                    <a:ext uri="{FF2B5EF4-FFF2-40B4-BE49-F238E27FC236}">
                      <a16:creationId xmlns:a16="http://schemas.microsoft.com/office/drawing/2014/main" id="{8453C9D5-A9CC-ACD0-817E-A8B1CA7D3D2C}"/>
                    </a:ext>
                  </a:extLst>
                </p14:cNvPr>
                <p14:cNvContentPartPr/>
                <p14:nvPr/>
              </p14:nvContentPartPr>
              <p14:xfrm>
                <a:off x="5676410" y="5651261"/>
                <a:ext cx="237600" cy="201240"/>
              </p14:xfrm>
            </p:contentPart>
          </mc:Choice>
          <mc:Fallback xmlns="">
            <p:pic>
              <p:nvPicPr>
                <p:cNvPr id="33" name="Ink 32">
                  <a:extLst>
                    <a:ext uri="{FF2B5EF4-FFF2-40B4-BE49-F238E27FC236}">
                      <a16:creationId xmlns:a16="http://schemas.microsoft.com/office/drawing/2014/main" id="{8453C9D5-A9CC-ACD0-817E-A8B1CA7D3D2C}"/>
                    </a:ext>
                  </a:extLst>
                </p:cNvPr>
                <p:cNvPicPr/>
                <p:nvPr/>
              </p:nvPicPr>
              <p:blipFill>
                <a:blip r:embed="rId41"/>
                <a:stretch>
                  <a:fillRect/>
                </a:stretch>
              </p:blipFill>
              <p:spPr>
                <a:xfrm>
                  <a:off x="5667410" y="5642261"/>
                  <a:ext cx="255240" cy="218880"/>
                </a:xfrm>
                <a:prstGeom prst="rect">
                  <a:avLst/>
                </a:prstGeom>
              </p:spPr>
            </p:pic>
          </mc:Fallback>
        </mc:AlternateContent>
      </p:grpSp>
      <p:grpSp>
        <p:nvGrpSpPr>
          <p:cNvPr id="46" name="Group 45">
            <a:extLst>
              <a:ext uri="{FF2B5EF4-FFF2-40B4-BE49-F238E27FC236}">
                <a16:creationId xmlns:a16="http://schemas.microsoft.com/office/drawing/2014/main" id="{7F909AA6-7C53-B6E9-A6BD-D6FBAB8D4FF8}"/>
              </a:ext>
            </a:extLst>
          </p:cNvPr>
          <p:cNvGrpSpPr/>
          <p:nvPr/>
        </p:nvGrpSpPr>
        <p:grpSpPr>
          <a:xfrm>
            <a:off x="6016970" y="5395301"/>
            <a:ext cx="2454120" cy="546480"/>
            <a:chOff x="6016970" y="5395301"/>
            <a:chExt cx="2454120" cy="546480"/>
          </a:xfrm>
        </p:grpSpPr>
        <mc:AlternateContent xmlns:mc="http://schemas.openxmlformats.org/markup-compatibility/2006" xmlns:p14="http://schemas.microsoft.com/office/powerpoint/2010/main">
          <mc:Choice Requires="p14">
            <p:contentPart p14:bwMode="auto" r:id="rId42">
              <p14:nvContentPartPr>
                <p14:cNvPr id="35" name="Ink 34">
                  <a:extLst>
                    <a:ext uri="{FF2B5EF4-FFF2-40B4-BE49-F238E27FC236}">
                      <a16:creationId xmlns:a16="http://schemas.microsoft.com/office/drawing/2014/main" id="{BD5B315A-F18A-B2AB-4533-8320A9B309FE}"/>
                    </a:ext>
                  </a:extLst>
                </p14:cNvPr>
                <p14:cNvContentPartPr/>
                <p14:nvPr/>
              </p14:nvContentPartPr>
              <p14:xfrm>
                <a:off x="6016970" y="5550821"/>
                <a:ext cx="164160" cy="390960"/>
              </p14:xfrm>
            </p:contentPart>
          </mc:Choice>
          <mc:Fallback xmlns="">
            <p:pic>
              <p:nvPicPr>
                <p:cNvPr id="35" name="Ink 34">
                  <a:extLst>
                    <a:ext uri="{FF2B5EF4-FFF2-40B4-BE49-F238E27FC236}">
                      <a16:creationId xmlns:a16="http://schemas.microsoft.com/office/drawing/2014/main" id="{BD5B315A-F18A-B2AB-4533-8320A9B309FE}"/>
                    </a:ext>
                  </a:extLst>
                </p:cNvPr>
                <p:cNvPicPr/>
                <p:nvPr/>
              </p:nvPicPr>
              <p:blipFill>
                <a:blip r:embed="rId43"/>
                <a:stretch>
                  <a:fillRect/>
                </a:stretch>
              </p:blipFill>
              <p:spPr>
                <a:xfrm>
                  <a:off x="6007970" y="5541821"/>
                  <a:ext cx="181800" cy="40860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36" name="Ink 35">
                  <a:extLst>
                    <a:ext uri="{FF2B5EF4-FFF2-40B4-BE49-F238E27FC236}">
                      <a16:creationId xmlns:a16="http://schemas.microsoft.com/office/drawing/2014/main" id="{C64ECA1E-22BA-6DDE-719C-E7FFF97874CF}"/>
                    </a:ext>
                  </a:extLst>
                </p14:cNvPr>
                <p14:cNvContentPartPr/>
                <p14:nvPr/>
              </p14:nvContentPartPr>
              <p14:xfrm>
                <a:off x="6263570" y="5487821"/>
                <a:ext cx="166680" cy="452520"/>
              </p14:xfrm>
            </p:contentPart>
          </mc:Choice>
          <mc:Fallback xmlns="">
            <p:pic>
              <p:nvPicPr>
                <p:cNvPr id="36" name="Ink 35">
                  <a:extLst>
                    <a:ext uri="{FF2B5EF4-FFF2-40B4-BE49-F238E27FC236}">
                      <a16:creationId xmlns:a16="http://schemas.microsoft.com/office/drawing/2014/main" id="{C64ECA1E-22BA-6DDE-719C-E7FFF97874CF}"/>
                    </a:ext>
                  </a:extLst>
                </p:cNvPr>
                <p:cNvPicPr/>
                <p:nvPr/>
              </p:nvPicPr>
              <p:blipFill>
                <a:blip r:embed="rId45"/>
                <a:stretch>
                  <a:fillRect/>
                </a:stretch>
              </p:blipFill>
              <p:spPr>
                <a:xfrm>
                  <a:off x="6254930" y="5479181"/>
                  <a:ext cx="184320" cy="47016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37" name="Ink 36">
                  <a:extLst>
                    <a:ext uri="{FF2B5EF4-FFF2-40B4-BE49-F238E27FC236}">
                      <a16:creationId xmlns:a16="http://schemas.microsoft.com/office/drawing/2014/main" id="{2ED1CAF7-4473-37D6-1A55-99807D1AC999}"/>
                    </a:ext>
                  </a:extLst>
                </p14:cNvPr>
                <p14:cNvContentPartPr/>
                <p14:nvPr/>
              </p14:nvContentPartPr>
              <p14:xfrm>
                <a:off x="6611330" y="5774021"/>
                <a:ext cx="26640" cy="97200"/>
              </p14:xfrm>
            </p:contentPart>
          </mc:Choice>
          <mc:Fallback xmlns="">
            <p:pic>
              <p:nvPicPr>
                <p:cNvPr id="37" name="Ink 36">
                  <a:extLst>
                    <a:ext uri="{FF2B5EF4-FFF2-40B4-BE49-F238E27FC236}">
                      <a16:creationId xmlns:a16="http://schemas.microsoft.com/office/drawing/2014/main" id="{2ED1CAF7-4473-37D6-1A55-99807D1AC999}"/>
                    </a:ext>
                  </a:extLst>
                </p:cNvPr>
                <p:cNvPicPr/>
                <p:nvPr/>
              </p:nvPicPr>
              <p:blipFill>
                <a:blip r:embed="rId47"/>
                <a:stretch>
                  <a:fillRect/>
                </a:stretch>
              </p:blipFill>
              <p:spPr>
                <a:xfrm>
                  <a:off x="6602690" y="5765381"/>
                  <a:ext cx="44280" cy="11484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38" name="Ink 37">
                  <a:extLst>
                    <a:ext uri="{FF2B5EF4-FFF2-40B4-BE49-F238E27FC236}">
                      <a16:creationId xmlns:a16="http://schemas.microsoft.com/office/drawing/2014/main" id="{FFD81FBF-DAE0-AAE3-6FC0-B6F2EBC3534E}"/>
                    </a:ext>
                  </a:extLst>
                </p14:cNvPr>
                <p14:cNvContentPartPr/>
                <p14:nvPr/>
              </p14:nvContentPartPr>
              <p14:xfrm>
                <a:off x="6787370" y="5592221"/>
                <a:ext cx="204840" cy="234000"/>
              </p14:xfrm>
            </p:contentPart>
          </mc:Choice>
          <mc:Fallback xmlns="">
            <p:pic>
              <p:nvPicPr>
                <p:cNvPr id="38" name="Ink 37">
                  <a:extLst>
                    <a:ext uri="{FF2B5EF4-FFF2-40B4-BE49-F238E27FC236}">
                      <a16:creationId xmlns:a16="http://schemas.microsoft.com/office/drawing/2014/main" id="{FFD81FBF-DAE0-AAE3-6FC0-B6F2EBC3534E}"/>
                    </a:ext>
                  </a:extLst>
                </p:cNvPr>
                <p:cNvPicPr/>
                <p:nvPr/>
              </p:nvPicPr>
              <p:blipFill>
                <a:blip r:embed="rId49"/>
                <a:stretch>
                  <a:fillRect/>
                </a:stretch>
              </p:blipFill>
              <p:spPr>
                <a:xfrm>
                  <a:off x="6778730" y="5583221"/>
                  <a:ext cx="222480" cy="25164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39" name="Ink 38">
                  <a:extLst>
                    <a:ext uri="{FF2B5EF4-FFF2-40B4-BE49-F238E27FC236}">
                      <a16:creationId xmlns:a16="http://schemas.microsoft.com/office/drawing/2014/main" id="{E83A3FA4-7BFA-727E-4BE6-47B736FD543A}"/>
                    </a:ext>
                  </a:extLst>
                </p14:cNvPr>
                <p14:cNvContentPartPr/>
                <p14:nvPr/>
              </p14:nvContentPartPr>
              <p14:xfrm>
                <a:off x="7043690" y="5564861"/>
                <a:ext cx="63360" cy="198360"/>
              </p14:xfrm>
            </p:contentPart>
          </mc:Choice>
          <mc:Fallback xmlns="">
            <p:pic>
              <p:nvPicPr>
                <p:cNvPr id="39" name="Ink 38">
                  <a:extLst>
                    <a:ext uri="{FF2B5EF4-FFF2-40B4-BE49-F238E27FC236}">
                      <a16:creationId xmlns:a16="http://schemas.microsoft.com/office/drawing/2014/main" id="{E83A3FA4-7BFA-727E-4BE6-47B736FD543A}"/>
                    </a:ext>
                  </a:extLst>
                </p:cNvPr>
                <p:cNvPicPr/>
                <p:nvPr/>
              </p:nvPicPr>
              <p:blipFill>
                <a:blip r:embed="rId51"/>
                <a:stretch>
                  <a:fillRect/>
                </a:stretch>
              </p:blipFill>
              <p:spPr>
                <a:xfrm>
                  <a:off x="7034690" y="5556221"/>
                  <a:ext cx="81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40" name="Ink 39">
                  <a:extLst>
                    <a:ext uri="{FF2B5EF4-FFF2-40B4-BE49-F238E27FC236}">
                      <a16:creationId xmlns:a16="http://schemas.microsoft.com/office/drawing/2014/main" id="{859336A1-4768-DDEA-3BE8-6A94B79E7B4B}"/>
                    </a:ext>
                  </a:extLst>
                </p14:cNvPr>
                <p14:cNvContentPartPr/>
                <p14:nvPr/>
              </p14:nvContentPartPr>
              <p14:xfrm>
                <a:off x="7152770" y="5572781"/>
                <a:ext cx="235440" cy="188640"/>
              </p14:xfrm>
            </p:contentPart>
          </mc:Choice>
          <mc:Fallback xmlns="">
            <p:pic>
              <p:nvPicPr>
                <p:cNvPr id="40" name="Ink 39">
                  <a:extLst>
                    <a:ext uri="{FF2B5EF4-FFF2-40B4-BE49-F238E27FC236}">
                      <a16:creationId xmlns:a16="http://schemas.microsoft.com/office/drawing/2014/main" id="{859336A1-4768-DDEA-3BE8-6A94B79E7B4B}"/>
                    </a:ext>
                  </a:extLst>
                </p:cNvPr>
                <p:cNvPicPr/>
                <p:nvPr/>
              </p:nvPicPr>
              <p:blipFill>
                <a:blip r:embed="rId53"/>
                <a:stretch>
                  <a:fillRect/>
                </a:stretch>
              </p:blipFill>
              <p:spPr>
                <a:xfrm>
                  <a:off x="7144130" y="5563781"/>
                  <a:ext cx="253080" cy="20628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41" name="Ink 40">
                  <a:extLst>
                    <a:ext uri="{FF2B5EF4-FFF2-40B4-BE49-F238E27FC236}">
                      <a16:creationId xmlns:a16="http://schemas.microsoft.com/office/drawing/2014/main" id="{0065027A-1761-DD71-9DE2-8562FEC56A86}"/>
                    </a:ext>
                  </a:extLst>
                </p14:cNvPr>
                <p14:cNvContentPartPr/>
                <p14:nvPr/>
              </p14:nvContentPartPr>
              <p14:xfrm>
                <a:off x="7522490" y="5582861"/>
                <a:ext cx="703800" cy="195480"/>
              </p14:xfrm>
            </p:contentPart>
          </mc:Choice>
          <mc:Fallback xmlns="">
            <p:pic>
              <p:nvPicPr>
                <p:cNvPr id="41" name="Ink 40">
                  <a:extLst>
                    <a:ext uri="{FF2B5EF4-FFF2-40B4-BE49-F238E27FC236}">
                      <a16:creationId xmlns:a16="http://schemas.microsoft.com/office/drawing/2014/main" id="{0065027A-1761-DD71-9DE2-8562FEC56A86}"/>
                    </a:ext>
                  </a:extLst>
                </p:cNvPr>
                <p:cNvPicPr/>
                <p:nvPr/>
              </p:nvPicPr>
              <p:blipFill>
                <a:blip r:embed="rId55"/>
                <a:stretch>
                  <a:fillRect/>
                </a:stretch>
              </p:blipFill>
              <p:spPr>
                <a:xfrm>
                  <a:off x="7513850" y="5573861"/>
                  <a:ext cx="721440" cy="21312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42" name="Ink 41">
                  <a:extLst>
                    <a:ext uri="{FF2B5EF4-FFF2-40B4-BE49-F238E27FC236}">
                      <a16:creationId xmlns:a16="http://schemas.microsoft.com/office/drawing/2014/main" id="{B4219737-A768-B04A-4BD2-929E330F3E03}"/>
                    </a:ext>
                  </a:extLst>
                </p14:cNvPr>
                <p14:cNvContentPartPr/>
                <p14:nvPr/>
              </p14:nvContentPartPr>
              <p14:xfrm>
                <a:off x="8299730" y="5395301"/>
                <a:ext cx="171360" cy="441000"/>
              </p14:xfrm>
            </p:contentPart>
          </mc:Choice>
          <mc:Fallback xmlns="">
            <p:pic>
              <p:nvPicPr>
                <p:cNvPr id="42" name="Ink 41">
                  <a:extLst>
                    <a:ext uri="{FF2B5EF4-FFF2-40B4-BE49-F238E27FC236}">
                      <a16:creationId xmlns:a16="http://schemas.microsoft.com/office/drawing/2014/main" id="{B4219737-A768-B04A-4BD2-929E330F3E03}"/>
                    </a:ext>
                  </a:extLst>
                </p:cNvPr>
                <p:cNvPicPr/>
                <p:nvPr/>
              </p:nvPicPr>
              <p:blipFill>
                <a:blip r:embed="rId57"/>
                <a:stretch>
                  <a:fillRect/>
                </a:stretch>
              </p:blipFill>
              <p:spPr>
                <a:xfrm>
                  <a:off x="8290730" y="5386301"/>
                  <a:ext cx="189000" cy="458640"/>
                </a:xfrm>
                <a:prstGeom prst="rect">
                  <a:avLst/>
                </a:prstGeom>
              </p:spPr>
            </p:pic>
          </mc:Fallback>
        </mc:AlternateContent>
      </p:grpSp>
      <p:grpSp>
        <p:nvGrpSpPr>
          <p:cNvPr id="53" name="Group 52">
            <a:extLst>
              <a:ext uri="{FF2B5EF4-FFF2-40B4-BE49-F238E27FC236}">
                <a16:creationId xmlns:a16="http://schemas.microsoft.com/office/drawing/2014/main" id="{11EDD260-FFA5-7F61-0876-336F3FDA407B}"/>
              </a:ext>
            </a:extLst>
          </p:cNvPr>
          <p:cNvGrpSpPr/>
          <p:nvPr/>
        </p:nvGrpSpPr>
        <p:grpSpPr>
          <a:xfrm>
            <a:off x="8909570" y="5374421"/>
            <a:ext cx="2457000" cy="598320"/>
            <a:chOff x="8909570" y="5374421"/>
            <a:chExt cx="2457000" cy="598320"/>
          </a:xfrm>
        </p:grpSpPr>
        <mc:AlternateContent xmlns:mc="http://schemas.openxmlformats.org/markup-compatibility/2006" xmlns:p14="http://schemas.microsoft.com/office/powerpoint/2010/main">
          <mc:Choice Requires="p14">
            <p:contentPart p14:bwMode="auto" r:id="rId58">
              <p14:nvContentPartPr>
                <p14:cNvPr id="43" name="Ink 42">
                  <a:extLst>
                    <a:ext uri="{FF2B5EF4-FFF2-40B4-BE49-F238E27FC236}">
                      <a16:creationId xmlns:a16="http://schemas.microsoft.com/office/drawing/2014/main" id="{DC6FE121-4DF9-D224-4313-6141B182C2FA}"/>
                    </a:ext>
                  </a:extLst>
                </p14:cNvPr>
                <p14:cNvContentPartPr/>
                <p14:nvPr/>
              </p14:nvContentPartPr>
              <p14:xfrm>
                <a:off x="8909570" y="5395301"/>
                <a:ext cx="92520" cy="415800"/>
              </p14:xfrm>
            </p:contentPart>
          </mc:Choice>
          <mc:Fallback xmlns="">
            <p:pic>
              <p:nvPicPr>
                <p:cNvPr id="43" name="Ink 42">
                  <a:extLst>
                    <a:ext uri="{FF2B5EF4-FFF2-40B4-BE49-F238E27FC236}">
                      <a16:creationId xmlns:a16="http://schemas.microsoft.com/office/drawing/2014/main" id="{DC6FE121-4DF9-D224-4313-6141B182C2FA}"/>
                    </a:ext>
                  </a:extLst>
                </p:cNvPr>
                <p:cNvPicPr/>
                <p:nvPr/>
              </p:nvPicPr>
              <p:blipFill>
                <a:blip r:embed="rId59"/>
                <a:stretch>
                  <a:fillRect/>
                </a:stretch>
              </p:blipFill>
              <p:spPr>
                <a:xfrm>
                  <a:off x="8900930" y="5386661"/>
                  <a:ext cx="110160" cy="43344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44" name="Ink 43">
                  <a:extLst>
                    <a:ext uri="{FF2B5EF4-FFF2-40B4-BE49-F238E27FC236}">
                      <a16:creationId xmlns:a16="http://schemas.microsoft.com/office/drawing/2014/main" id="{72892862-2FDA-E517-38E8-2B76139B9D07}"/>
                    </a:ext>
                  </a:extLst>
                </p14:cNvPr>
                <p14:cNvContentPartPr/>
                <p14:nvPr/>
              </p14:nvContentPartPr>
              <p14:xfrm>
                <a:off x="9156890" y="5745581"/>
                <a:ext cx="7560" cy="74880"/>
              </p14:xfrm>
            </p:contentPart>
          </mc:Choice>
          <mc:Fallback xmlns="">
            <p:pic>
              <p:nvPicPr>
                <p:cNvPr id="44" name="Ink 43">
                  <a:extLst>
                    <a:ext uri="{FF2B5EF4-FFF2-40B4-BE49-F238E27FC236}">
                      <a16:creationId xmlns:a16="http://schemas.microsoft.com/office/drawing/2014/main" id="{72892862-2FDA-E517-38E8-2B76139B9D07}"/>
                    </a:ext>
                  </a:extLst>
                </p:cNvPr>
                <p:cNvPicPr/>
                <p:nvPr/>
              </p:nvPicPr>
              <p:blipFill>
                <a:blip r:embed="rId61"/>
                <a:stretch>
                  <a:fillRect/>
                </a:stretch>
              </p:blipFill>
              <p:spPr>
                <a:xfrm>
                  <a:off x="9148250" y="5736941"/>
                  <a:ext cx="25200" cy="9252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47" name="Ink 46">
                  <a:extLst>
                    <a:ext uri="{FF2B5EF4-FFF2-40B4-BE49-F238E27FC236}">
                      <a16:creationId xmlns:a16="http://schemas.microsoft.com/office/drawing/2014/main" id="{A85EB454-202A-2F25-2624-F5523FF0ACC1}"/>
                    </a:ext>
                  </a:extLst>
                </p14:cNvPr>
                <p14:cNvContentPartPr/>
                <p14:nvPr/>
              </p14:nvContentPartPr>
              <p14:xfrm>
                <a:off x="9249770" y="5567381"/>
                <a:ext cx="547200" cy="405360"/>
              </p14:xfrm>
            </p:contentPart>
          </mc:Choice>
          <mc:Fallback xmlns="">
            <p:pic>
              <p:nvPicPr>
                <p:cNvPr id="47" name="Ink 46">
                  <a:extLst>
                    <a:ext uri="{FF2B5EF4-FFF2-40B4-BE49-F238E27FC236}">
                      <a16:creationId xmlns:a16="http://schemas.microsoft.com/office/drawing/2014/main" id="{A85EB454-202A-2F25-2624-F5523FF0ACC1}"/>
                    </a:ext>
                  </a:extLst>
                </p:cNvPr>
                <p:cNvPicPr/>
                <p:nvPr/>
              </p:nvPicPr>
              <p:blipFill>
                <a:blip r:embed="rId63"/>
                <a:stretch>
                  <a:fillRect/>
                </a:stretch>
              </p:blipFill>
              <p:spPr>
                <a:xfrm>
                  <a:off x="9241130" y="5558741"/>
                  <a:ext cx="564840" cy="42300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48" name="Ink 47">
                  <a:extLst>
                    <a:ext uri="{FF2B5EF4-FFF2-40B4-BE49-F238E27FC236}">
                      <a16:creationId xmlns:a16="http://schemas.microsoft.com/office/drawing/2014/main" id="{07BA4BE3-C625-D4D0-898C-DC7C32837E10}"/>
                    </a:ext>
                  </a:extLst>
                </p14:cNvPr>
                <p14:cNvContentPartPr/>
                <p14:nvPr/>
              </p14:nvContentPartPr>
              <p14:xfrm>
                <a:off x="9850610" y="5374421"/>
                <a:ext cx="621360" cy="366840"/>
              </p14:xfrm>
            </p:contentPart>
          </mc:Choice>
          <mc:Fallback xmlns="">
            <p:pic>
              <p:nvPicPr>
                <p:cNvPr id="48" name="Ink 47">
                  <a:extLst>
                    <a:ext uri="{FF2B5EF4-FFF2-40B4-BE49-F238E27FC236}">
                      <a16:creationId xmlns:a16="http://schemas.microsoft.com/office/drawing/2014/main" id="{07BA4BE3-C625-D4D0-898C-DC7C32837E10}"/>
                    </a:ext>
                  </a:extLst>
                </p:cNvPr>
                <p:cNvPicPr/>
                <p:nvPr/>
              </p:nvPicPr>
              <p:blipFill>
                <a:blip r:embed="rId65"/>
                <a:stretch>
                  <a:fillRect/>
                </a:stretch>
              </p:blipFill>
              <p:spPr>
                <a:xfrm>
                  <a:off x="9841610" y="5365421"/>
                  <a:ext cx="639000" cy="38448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49" name="Ink 48">
                  <a:extLst>
                    <a:ext uri="{FF2B5EF4-FFF2-40B4-BE49-F238E27FC236}">
                      <a16:creationId xmlns:a16="http://schemas.microsoft.com/office/drawing/2014/main" id="{36847531-C235-6645-805A-9C4C3CD1C71B}"/>
                    </a:ext>
                  </a:extLst>
                </p14:cNvPr>
                <p14:cNvContentPartPr/>
                <p14:nvPr/>
              </p14:nvContentPartPr>
              <p14:xfrm>
                <a:off x="10608770" y="5654141"/>
                <a:ext cx="16560" cy="50760"/>
              </p14:xfrm>
            </p:contentPart>
          </mc:Choice>
          <mc:Fallback xmlns="">
            <p:pic>
              <p:nvPicPr>
                <p:cNvPr id="49" name="Ink 48">
                  <a:extLst>
                    <a:ext uri="{FF2B5EF4-FFF2-40B4-BE49-F238E27FC236}">
                      <a16:creationId xmlns:a16="http://schemas.microsoft.com/office/drawing/2014/main" id="{36847531-C235-6645-805A-9C4C3CD1C71B}"/>
                    </a:ext>
                  </a:extLst>
                </p:cNvPr>
                <p:cNvPicPr/>
                <p:nvPr/>
              </p:nvPicPr>
              <p:blipFill>
                <a:blip r:embed="rId67"/>
                <a:stretch>
                  <a:fillRect/>
                </a:stretch>
              </p:blipFill>
              <p:spPr>
                <a:xfrm>
                  <a:off x="10600130" y="5645501"/>
                  <a:ext cx="34200" cy="6840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50" name="Ink 49">
                  <a:extLst>
                    <a:ext uri="{FF2B5EF4-FFF2-40B4-BE49-F238E27FC236}">
                      <a16:creationId xmlns:a16="http://schemas.microsoft.com/office/drawing/2014/main" id="{38569C08-796E-4ABA-8C7B-72381F82B8B4}"/>
                    </a:ext>
                  </a:extLst>
                </p14:cNvPr>
                <p14:cNvContentPartPr/>
                <p14:nvPr/>
              </p14:nvContentPartPr>
              <p14:xfrm>
                <a:off x="10595090" y="5426261"/>
                <a:ext cx="205200" cy="364320"/>
              </p14:xfrm>
            </p:contentPart>
          </mc:Choice>
          <mc:Fallback xmlns="">
            <p:pic>
              <p:nvPicPr>
                <p:cNvPr id="50" name="Ink 49">
                  <a:extLst>
                    <a:ext uri="{FF2B5EF4-FFF2-40B4-BE49-F238E27FC236}">
                      <a16:creationId xmlns:a16="http://schemas.microsoft.com/office/drawing/2014/main" id="{38569C08-796E-4ABA-8C7B-72381F82B8B4}"/>
                    </a:ext>
                  </a:extLst>
                </p:cNvPr>
                <p:cNvPicPr/>
                <p:nvPr/>
              </p:nvPicPr>
              <p:blipFill>
                <a:blip r:embed="rId69"/>
                <a:stretch>
                  <a:fillRect/>
                </a:stretch>
              </p:blipFill>
              <p:spPr>
                <a:xfrm>
                  <a:off x="10586450" y="5417261"/>
                  <a:ext cx="222840" cy="38196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51" name="Ink 50">
                  <a:extLst>
                    <a:ext uri="{FF2B5EF4-FFF2-40B4-BE49-F238E27FC236}">
                      <a16:creationId xmlns:a16="http://schemas.microsoft.com/office/drawing/2014/main" id="{3D36DB8B-9880-DC98-7180-A6432442EF44}"/>
                    </a:ext>
                  </a:extLst>
                </p14:cNvPr>
                <p14:cNvContentPartPr/>
                <p14:nvPr/>
              </p14:nvContentPartPr>
              <p14:xfrm>
                <a:off x="10914770" y="5411861"/>
                <a:ext cx="171360" cy="399240"/>
              </p14:xfrm>
            </p:contentPart>
          </mc:Choice>
          <mc:Fallback xmlns="">
            <p:pic>
              <p:nvPicPr>
                <p:cNvPr id="51" name="Ink 50">
                  <a:extLst>
                    <a:ext uri="{FF2B5EF4-FFF2-40B4-BE49-F238E27FC236}">
                      <a16:creationId xmlns:a16="http://schemas.microsoft.com/office/drawing/2014/main" id="{3D36DB8B-9880-DC98-7180-A6432442EF44}"/>
                    </a:ext>
                  </a:extLst>
                </p:cNvPr>
                <p:cNvPicPr/>
                <p:nvPr/>
              </p:nvPicPr>
              <p:blipFill>
                <a:blip r:embed="rId71"/>
                <a:stretch>
                  <a:fillRect/>
                </a:stretch>
              </p:blipFill>
              <p:spPr>
                <a:xfrm>
                  <a:off x="10905770" y="5402861"/>
                  <a:ext cx="189000" cy="41688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52" name="Ink 51">
                  <a:extLst>
                    <a:ext uri="{FF2B5EF4-FFF2-40B4-BE49-F238E27FC236}">
                      <a16:creationId xmlns:a16="http://schemas.microsoft.com/office/drawing/2014/main" id="{317B1722-9A84-B830-BED6-C7D06FF1EE45}"/>
                    </a:ext>
                  </a:extLst>
                </p14:cNvPr>
                <p14:cNvContentPartPr/>
                <p14:nvPr/>
              </p14:nvContentPartPr>
              <p14:xfrm>
                <a:off x="11362250" y="5683301"/>
                <a:ext cx="4320" cy="97560"/>
              </p14:xfrm>
            </p:contentPart>
          </mc:Choice>
          <mc:Fallback xmlns="">
            <p:pic>
              <p:nvPicPr>
                <p:cNvPr id="52" name="Ink 51">
                  <a:extLst>
                    <a:ext uri="{FF2B5EF4-FFF2-40B4-BE49-F238E27FC236}">
                      <a16:creationId xmlns:a16="http://schemas.microsoft.com/office/drawing/2014/main" id="{317B1722-9A84-B830-BED6-C7D06FF1EE45}"/>
                    </a:ext>
                  </a:extLst>
                </p:cNvPr>
                <p:cNvPicPr/>
                <p:nvPr/>
              </p:nvPicPr>
              <p:blipFill>
                <a:blip r:embed="rId73"/>
                <a:stretch>
                  <a:fillRect/>
                </a:stretch>
              </p:blipFill>
              <p:spPr>
                <a:xfrm>
                  <a:off x="11353610" y="5674661"/>
                  <a:ext cx="21960" cy="115200"/>
                </a:xfrm>
                <a:prstGeom prst="rect">
                  <a:avLst/>
                </a:prstGeom>
              </p:spPr>
            </p:pic>
          </mc:Fallback>
        </mc:AlternateContent>
      </p:grpSp>
      <p:grpSp>
        <p:nvGrpSpPr>
          <p:cNvPr id="59" name="Group 58">
            <a:extLst>
              <a:ext uri="{FF2B5EF4-FFF2-40B4-BE49-F238E27FC236}">
                <a16:creationId xmlns:a16="http://schemas.microsoft.com/office/drawing/2014/main" id="{5E04298C-DE08-07B3-1780-2ED8C9814949}"/>
              </a:ext>
            </a:extLst>
          </p:cNvPr>
          <p:cNvGrpSpPr/>
          <p:nvPr/>
        </p:nvGrpSpPr>
        <p:grpSpPr>
          <a:xfrm>
            <a:off x="6906890" y="6121421"/>
            <a:ext cx="1353240" cy="392040"/>
            <a:chOff x="6906890" y="6121421"/>
            <a:chExt cx="1353240" cy="392040"/>
          </a:xfrm>
        </p:grpSpPr>
        <mc:AlternateContent xmlns:mc="http://schemas.openxmlformats.org/markup-compatibility/2006" xmlns:p14="http://schemas.microsoft.com/office/powerpoint/2010/main">
          <mc:Choice Requires="p14">
            <p:contentPart p14:bwMode="auto" r:id="rId74">
              <p14:nvContentPartPr>
                <p14:cNvPr id="54" name="Ink 53">
                  <a:extLst>
                    <a:ext uri="{FF2B5EF4-FFF2-40B4-BE49-F238E27FC236}">
                      <a16:creationId xmlns:a16="http://schemas.microsoft.com/office/drawing/2014/main" id="{991BFB75-8996-579E-65DB-2A7557867911}"/>
                    </a:ext>
                  </a:extLst>
                </p14:cNvPr>
                <p14:cNvContentPartPr/>
                <p14:nvPr/>
              </p14:nvContentPartPr>
              <p14:xfrm>
                <a:off x="6906890" y="6121421"/>
                <a:ext cx="466920" cy="355320"/>
              </p14:xfrm>
            </p:contentPart>
          </mc:Choice>
          <mc:Fallback xmlns="">
            <p:pic>
              <p:nvPicPr>
                <p:cNvPr id="54" name="Ink 53">
                  <a:extLst>
                    <a:ext uri="{FF2B5EF4-FFF2-40B4-BE49-F238E27FC236}">
                      <a16:creationId xmlns:a16="http://schemas.microsoft.com/office/drawing/2014/main" id="{991BFB75-8996-579E-65DB-2A7557867911}"/>
                    </a:ext>
                  </a:extLst>
                </p:cNvPr>
                <p:cNvPicPr/>
                <p:nvPr/>
              </p:nvPicPr>
              <p:blipFill>
                <a:blip r:embed="rId75"/>
                <a:stretch>
                  <a:fillRect/>
                </a:stretch>
              </p:blipFill>
              <p:spPr>
                <a:xfrm>
                  <a:off x="6897890" y="6112421"/>
                  <a:ext cx="484560" cy="37296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55" name="Ink 54">
                  <a:extLst>
                    <a:ext uri="{FF2B5EF4-FFF2-40B4-BE49-F238E27FC236}">
                      <a16:creationId xmlns:a16="http://schemas.microsoft.com/office/drawing/2014/main" id="{653472CA-3BA6-087A-0C38-A25CB937E3DF}"/>
                    </a:ext>
                  </a:extLst>
                </p14:cNvPr>
                <p14:cNvContentPartPr/>
                <p14:nvPr/>
              </p14:nvContentPartPr>
              <p14:xfrm>
                <a:off x="7413770" y="6327341"/>
                <a:ext cx="162360" cy="173160"/>
              </p14:xfrm>
            </p:contentPart>
          </mc:Choice>
          <mc:Fallback xmlns="">
            <p:pic>
              <p:nvPicPr>
                <p:cNvPr id="55" name="Ink 54">
                  <a:extLst>
                    <a:ext uri="{FF2B5EF4-FFF2-40B4-BE49-F238E27FC236}">
                      <a16:creationId xmlns:a16="http://schemas.microsoft.com/office/drawing/2014/main" id="{653472CA-3BA6-087A-0C38-A25CB937E3DF}"/>
                    </a:ext>
                  </a:extLst>
                </p:cNvPr>
                <p:cNvPicPr/>
                <p:nvPr/>
              </p:nvPicPr>
              <p:blipFill>
                <a:blip r:embed="rId77"/>
                <a:stretch>
                  <a:fillRect/>
                </a:stretch>
              </p:blipFill>
              <p:spPr>
                <a:xfrm>
                  <a:off x="7404770" y="6318341"/>
                  <a:ext cx="180000" cy="19080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56" name="Ink 55">
                  <a:extLst>
                    <a:ext uri="{FF2B5EF4-FFF2-40B4-BE49-F238E27FC236}">
                      <a16:creationId xmlns:a16="http://schemas.microsoft.com/office/drawing/2014/main" id="{01E82716-D81D-4CEB-0F8F-F7B075686DFF}"/>
                    </a:ext>
                  </a:extLst>
                </p14:cNvPr>
                <p14:cNvContentPartPr/>
                <p14:nvPr/>
              </p14:nvContentPartPr>
              <p14:xfrm>
                <a:off x="7768730" y="6170021"/>
                <a:ext cx="144360" cy="294120"/>
              </p14:xfrm>
            </p:contentPart>
          </mc:Choice>
          <mc:Fallback xmlns="">
            <p:pic>
              <p:nvPicPr>
                <p:cNvPr id="56" name="Ink 55">
                  <a:extLst>
                    <a:ext uri="{FF2B5EF4-FFF2-40B4-BE49-F238E27FC236}">
                      <a16:creationId xmlns:a16="http://schemas.microsoft.com/office/drawing/2014/main" id="{01E82716-D81D-4CEB-0F8F-F7B075686DFF}"/>
                    </a:ext>
                  </a:extLst>
                </p:cNvPr>
                <p:cNvPicPr/>
                <p:nvPr/>
              </p:nvPicPr>
              <p:blipFill>
                <a:blip r:embed="rId79"/>
                <a:stretch>
                  <a:fillRect/>
                </a:stretch>
              </p:blipFill>
              <p:spPr>
                <a:xfrm>
                  <a:off x="7760090" y="6161381"/>
                  <a:ext cx="162000" cy="31176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57" name="Ink 56">
                  <a:extLst>
                    <a:ext uri="{FF2B5EF4-FFF2-40B4-BE49-F238E27FC236}">
                      <a16:creationId xmlns:a16="http://schemas.microsoft.com/office/drawing/2014/main" id="{35C79473-D4F2-8C14-9F1A-AD5C29B7B3FC}"/>
                    </a:ext>
                  </a:extLst>
                </p14:cNvPr>
                <p14:cNvContentPartPr/>
                <p14:nvPr/>
              </p14:nvContentPartPr>
              <p14:xfrm>
                <a:off x="8064290" y="6162821"/>
                <a:ext cx="195840" cy="350640"/>
              </p14:xfrm>
            </p:contentPart>
          </mc:Choice>
          <mc:Fallback xmlns="">
            <p:pic>
              <p:nvPicPr>
                <p:cNvPr id="57" name="Ink 56">
                  <a:extLst>
                    <a:ext uri="{FF2B5EF4-FFF2-40B4-BE49-F238E27FC236}">
                      <a16:creationId xmlns:a16="http://schemas.microsoft.com/office/drawing/2014/main" id="{35C79473-D4F2-8C14-9F1A-AD5C29B7B3FC}"/>
                    </a:ext>
                  </a:extLst>
                </p:cNvPr>
                <p:cNvPicPr/>
                <p:nvPr/>
              </p:nvPicPr>
              <p:blipFill>
                <a:blip r:embed="rId81"/>
                <a:stretch>
                  <a:fillRect/>
                </a:stretch>
              </p:blipFill>
              <p:spPr>
                <a:xfrm>
                  <a:off x="8055290" y="6153821"/>
                  <a:ext cx="213480" cy="3682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82">
            <p14:nvContentPartPr>
              <p14:cNvPr id="58" name="Ink 57">
                <a:extLst>
                  <a:ext uri="{FF2B5EF4-FFF2-40B4-BE49-F238E27FC236}">
                    <a16:creationId xmlns:a16="http://schemas.microsoft.com/office/drawing/2014/main" id="{3B251BB4-5F33-F044-C8B8-302D55DE6E21}"/>
                  </a:ext>
                </a:extLst>
              </p14:cNvPr>
              <p14:cNvContentPartPr/>
              <p14:nvPr/>
            </p14:nvContentPartPr>
            <p14:xfrm>
              <a:off x="8566490" y="6409061"/>
              <a:ext cx="14040" cy="32040"/>
            </p14:xfrm>
          </p:contentPart>
        </mc:Choice>
        <mc:Fallback xmlns="">
          <p:pic>
            <p:nvPicPr>
              <p:cNvPr id="58" name="Ink 57">
                <a:extLst>
                  <a:ext uri="{FF2B5EF4-FFF2-40B4-BE49-F238E27FC236}">
                    <a16:creationId xmlns:a16="http://schemas.microsoft.com/office/drawing/2014/main" id="{3B251BB4-5F33-F044-C8B8-302D55DE6E21}"/>
                  </a:ext>
                </a:extLst>
              </p:cNvPr>
              <p:cNvPicPr/>
              <p:nvPr/>
            </p:nvPicPr>
            <p:blipFill>
              <a:blip r:embed="rId83"/>
              <a:stretch>
                <a:fillRect/>
              </a:stretch>
            </p:blipFill>
            <p:spPr>
              <a:xfrm>
                <a:off x="8557490" y="6400421"/>
                <a:ext cx="31680" cy="49680"/>
              </a:xfrm>
              <a:prstGeom prst="rect">
                <a:avLst/>
              </a:prstGeom>
            </p:spPr>
          </p:pic>
        </mc:Fallback>
      </mc:AlternateContent>
      <p:grpSp>
        <p:nvGrpSpPr>
          <p:cNvPr id="67" name="Group 66">
            <a:extLst>
              <a:ext uri="{FF2B5EF4-FFF2-40B4-BE49-F238E27FC236}">
                <a16:creationId xmlns:a16="http://schemas.microsoft.com/office/drawing/2014/main" id="{7EE03DD4-E45A-BB5A-1F90-B9AB7FEDD113}"/>
              </a:ext>
            </a:extLst>
          </p:cNvPr>
          <p:cNvGrpSpPr/>
          <p:nvPr/>
        </p:nvGrpSpPr>
        <p:grpSpPr>
          <a:xfrm>
            <a:off x="8872850" y="6068141"/>
            <a:ext cx="1847520" cy="452880"/>
            <a:chOff x="8872850" y="6068141"/>
            <a:chExt cx="1847520" cy="452880"/>
          </a:xfrm>
        </p:grpSpPr>
        <mc:AlternateContent xmlns:mc="http://schemas.openxmlformats.org/markup-compatibility/2006" xmlns:p14="http://schemas.microsoft.com/office/powerpoint/2010/main">
          <mc:Choice Requires="p14">
            <p:contentPart p14:bwMode="auto" r:id="rId84">
              <p14:nvContentPartPr>
                <p14:cNvPr id="60" name="Ink 59">
                  <a:extLst>
                    <a:ext uri="{FF2B5EF4-FFF2-40B4-BE49-F238E27FC236}">
                      <a16:creationId xmlns:a16="http://schemas.microsoft.com/office/drawing/2014/main" id="{3C7F4B8A-D05D-F4C2-673D-6DA63C392558}"/>
                    </a:ext>
                  </a:extLst>
                </p14:cNvPr>
                <p14:cNvContentPartPr/>
                <p14:nvPr/>
              </p14:nvContentPartPr>
              <p14:xfrm>
                <a:off x="8872850" y="6068141"/>
                <a:ext cx="583200" cy="416160"/>
              </p14:xfrm>
            </p:contentPart>
          </mc:Choice>
          <mc:Fallback xmlns="">
            <p:pic>
              <p:nvPicPr>
                <p:cNvPr id="60" name="Ink 59">
                  <a:extLst>
                    <a:ext uri="{FF2B5EF4-FFF2-40B4-BE49-F238E27FC236}">
                      <a16:creationId xmlns:a16="http://schemas.microsoft.com/office/drawing/2014/main" id="{3C7F4B8A-D05D-F4C2-673D-6DA63C392558}"/>
                    </a:ext>
                  </a:extLst>
                </p:cNvPr>
                <p:cNvPicPr/>
                <p:nvPr/>
              </p:nvPicPr>
              <p:blipFill>
                <a:blip r:embed="rId85"/>
                <a:stretch>
                  <a:fillRect/>
                </a:stretch>
              </p:blipFill>
              <p:spPr>
                <a:xfrm>
                  <a:off x="8863850" y="6059501"/>
                  <a:ext cx="600840" cy="43380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61" name="Ink 60">
                  <a:extLst>
                    <a:ext uri="{FF2B5EF4-FFF2-40B4-BE49-F238E27FC236}">
                      <a16:creationId xmlns:a16="http://schemas.microsoft.com/office/drawing/2014/main" id="{948758E1-657C-56FB-9483-955E874A9A7E}"/>
                    </a:ext>
                  </a:extLst>
                </p14:cNvPr>
                <p14:cNvContentPartPr/>
                <p14:nvPr/>
              </p14:nvContentPartPr>
              <p14:xfrm>
                <a:off x="9409970" y="6120701"/>
                <a:ext cx="505080" cy="383760"/>
              </p14:xfrm>
            </p:contentPart>
          </mc:Choice>
          <mc:Fallback xmlns="">
            <p:pic>
              <p:nvPicPr>
                <p:cNvPr id="61" name="Ink 60">
                  <a:extLst>
                    <a:ext uri="{FF2B5EF4-FFF2-40B4-BE49-F238E27FC236}">
                      <a16:creationId xmlns:a16="http://schemas.microsoft.com/office/drawing/2014/main" id="{948758E1-657C-56FB-9483-955E874A9A7E}"/>
                    </a:ext>
                  </a:extLst>
                </p:cNvPr>
                <p:cNvPicPr/>
                <p:nvPr/>
              </p:nvPicPr>
              <p:blipFill>
                <a:blip r:embed="rId87"/>
                <a:stretch>
                  <a:fillRect/>
                </a:stretch>
              </p:blipFill>
              <p:spPr>
                <a:xfrm>
                  <a:off x="9400970" y="6111701"/>
                  <a:ext cx="522720" cy="40140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62" name="Ink 61">
                  <a:extLst>
                    <a:ext uri="{FF2B5EF4-FFF2-40B4-BE49-F238E27FC236}">
                      <a16:creationId xmlns:a16="http://schemas.microsoft.com/office/drawing/2014/main" id="{31864295-36D7-76FF-04DB-A24EBEC5440E}"/>
                    </a:ext>
                  </a:extLst>
                </p14:cNvPr>
                <p14:cNvContentPartPr/>
                <p14:nvPr/>
              </p14:nvContentPartPr>
              <p14:xfrm>
                <a:off x="9983090" y="6393221"/>
                <a:ext cx="14040" cy="32400"/>
              </p14:xfrm>
            </p:contentPart>
          </mc:Choice>
          <mc:Fallback xmlns="">
            <p:pic>
              <p:nvPicPr>
                <p:cNvPr id="62" name="Ink 61">
                  <a:extLst>
                    <a:ext uri="{FF2B5EF4-FFF2-40B4-BE49-F238E27FC236}">
                      <a16:creationId xmlns:a16="http://schemas.microsoft.com/office/drawing/2014/main" id="{31864295-36D7-76FF-04DB-A24EBEC5440E}"/>
                    </a:ext>
                  </a:extLst>
                </p:cNvPr>
                <p:cNvPicPr/>
                <p:nvPr/>
              </p:nvPicPr>
              <p:blipFill>
                <a:blip r:embed="rId89"/>
                <a:stretch>
                  <a:fillRect/>
                </a:stretch>
              </p:blipFill>
              <p:spPr>
                <a:xfrm>
                  <a:off x="9974090" y="6384581"/>
                  <a:ext cx="31680" cy="5004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64" name="Ink 63">
                  <a:extLst>
                    <a:ext uri="{FF2B5EF4-FFF2-40B4-BE49-F238E27FC236}">
                      <a16:creationId xmlns:a16="http://schemas.microsoft.com/office/drawing/2014/main" id="{96E6AF76-6682-D8D2-A106-3834FC569E98}"/>
                    </a:ext>
                  </a:extLst>
                </p14:cNvPr>
                <p14:cNvContentPartPr/>
                <p14:nvPr/>
              </p14:nvContentPartPr>
              <p14:xfrm>
                <a:off x="10021970" y="6198101"/>
                <a:ext cx="87840" cy="322920"/>
              </p14:xfrm>
            </p:contentPart>
          </mc:Choice>
          <mc:Fallback xmlns="">
            <p:pic>
              <p:nvPicPr>
                <p:cNvPr id="64" name="Ink 63">
                  <a:extLst>
                    <a:ext uri="{FF2B5EF4-FFF2-40B4-BE49-F238E27FC236}">
                      <a16:creationId xmlns:a16="http://schemas.microsoft.com/office/drawing/2014/main" id="{96E6AF76-6682-D8D2-A106-3834FC569E98}"/>
                    </a:ext>
                  </a:extLst>
                </p:cNvPr>
                <p:cNvPicPr/>
                <p:nvPr/>
              </p:nvPicPr>
              <p:blipFill>
                <a:blip r:embed="rId91"/>
                <a:stretch>
                  <a:fillRect/>
                </a:stretch>
              </p:blipFill>
              <p:spPr>
                <a:xfrm>
                  <a:off x="10013330" y="6189461"/>
                  <a:ext cx="105480" cy="34056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65" name="Ink 64">
                  <a:extLst>
                    <a:ext uri="{FF2B5EF4-FFF2-40B4-BE49-F238E27FC236}">
                      <a16:creationId xmlns:a16="http://schemas.microsoft.com/office/drawing/2014/main" id="{CFF88BE0-3F0E-0C12-32EF-2D606F79B5F8}"/>
                    </a:ext>
                  </a:extLst>
                </p14:cNvPr>
                <p14:cNvContentPartPr/>
                <p14:nvPr/>
              </p14:nvContentPartPr>
              <p14:xfrm>
                <a:off x="10345610" y="6163541"/>
                <a:ext cx="137880" cy="282600"/>
              </p14:xfrm>
            </p:contentPart>
          </mc:Choice>
          <mc:Fallback xmlns="">
            <p:pic>
              <p:nvPicPr>
                <p:cNvPr id="65" name="Ink 64">
                  <a:extLst>
                    <a:ext uri="{FF2B5EF4-FFF2-40B4-BE49-F238E27FC236}">
                      <a16:creationId xmlns:a16="http://schemas.microsoft.com/office/drawing/2014/main" id="{CFF88BE0-3F0E-0C12-32EF-2D606F79B5F8}"/>
                    </a:ext>
                  </a:extLst>
                </p:cNvPr>
                <p:cNvPicPr/>
                <p:nvPr/>
              </p:nvPicPr>
              <p:blipFill>
                <a:blip r:embed="rId93"/>
                <a:stretch>
                  <a:fillRect/>
                </a:stretch>
              </p:blipFill>
              <p:spPr>
                <a:xfrm>
                  <a:off x="10336610" y="6154541"/>
                  <a:ext cx="155520" cy="30024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66" name="Ink 65">
                  <a:extLst>
                    <a:ext uri="{FF2B5EF4-FFF2-40B4-BE49-F238E27FC236}">
                      <a16:creationId xmlns:a16="http://schemas.microsoft.com/office/drawing/2014/main" id="{D7A1117E-1E36-865B-226D-8D66CC1A0D3D}"/>
                    </a:ext>
                  </a:extLst>
                </p14:cNvPr>
                <p14:cNvContentPartPr/>
                <p14:nvPr/>
              </p14:nvContentPartPr>
              <p14:xfrm>
                <a:off x="10717130" y="6363701"/>
                <a:ext cx="3240" cy="14760"/>
              </p14:xfrm>
            </p:contentPart>
          </mc:Choice>
          <mc:Fallback xmlns="">
            <p:pic>
              <p:nvPicPr>
                <p:cNvPr id="66" name="Ink 65">
                  <a:extLst>
                    <a:ext uri="{FF2B5EF4-FFF2-40B4-BE49-F238E27FC236}">
                      <a16:creationId xmlns:a16="http://schemas.microsoft.com/office/drawing/2014/main" id="{D7A1117E-1E36-865B-226D-8D66CC1A0D3D}"/>
                    </a:ext>
                  </a:extLst>
                </p:cNvPr>
                <p:cNvPicPr/>
                <p:nvPr/>
              </p:nvPicPr>
              <p:blipFill>
                <a:blip r:embed="rId95"/>
                <a:stretch>
                  <a:fillRect/>
                </a:stretch>
              </p:blipFill>
              <p:spPr>
                <a:xfrm>
                  <a:off x="10708130" y="6354701"/>
                  <a:ext cx="20880" cy="32400"/>
                </a:xfrm>
                <a:prstGeom prst="rect">
                  <a:avLst/>
                </a:prstGeom>
              </p:spPr>
            </p:pic>
          </mc:Fallback>
        </mc:AlternateContent>
      </p:grpSp>
    </p:spTree>
    <p:extLst>
      <p:ext uri="{BB962C8B-B14F-4D97-AF65-F5344CB8AC3E}">
        <p14:creationId xmlns:p14="http://schemas.microsoft.com/office/powerpoint/2010/main" val="16008198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070DF-4E76-176B-B365-3FD0F243D376}"/>
              </a:ext>
            </a:extLst>
          </p:cNvPr>
          <p:cNvSpPr>
            <a:spLocks noGrp="1"/>
          </p:cNvSpPr>
          <p:nvPr>
            <p:ph type="title"/>
          </p:nvPr>
        </p:nvSpPr>
        <p:spPr/>
        <p:txBody>
          <a:bodyPr/>
          <a:lstStyle/>
          <a:p>
            <a:r>
              <a:rPr lang="vi-VN" dirty="0"/>
              <a:t>Test với Postman</a:t>
            </a:r>
          </a:p>
        </p:txBody>
      </p:sp>
      <p:sp>
        <p:nvSpPr>
          <p:cNvPr id="3" name="Text Placeholder 2">
            <a:extLst>
              <a:ext uri="{FF2B5EF4-FFF2-40B4-BE49-F238E27FC236}">
                <a16:creationId xmlns:a16="http://schemas.microsoft.com/office/drawing/2014/main" id="{0088066E-682D-B51B-8B5E-D0B144DD954F}"/>
              </a:ext>
            </a:extLst>
          </p:cNvPr>
          <p:cNvSpPr>
            <a:spLocks noGrp="1"/>
          </p:cNvSpPr>
          <p:nvPr>
            <p:ph type="body" idx="1"/>
          </p:nvPr>
        </p:nvSpPr>
        <p:spPr/>
        <p:txBody>
          <a:bodyPr>
            <a:normAutofit/>
          </a:bodyPr>
          <a:lstStyle/>
          <a:p>
            <a:r>
              <a:rPr lang="vi-VN" sz="4000" dirty="0"/>
              <a:t>401</a:t>
            </a:r>
          </a:p>
          <a:p>
            <a:r>
              <a:rPr lang="vi-VN" sz="4000" dirty="0"/>
              <a:t>403</a:t>
            </a:r>
          </a:p>
        </p:txBody>
      </p:sp>
      <p:grpSp>
        <p:nvGrpSpPr>
          <p:cNvPr id="12" name="Group 11">
            <a:extLst>
              <a:ext uri="{FF2B5EF4-FFF2-40B4-BE49-F238E27FC236}">
                <a16:creationId xmlns:a16="http://schemas.microsoft.com/office/drawing/2014/main" id="{4AD5C829-E5DB-6E2C-6E10-241A2E0C682C}"/>
              </a:ext>
            </a:extLst>
          </p:cNvPr>
          <p:cNvGrpSpPr/>
          <p:nvPr/>
        </p:nvGrpSpPr>
        <p:grpSpPr>
          <a:xfrm>
            <a:off x="6857930" y="1584701"/>
            <a:ext cx="3198960" cy="580680"/>
            <a:chOff x="6857930" y="1584701"/>
            <a:chExt cx="3198960" cy="580680"/>
          </a:xfrm>
        </p:grpSpPr>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4C29066E-C61E-B510-B3ED-9D1EB95E425E}"/>
                    </a:ext>
                  </a:extLst>
                </p14:cNvPr>
                <p14:cNvContentPartPr/>
                <p14:nvPr/>
              </p14:nvContentPartPr>
              <p14:xfrm>
                <a:off x="6857930" y="1614581"/>
                <a:ext cx="372600" cy="550800"/>
              </p14:xfrm>
            </p:contentPart>
          </mc:Choice>
          <mc:Fallback xmlns="">
            <p:pic>
              <p:nvPicPr>
                <p:cNvPr id="5" name="Ink 4">
                  <a:extLst>
                    <a:ext uri="{FF2B5EF4-FFF2-40B4-BE49-F238E27FC236}">
                      <a16:creationId xmlns:a16="http://schemas.microsoft.com/office/drawing/2014/main" id="{4C29066E-C61E-B510-B3ED-9D1EB95E425E}"/>
                    </a:ext>
                  </a:extLst>
                </p:cNvPr>
                <p:cNvPicPr/>
                <p:nvPr/>
              </p:nvPicPr>
              <p:blipFill>
                <a:blip r:embed="rId3"/>
                <a:stretch>
                  <a:fillRect/>
                </a:stretch>
              </p:blipFill>
              <p:spPr>
                <a:xfrm>
                  <a:off x="6849290" y="1605581"/>
                  <a:ext cx="390240" cy="5684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6CEB48A1-A402-679B-1286-47DC54EC975C}"/>
                    </a:ext>
                  </a:extLst>
                </p14:cNvPr>
                <p14:cNvContentPartPr/>
                <p14:nvPr/>
              </p14:nvContentPartPr>
              <p14:xfrm>
                <a:off x="6994010" y="1584701"/>
                <a:ext cx="1306080" cy="478800"/>
              </p14:xfrm>
            </p:contentPart>
          </mc:Choice>
          <mc:Fallback xmlns="">
            <p:pic>
              <p:nvPicPr>
                <p:cNvPr id="6" name="Ink 5">
                  <a:extLst>
                    <a:ext uri="{FF2B5EF4-FFF2-40B4-BE49-F238E27FC236}">
                      <a16:creationId xmlns:a16="http://schemas.microsoft.com/office/drawing/2014/main" id="{6CEB48A1-A402-679B-1286-47DC54EC975C}"/>
                    </a:ext>
                  </a:extLst>
                </p:cNvPr>
                <p:cNvPicPr/>
                <p:nvPr/>
              </p:nvPicPr>
              <p:blipFill>
                <a:blip r:embed="rId5"/>
                <a:stretch>
                  <a:fillRect/>
                </a:stretch>
              </p:blipFill>
              <p:spPr>
                <a:xfrm>
                  <a:off x="6985010" y="1576061"/>
                  <a:ext cx="1323720" cy="4964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8" name="Ink 7">
                  <a:extLst>
                    <a:ext uri="{FF2B5EF4-FFF2-40B4-BE49-F238E27FC236}">
                      <a16:creationId xmlns:a16="http://schemas.microsoft.com/office/drawing/2014/main" id="{3BBACD5D-2E5B-7A2E-787E-743A7740174E}"/>
                    </a:ext>
                  </a:extLst>
                </p14:cNvPr>
                <p14:cNvContentPartPr/>
                <p14:nvPr/>
              </p14:nvContentPartPr>
              <p14:xfrm>
                <a:off x="8450570" y="1761101"/>
                <a:ext cx="186840" cy="248400"/>
              </p14:xfrm>
            </p:contentPart>
          </mc:Choice>
          <mc:Fallback xmlns="">
            <p:pic>
              <p:nvPicPr>
                <p:cNvPr id="8" name="Ink 7">
                  <a:extLst>
                    <a:ext uri="{FF2B5EF4-FFF2-40B4-BE49-F238E27FC236}">
                      <a16:creationId xmlns:a16="http://schemas.microsoft.com/office/drawing/2014/main" id="{3BBACD5D-2E5B-7A2E-787E-743A7740174E}"/>
                    </a:ext>
                  </a:extLst>
                </p:cNvPr>
                <p:cNvPicPr/>
                <p:nvPr/>
              </p:nvPicPr>
              <p:blipFill>
                <a:blip r:embed="rId7"/>
                <a:stretch>
                  <a:fillRect/>
                </a:stretch>
              </p:blipFill>
              <p:spPr>
                <a:xfrm>
                  <a:off x="8441930" y="1752461"/>
                  <a:ext cx="204480" cy="2660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9" name="Ink 8">
                  <a:extLst>
                    <a:ext uri="{FF2B5EF4-FFF2-40B4-BE49-F238E27FC236}">
                      <a16:creationId xmlns:a16="http://schemas.microsoft.com/office/drawing/2014/main" id="{8FBB6117-545D-95E4-9E56-CC9C7AB6BF43}"/>
                    </a:ext>
                  </a:extLst>
                </p14:cNvPr>
                <p14:cNvContentPartPr/>
                <p14:nvPr/>
              </p14:nvContentPartPr>
              <p14:xfrm>
                <a:off x="8719490" y="1834181"/>
                <a:ext cx="66600" cy="160200"/>
              </p14:xfrm>
            </p:contentPart>
          </mc:Choice>
          <mc:Fallback xmlns="">
            <p:pic>
              <p:nvPicPr>
                <p:cNvPr id="9" name="Ink 8">
                  <a:extLst>
                    <a:ext uri="{FF2B5EF4-FFF2-40B4-BE49-F238E27FC236}">
                      <a16:creationId xmlns:a16="http://schemas.microsoft.com/office/drawing/2014/main" id="{8FBB6117-545D-95E4-9E56-CC9C7AB6BF43}"/>
                    </a:ext>
                  </a:extLst>
                </p:cNvPr>
                <p:cNvPicPr/>
                <p:nvPr/>
              </p:nvPicPr>
              <p:blipFill>
                <a:blip r:embed="rId9"/>
                <a:stretch>
                  <a:fillRect/>
                </a:stretch>
              </p:blipFill>
              <p:spPr>
                <a:xfrm>
                  <a:off x="8710490" y="1825181"/>
                  <a:ext cx="84240" cy="1778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0" name="Ink 9">
                  <a:extLst>
                    <a:ext uri="{FF2B5EF4-FFF2-40B4-BE49-F238E27FC236}">
                      <a16:creationId xmlns:a16="http://schemas.microsoft.com/office/drawing/2014/main" id="{DE96BE6E-02F3-652F-F810-679A0F46FA9C}"/>
                    </a:ext>
                  </a:extLst>
                </p14:cNvPr>
                <p14:cNvContentPartPr/>
                <p14:nvPr/>
              </p14:nvContentPartPr>
              <p14:xfrm>
                <a:off x="8742170" y="1646621"/>
                <a:ext cx="1314720" cy="361080"/>
              </p14:xfrm>
            </p:contentPart>
          </mc:Choice>
          <mc:Fallback xmlns="">
            <p:pic>
              <p:nvPicPr>
                <p:cNvPr id="10" name="Ink 9">
                  <a:extLst>
                    <a:ext uri="{FF2B5EF4-FFF2-40B4-BE49-F238E27FC236}">
                      <a16:creationId xmlns:a16="http://schemas.microsoft.com/office/drawing/2014/main" id="{DE96BE6E-02F3-652F-F810-679A0F46FA9C}"/>
                    </a:ext>
                  </a:extLst>
                </p:cNvPr>
                <p:cNvPicPr/>
                <p:nvPr/>
              </p:nvPicPr>
              <p:blipFill>
                <a:blip r:embed="rId11"/>
                <a:stretch>
                  <a:fillRect/>
                </a:stretch>
              </p:blipFill>
              <p:spPr>
                <a:xfrm>
                  <a:off x="8733170" y="1637981"/>
                  <a:ext cx="1332360" cy="3787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1" name="Ink 10">
                  <a:extLst>
                    <a:ext uri="{FF2B5EF4-FFF2-40B4-BE49-F238E27FC236}">
                      <a16:creationId xmlns:a16="http://schemas.microsoft.com/office/drawing/2014/main" id="{C9A609E7-6895-66B0-A74B-065CCE476DFC}"/>
                    </a:ext>
                  </a:extLst>
                </p14:cNvPr>
                <p14:cNvContentPartPr/>
                <p14:nvPr/>
              </p14:nvContentPartPr>
              <p14:xfrm>
                <a:off x="9633530" y="1663181"/>
                <a:ext cx="46440" cy="5040"/>
              </p14:xfrm>
            </p:contentPart>
          </mc:Choice>
          <mc:Fallback xmlns="">
            <p:pic>
              <p:nvPicPr>
                <p:cNvPr id="11" name="Ink 10">
                  <a:extLst>
                    <a:ext uri="{FF2B5EF4-FFF2-40B4-BE49-F238E27FC236}">
                      <a16:creationId xmlns:a16="http://schemas.microsoft.com/office/drawing/2014/main" id="{C9A609E7-6895-66B0-A74B-065CCE476DFC}"/>
                    </a:ext>
                  </a:extLst>
                </p:cNvPr>
                <p:cNvPicPr/>
                <p:nvPr/>
              </p:nvPicPr>
              <p:blipFill>
                <a:blip r:embed="rId13"/>
                <a:stretch>
                  <a:fillRect/>
                </a:stretch>
              </p:blipFill>
              <p:spPr>
                <a:xfrm>
                  <a:off x="9624530" y="1654181"/>
                  <a:ext cx="64080" cy="22680"/>
                </a:xfrm>
                <a:prstGeom prst="rect">
                  <a:avLst/>
                </a:prstGeom>
              </p:spPr>
            </p:pic>
          </mc:Fallback>
        </mc:AlternateContent>
      </p:grpSp>
      <p:grpSp>
        <p:nvGrpSpPr>
          <p:cNvPr id="18" name="Group 17">
            <a:extLst>
              <a:ext uri="{FF2B5EF4-FFF2-40B4-BE49-F238E27FC236}">
                <a16:creationId xmlns:a16="http://schemas.microsoft.com/office/drawing/2014/main" id="{DDD33F8C-0A70-3006-DE74-54198065986C}"/>
              </a:ext>
            </a:extLst>
          </p:cNvPr>
          <p:cNvGrpSpPr/>
          <p:nvPr/>
        </p:nvGrpSpPr>
        <p:grpSpPr>
          <a:xfrm>
            <a:off x="7339610" y="2360501"/>
            <a:ext cx="3038040" cy="620280"/>
            <a:chOff x="7339610" y="2360501"/>
            <a:chExt cx="3038040" cy="620280"/>
          </a:xfrm>
        </p:grpSpPr>
        <mc:AlternateContent xmlns:mc="http://schemas.openxmlformats.org/markup-compatibility/2006" xmlns:p14="http://schemas.microsoft.com/office/powerpoint/2010/main">
          <mc:Choice Requires="p14">
            <p:contentPart p14:bwMode="auto" r:id="rId14">
              <p14:nvContentPartPr>
                <p14:cNvPr id="13" name="Ink 12">
                  <a:extLst>
                    <a:ext uri="{FF2B5EF4-FFF2-40B4-BE49-F238E27FC236}">
                      <a16:creationId xmlns:a16="http://schemas.microsoft.com/office/drawing/2014/main" id="{5C261362-3105-2971-7693-B1CB9D1FFD53}"/>
                    </a:ext>
                  </a:extLst>
                </p14:cNvPr>
                <p14:cNvContentPartPr/>
                <p14:nvPr/>
              </p14:nvContentPartPr>
              <p14:xfrm>
                <a:off x="7339610" y="2608541"/>
                <a:ext cx="332280" cy="372240"/>
              </p14:xfrm>
            </p:contentPart>
          </mc:Choice>
          <mc:Fallback xmlns="">
            <p:pic>
              <p:nvPicPr>
                <p:cNvPr id="13" name="Ink 12">
                  <a:extLst>
                    <a:ext uri="{FF2B5EF4-FFF2-40B4-BE49-F238E27FC236}">
                      <a16:creationId xmlns:a16="http://schemas.microsoft.com/office/drawing/2014/main" id="{5C261362-3105-2971-7693-B1CB9D1FFD53}"/>
                    </a:ext>
                  </a:extLst>
                </p:cNvPr>
                <p:cNvPicPr/>
                <p:nvPr/>
              </p:nvPicPr>
              <p:blipFill>
                <a:blip r:embed="rId15"/>
                <a:stretch>
                  <a:fillRect/>
                </a:stretch>
              </p:blipFill>
              <p:spPr>
                <a:xfrm>
                  <a:off x="7330970" y="2599541"/>
                  <a:ext cx="349920" cy="3898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4" name="Ink 13">
                  <a:extLst>
                    <a:ext uri="{FF2B5EF4-FFF2-40B4-BE49-F238E27FC236}">
                      <a16:creationId xmlns:a16="http://schemas.microsoft.com/office/drawing/2014/main" id="{FA70B7F0-3DAB-D960-3631-77468A7F8E7D}"/>
                    </a:ext>
                  </a:extLst>
                </p14:cNvPr>
                <p14:cNvContentPartPr/>
                <p14:nvPr/>
              </p14:nvContentPartPr>
              <p14:xfrm>
                <a:off x="7827770" y="2609621"/>
                <a:ext cx="1087560" cy="366480"/>
              </p14:xfrm>
            </p:contentPart>
          </mc:Choice>
          <mc:Fallback xmlns="">
            <p:pic>
              <p:nvPicPr>
                <p:cNvPr id="14" name="Ink 13">
                  <a:extLst>
                    <a:ext uri="{FF2B5EF4-FFF2-40B4-BE49-F238E27FC236}">
                      <a16:creationId xmlns:a16="http://schemas.microsoft.com/office/drawing/2014/main" id="{FA70B7F0-3DAB-D960-3631-77468A7F8E7D}"/>
                    </a:ext>
                  </a:extLst>
                </p:cNvPr>
                <p:cNvPicPr/>
                <p:nvPr/>
              </p:nvPicPr>
              <p:blipFill>
                <a:blip r:embed="rId17"/>
                <a:stretch>
                  <a:fillRect/>
                </a:stretch>
              </p:blipFill>
              <p:spPr>
                <a:xfrm>
                  <a:off x="7819130" y="2600621"/>
                  <a:ext cx="1105200" cy="38412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5" name="Ink 14">
                  <a:extLst>
                    <a:ext uri="{FF2B5EF4-FFF2-40B4-BE49-F238E27FC236}">
                      <a16:creationId xmlns:a16="http://schemas.microsoft.com/office/drawing/2014/main" id="{88178ABC-FA3C-F070-2549-6D243FF05C49}"/>
                    </a:ext>
                  </a:extLst>
                </p14:cNvPr>
                <p14:cNvContentPartPr/>
                <p14:nvPr/>
              </p14:nvContentPartPr>
              <p14:xfrm>
                <a:off x="9413570" y="2470661"/>
                <a:ext cx="281520" cy="352800"/>
              </p14:xfrm>
            </p:contentPart>
          </mc:Choice>
          <mc:Fallback xmlns="">
            <p:pic>
              <p:nvPicPr>
                <p:cNvPr id="15" name="Ink 14">
                  <a:extLst>
                    <a:ext uri="{FF2B5EF4-FFF2-40B4-BE49-F238E27FC236}">
                      <a16:creationId xmlns:a16="http://schemas.microsoft.com/office/drawing/2014/main" id="{88178ABC-FA3C-F070-2549-6D243FF05C49}"/>
                    </a:ext>
                  </a:extLst>
                </p:cNvPr>
                <p:cNvPicPr/>
                <p:nvPr/>
              </p:nvPicPr>
              <p:blipFill>
                <a:blip r:embed="rId19"/>
                <a:stretch>
                  <a:fillRect/>
                </a:stretch>
              </p:blipFill>
              <p:spPr>
                <a:xfrm>
                  <a:off x="9404570" y="2462021"/>
                  <a:ext cx="299160" cy="37044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6" name="Ink 15">
                  <a:extLst>
                    <a:ext uri="{FF2B5EF4-FFF2-40B4-BE49-F238E27FC236}">
                      <a16:creationId xmlns:a16="http://schemas.microsoft.com/office/drawing/2014/main" id="{BDD16D47-EC37-3571-8348-CF2E5B4CCD80}"/>
                    </a:ext>
                  </a:extLst>
                </p14:cNvPr>
                <p14:cNvContentPartPr/>
                <p14:nvPr/>
              </p14:nvContentPartPr>
              <p14:xfrm>
                <a:off x="9416090" y="2507381"/>
                <a:ext cx="713880" cy="291240"/>
              </p14:xfrm>
            </p:contentPart>
          </mc:Choice>
          <mc:Fallback xmlns="">
            <p:pic>
              <p:nvPicPr>
                <p:cNvPr id="16" name="Ink 15">
                  <a:extLst>
                    <a:ext uri="{FF2B5EF4-FFF2-40B4-BE49-F238E27FC236}">
                      <a16:creationId xmlns:a16="http://schemas.microsoft.com/office/drawing/2014/main" id="{BDD16D47-EC37-3571-8348-CF2E5B4CCD80}"/>
                    </a:ext>
                  </a:extLst>
                </p:cNvPr>
                <p:cNvPicPr/>
                <p:nvPr/>
              </p:nvPicPr>
              <p:blipFill>
                <a:blip r:embed="rId21"/>
                <a:stretch>
                  <a:fillRect/>
                </a:stretch>
              </p:blipFill>
              <p:spPr>
                <a:xfrm>
                  <a:off x="9407450" y="2498381"/>
                  <a:ext cx="731520" cy="30888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7" name="Ink 16">
                  <a:extLst>
                    <a:ext uri="{FF2B5EF4-FFF2-40B4-BE49-F238E27FC236}">
                      <a16:creationId xmlns:a16="http://schemas.microsoft.com/office/drawing/2014/main" id="{A21B5907-BCA6-27D9-BAB8-24C4DDDE1337}"/>
                    </a:ext>
                  </a:extLst>
                </p14:cNvPr>
                <p14:cNvContentPartPr/>
                <p14:nvPr/>
              </p14:nvContentPartPr>
              <p14:xfrm>
                <a:off x="10055090" y="2360501"/>
                <a:ext cx="322560" cy="410040"/>
              </p14:xfrm>
            </p:contentPart>
          </mc:Choice>
          <mc:Fallback xmlns="">
            <p:pic>
              <p:nvPicPr>
                <p:cNvPr id="17" name="Ink 16">
                  <a:extLst>
                    <a:ext uri="{FF2B5EF4-FFF2-40B4-BE49-F238E27FC236}">
                      <a16:creationId xmlns:a16="http://schemas.microsoft.com/office/drawing/2014/main" id="{A21B5907-BCA6-27D9-BAB8-24C4DDDE1337}"/>
                    </a:ext>
                  </a:extLst>
                </p:cNvPr>
                <p:cNvPicPr/>
                <p:nvPr/>
              </p:nvPicPr>
              <p:blipFill>
                <a:blip r:embed="rId23"/>
                <a:stretch>
                  <a:fillRect/>
                </a:stretch>
              </p:blipFill>
              <p:spPr>
                <a:xfrm>
                  <a:off x="10046450" y="2351501"/>
                  <a:ext cx="340200" cy="427680"/>
                </a:xfrm>
                <a:prstGeom prst="rect">
                  <a:avLst/>
                </a:prstGeom>
              </p:spPr>
            </p:pic>
          </mc:Fallback>
        </mc:AlternateContent>
      </p:grpSp>
      <p:grpSp>
        <p:nvGrpSpPr>
          <p:cNvPr id="29" name="Group 28">
            <a:extLst>
              <a:ext uri="{FF2B5EF4-FFF2-40B4-BE49-F238E27FC236}">
                <a16:creationId xmlns:a16="http://schemas.microsoft.com/office/drawing/2014/main" id="{C73CBEDE-E49C-6D1A-3771-0CE83E7DBFFF}"/>
              </a:ext>
            </a:extLst>
          </p:cNvPr>
          <p:cNvGrpSpPr/>
          <p:nvPr/>
        </p:nvGrpSpPr>
        <p:grpSpPr>
          <a:xfrm>
            <a:off x="8482250" y="3358061"/>
            <a:ext cx="2722320" cy="590040"/>
            <a:chOff x="8482250" y="3358061"/>
            <a:chExt cx="2722320" cy="590040"/>
          </a:xfrm>
        </p:grpSpPr>
        <mc:AlternateContent xmlns:mc="http://schemas.openxmlformats.org/markup-compatibility/2006" xmlns:p14="http://schemas.microsoft.com/office/powerpoint/2010/main">
          <mc:Choice Requires="p14">
            <p:contentPart p14:bwMode="auto" r:id="rId24">
              <p14:nvContentPartPr>
                <p14:cNvPr id="19" name="Ink 18">
                  <a:extLst>
                    <a:ext uri="{FF2B5EF4-FFF2-40B4-BE49-F238E27FC236}">
                      <a16:creationId xmlns:a16="http://schemas.microsoft.com/office/drawing/2014/main" id="{CFE5C12A-6274-92C7-F08D-5E625D773669}"/>
                    </a:ext>
                  </a:extLst>
                </p14:cNvPr>
                <p14:cNvContentPartPr/>
                <p14:nvPr/>
              </p14:nvContentPartPr>
              <p14:xfrm>
                <a:off x="8482250" y="3358061"/>
                <a:ext cx="398880" cy="590040"/>
              </p14:xfrm>
            </p:contentPart>
          </mc:Choice>
          <mc:Fallback xmlns="">
            <p:pic>
              <p:nvPicPr>
                <p:cNvPr id="19" name="Ink 18">
                  <a:extLst>
                    <a:ext uri="{FF2B5EF4-FFF2-40B4-BE49-F238E27FC236}">
                      <a16:creationId xmlns:a16="http://schemas.microsoft.com/office/drawing/2014/main" id="{CFE5C12A-6274-92C7-F08D-5E625D773669}"/>
                    </a:ext>
                  </a:extLst>
                </p:cNvPr>
                <p:cNvPicPr/>
                <p:nvPr/>
              </p:nvPicPr>
              <p:blipFill>
                <a:blip r:embed="rId25"/>
                <a:stretch>
                  <a:fillRect/>
                </a:stretch>
              </p:blipFill>
              <p:spPr>
                <a:xfrm>
                  <a:off x="8473610" y="3349421"/>
                  <a:ext cx="416520" cy="60768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0" name="Ink 19">
                  <a:extLst>
                    <a:ext uri="{FF2B5EF4-FFF2-40B4-BE49-F238E27FC236}">
                      <a16:creationId xmlns:a16="http://schemas.microsoft.com/office/drawing/2014/main" id="{DD9B7EBF-801D-BB30-21A8-2ECA0DDC21E8}"/>
                    </a:ext>
                  </a:extLst>
                </p14:cNvPr>
                <p14:cNvContentPartPr/>
                <p14:nvPr/>
              </p14:nvContentPartPr>
              <p14:xfrm>
                <a:off x="9049250" y="3450581"/>
                <a:ext cx="250920" cy="391320"/>
              </p14:xfrm>
            </p:contentPart>
          </mc:Choice>
          <mc:Fallback xmlns="">
            <p:pic>
              <p:nvPicPr>
                <p:cNvPr id="20" name="Ink 19">
                  <a:extLst>
                    <a:ext uri="{FF2B5EF4-FFF2-40B4-BE49-F238E27FC236}">
                      <a16:creationId xmlns:a16="http://schemas.microsoft.com/office/drawing/2014/main" id="{DD9B7EBF-801D-BB30-21A8-2ECA0DDC21E8}"/>
                    </a:ext>
                  </a:extLst>
                </p:cNvPr>
                <p:cNvPicPr/>
                <p:nvPr/>
              </p:nvPicPr>
              <p:blipFill>
                <a:blip r:embed="rId27"/>
                <a:stretch>
                  <a:fillRect/>
                </a:stretch>
              </p:blipFill>
              <p:spPr>
                <a:xfrm>
                  <a:off x="9040250" y="3441941"/>
                  <a:ext cx="268560" cy="40896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1" name="Ink 20">
                  <a:extLst>
                    <a:ext uri="{FF2B5EF4-FFF2-40B4-BE49-F238E27FC236}">
                      <a16:creationId xmlns:a16="http://schemas.microsoft.com/office/drawing/2014/main" id="{89627BFD-188E-DCF7-8B3E-F996471FDD19}"/>
                    </a:ext>
                  </a:extLst>
                </p14:cNvPr>
                <p14:cNvContentPartPr/>
                <p14:nvPr/>
              </p14:nvContentPartPr>
              <p14:xfrm>
                <a:off x="9344090" y="3661541"/>
                <a:ext cx="133200" cy="205920"/>
              </p14:xfrm>
            </p:contentPart>
          </mc:Choice>
          <mc:Fallback xmlns="">
            <p:pic>
              <p:nvPicPr>
                <p:cNvPr id="21" name="Ink 20">
                  <a:extLst>
                    <a:ext uri="{FF2B5EF4-FFF2-40B4-BE49-F238E27FC236}">
                      <a16:creationId xmlns:a16="http://schemas.microsoft.com/office/drawing/2014/main" id="{89627BFD-188E-DCF7-8B3E-F996471FDD19}"/>
                    </a:ext>
                  </a:extLst>
                </p:cNvPr>
                <p:cNvPicPr/>
                <p:nvPr/>
              </p:nvPicPr>
              <p:blipFill>
                <a:blip r:embed="rId29"/>
                <a:stretch>
                  <a:fillRect/>
                </a:stretch>
              </p:blipFill>
              <p:spPr>
                <a:xfrm>
                  <a:off x="9335090" y="3652901"/>
                  <a:ext cx="150840" cy="22356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2" name="Ink 21">
                  <a:extLst>
                    <a:ext uri="{FF2B5EF4-FFF2-40B4-BE49-F238E27FC236}">
                      <a16:creationId xmlns:a16="http://schemas.microsoft.com/office/drawing/2014/main" id="{275ADDD1-ACAE-CA5B-BCE9-2882A8F48EA3}"/>
                    </a:ext>
                  </a:extLst>
                </p14:cNvPr>
                <p14:cNvContentPartPr/>
                <p14:nvPr/>
              </p14:nvContentPartPr>
              <p14:xfrm>
                <a:off x="9511490" y="3630221"/>
                <a:ext cx="351000" cy="212040"/>
              </p14:xfrm>
            </p:contentPart>
          </mc:Choice>
          <mc:Fallback xmlns="">
            <p:pic>
              <p:nvPicPr>
                <p:cNvPr id="22" name="Ink 21">
                  <a:extLst>
                    <a:ext uri="{FF2B5EF4-FFF2-40B4-BE49-F238E27FC236}">
                      <a16:creationId xmlns:a16="http://schemas.microsoft.com/office/drawing/2014/main" id="{275ADDD1-ACAE-CA5B-BCE9-2882A8F48EA3}"/>
                    </a:ext>
                  </a:extLst>
                </p:cNvPr>
                <p:cNvPicPr/>
                <p:nvPr/>
              </p:nvPicPr>
              <p:blipFill>
                <a:blip r:embed="rId31"/>
                <a:stretch>
                  <a:fillRect/>
                </a:stretch>
              </p:blipFill>
              <p:spPr>
                <a:xfrm>
                  <a:off x="9502850" y="3621221"/>
                  <a:ext cx="368640" cy="22968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3" name="Ink 22">
                  <a:extLst>
                    <a:ext uri="{FF2B5EF4-FFF2-40B4-BE49-F238E27FC236}">
                      <a16:creationId xmlns:a16="http://schemas.microsoft.com/office/drawing/2014/main" id="{FD2E89F7-7205-C46C-0564-CD4921269E6D}"/>
                    </a:ext>
                  </a:extLst>
                </p14:cNvPr>
                <p14:cNvContentPartPr/>
                <p14:nvPr/>
              </p14:nvContentPartPr>
              <p14:xfrm>
                <a:off x="10174970" y="3545261"/>
                <a:ext cx="1029600" cy="241200"/>
              </p14:xfrm>
            </p:contentPart>
          </mc:Choice>
          <mc:Fallback xmlns="">
            <p:pic>
              <p:nvPicPr>
                <p:cNvPr id="23" name="Ink 22">
                  <a:extLst>
                    <a:ext uri="{FF2B5EF4-FFF2-40B4-BE49-F238E27FC236}">
                      <a16:creationId xmlns:a16="http://schemas.microsoft.com/office/drawing/2014/main" id="{FD2E89F7-7205-C46C-0564-CD4921269E6D}"/>
                    </a:ext>
                  </a:extLst>
                </p:cNvPr>
                <p:cNvPicPr/>
                <p:nvPr/>
              </p:nvPicPr>
              <p:blipFill>
                <a:blip r:embed="rId33"/>
                <a:stretch>
                  <a:fillRect/>
                </a:stretch>
              </p:blipFill>
              <p:spPr>
                <a:xfrm>
                  <a:off x="10165970" y="3536261"/>
                  <a:ext cx="1047240" cy="258840"/>
                </a:xfrm>
                <a:prstGeom prst="rect">
                  <a:avLst/>
                </a:prstGeom>
              </p:spPr>
            </p:pic>
          </mc:Fallback>
        </mc:AlternateContent>
      </p:grpSp>
      <p:grpSp>
        <p:nvGrpSpPr>
          <p:cNvPr id="28" name="Group 27">
            <a:extLst>
              <a:ext uri="{FF2B5EF4-FFF2-40B4-BE49-F238E27FC236}">
                <a16:creationId xmlns:a16="http://schemas.microsoft.com/office/drawing/2014/main" id="{82E56F05-A69B-A4F1-ED33-07AD88784840}"/>
              </a:ext>
            </a:extLst>
          </p:cNvPr>
          <p:cNvGrpSpPr/>
          <p:nvPr/>
        </p:nvGrpSpPr>
        <p:grpSpPr>
          <a:xfrm>
            <a:off x="8522570" y="4185341"/>
            <a:ext cx="2338920" cy="693360"/>
            <a:chOff x="8522570" y="4185341"/>
            <a:chExt cx="2338920" cy="693360"/>
          </a:xfrm>
        </p:grpSpPr>
        <mc:AlternateContent xmlns:mc="http://schemas.openxmlformats.org/markup-compatibility/2006" xmlns:p14="http://schemas.microsoft.com/office/powerpoint/2010/main">
          <mc:Choice Requires="p14">
            <p:contentPart p14:bwMode="auto" r:id="rId34">
              <p14:nvContentPartPr>
                <p14:cNvPr id="24" name="Ink 23">
                  <a:extLst>
                    <a:ext uri="{FF2B5EF4-FFF2-40B4-BE49-F238E27FC236}">
                      <a16:creationId xmlns:a16="http://schemas.microsoft.com/office/drawing/2014/main" id="{9AD3E387-D1C2-7DC7-825C-B5E7D993187C}"/>
                    </a:ext>
                  </a:extLst>
                </p14:cNvPr>
                <p14:cNvContentPartPr/>
                <p14:nvPr/>
              </p14:nvContentPartPr>
              <p14:xfrm>
                <a:off x="8522570" y="4185341"/>
                <a:ext cx="523080" cy="611640"/>
              </p14:xfrm>
            </p:contentPart>
          </mc:Choice>
          <mc:Fallback xmlns="">
            <p:pic>
              <p:nvPicPr>
                <p:cNvPr id="24" name="Ink 23">
                  <a:extLst>
                    <a:ext uri="{FF2B5EF4-FFF2-40B4-BE49-F238E27FC236}">
                      <a16:creationId xmlns:a16="http://schemas.microsoft.com/office/drawing/2014/main" id="{9AD3E387-D1C2-7DC7-825C-B5E7D993187C}"/>
                    </a:ext>
                  </a:extLst>
                </p:cNvPr>
                <p:cNvPicPr/>
                <p:nvPr/>
              </p:nvPicPr>
              <p:blipFill>
                <a:blip r:embed="rId35"/>
                <a:stretch>
                  <a:fillRect/>
                </a:stretch>
              </p:blipFill>
              <p:spPr>
                <a:xfrm>
                  <a:off x="8513930" y="4176341"/>
                  <a:ext cx="540720" cy="62928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5" name="Ink 24">
                  <a:extLst>
                    <a:ext uri="{FF2B5EF4-FFF2-40B4-BE49-F238E27FC236}">
                      <a16:creationId xmlns:a16="http://schemas.microsoft.com/office/drawing/2014/main" id="{BBDE0FF8-4F20-2CBA-D24B-6FE734F3DEA0}"/>
                    </a:ext>
                  </a:extLst>
                </p14:cNvPr>
                <p14:cNvContentPartPr/>
                <p14:nvPr/>
              </p14:nvContentPartPr>
              <p14:xfrm>
                <a:off x="9182090" y="4408181"/>
                <a:ext cx="638280" cy="470520"/>
              </p14:xfrm>
            </p:contentPart>
          </mc:Choice>
          <mc:Fallback xmlns="">
            <p:pic>
              <p:nvPicPr>
                <p:cNvPr id="25" name="Ink 24">
                  <a:extLst>
                    <a:ext uri="{FF2B5EF4-FFF2-40B4-BE49-F238E27FC236}">
                      <a16:creationId xmlns:a16="http://schemas.microsoft.com/office/drawing/2014/main" id="{BBDE0FF8-4F20-2CBA-D24B-6FE734F3DEA0}"/>
                    </a:ext>
                  </a:extLst>
                </p:cNvPr>
                <p:cNvPicPr/>
                <p:nvPr/>
              </p:nvPicPr>
              <p:blipFill>
                <a:blip r:embed="rId37"/>
                <a:stretch>
                  <a:fillRect/>
                </a:stretch>
              </p:blipFill>
              <p:spPr>
                <a:xfrm>
                  <a:off x="9173090" y="4399541"/>
                  <a:ext cx="655920" cy="48816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6" name="Ink 25">
                  <a:extLst>
                    <a:ext uri="{FF2B5EF4-FFF2-40B4-BE49-F238E27FC236}">
                      <a16:creationId xmlns:a16="http://schemas.microsoft.com/office/drawing/2014/main" id="{8CAC94E6-2C90-0748-A8AB-F48A656D7592}"/>
                    </a:ext>
                  </a:extLst>
                </p14:cNvPr>
                <p14:cNvContentPartPr/>
                <p14:nvPr/>
              </p14:nvContentPartPr>
              <p14:xfrm>
                <a:off x="9990650" y="4272821"/>
                <a:ext cx="744480" cy="382320"/>
              </p14:xfrm>
            </p:contentPart>
          </mc:Choice>
          <mc:Fallback xmlns="">
            <p:pic>
              <p:nvPicPr>
                <p:cNvPr id="26" name="Ink 25">
                  <a:extLst>
                    <a:ext uri="{FF2B5EF4-FFF2-40B4-BE49-F238E27FC236}">
                      <a16:creationId xmlns:a16="http://schemas.microsoft.com/office/drawing/2014/main" id="{8CAC94E6-2C90-0748-A8AB-F48A656D7592}"/>
                    </a:ext>
                  </a:extLst>
                </p:cNvPr>
                <p:cNvPicPr/>
                <p:nvPr/>
              </p:nvPicPr>
              <p:blipFill>
                <a:blip r:embed="rId39"/>
                <a:stretch>
                  <a:fillRect/>
                </a:stretch>
              </p:blipFill>
              <p:spPr>
                <a:xfrm>
                  <a:off x="9982010" y="4264181"/>
                  <a:ext cx="762120" cy="39996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7" name="Ink 26">
                  <a:extLst>
                    <a:ext uri="{FF2B5EF4-FFF2-40B4-BE49-F238E27FC236}">
                      <a16:creationId xmlns:a16="http://schemas.microsoft.com/office/drawing/2014/main" id="{C8C40FF3-A0D2-3436-B1F8-2D7EDEA51557}"/>
                    </a:ext>
                  </a:extLst>
                </p14:cNvPr>
                <p14:cNvContentPartPr/>
                <p14:nvPr/>
              </p14:nvContentPartPr>
              <p14:xfrm>
                <a:off x="10847810" y="4597181"/>
                <a:ext cx="13680" cy="3960"/>
              </p14:xfrm>
            </p:contentPart>
          </mc:Choice>
          <mc:Fallback xmlns="">
            <p:pic>
              <p:nvPicPr>
                <p:cNvPr id="27" name="Ink 26">
                  <a:extLst>
                    <a:ext uri="{FF2B5EF4-FFF2-40B4-BE49-F238E27FC236}">
                      <a16:creationId xmlns:a16="http://schemas.microsoft.com/office/drawing/2014/main" id="{C8C40FF3-A0D2-3436-B1F8-2D7EDEA51557}"/>
                    </a:ext>
                  </a:extLst>
                </p:cNvPr>
                <p:cNvPicPr/>
                <p:nvPr/>
              </p:nvPicPr>
              <p:blipFill>
                <a:blip r:embed="rId41"/>
                <a:stretch>
                  <a:fillRect/>
                </a:stretch>
              </p:blipFill>
              <p:spPr>
                <a:xfrm>
                  <a:off x="10839170" y="4588181"/>
                  <a:ext cx="31320" cy="21600"/>
                </a:xfrm>
                <a:prstGeom prst="rect">
                  <a:avLst/>
                </a:prstGeom>
              </p:spPr>
            </p:pic>
          </mc:Fallback>
        </mc:AlternateContent>
      </p:grpSp>
    </p:spTree>
    <p:extLst>
      <p:ext uri="{BB962C8B-B14F-4D97-AF65-F5344CB8AC3E}">
        <p14:creationId xmlns:p14="http://schemas.microsoft.com/office/powerpoint/2010/main" val="854644542"/>
      </p:ext>
    </p:extLst>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01-01. Chào mừng các bạn đến với khóa học</Template>
  <TotalTime>69</TotalTime>
  <Words>125</Words>
  <Application>Microsoft Office PowerPoint</Application>
  <PresentationFormat>Widescreen</PresentationFormat>
  <Paragraphs>15</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Lato</vt:lpstr>
      <vt:lpstr>Montserrat</vt:lpstr>
      <vt:lpstr>Söhne</vt:lpstr>
      <vt:lpstr>Söhne Mono</vt:lpstr>
      <vt:lpstr>Focus</vt:lpstr>
      <vt:lpstr>Tạo Users trong bộ nhớ để test</vt:lpstr>
      <vt:lpstr>PowerPoint Presentation</vt:lpstr>
      <vt:lpstr>@Configuration</vt:lpstr>
      <vt:lpstr>Password store </vt:lpstr>
      <vt:lpstr>InMemoryUserDetailsManager </vt:lpstr>
      <vt:lpstr>PowerPoint Presentation</vt:lpstr>
      <vt:lpstr>Test với Postman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Tạo dự án  Spring Boot Security</dc:title>
  <dc:creator>Le Nhat Tung</dc:creator>
  <cp:lastModifiedBy>Le Nhat Tung</cp:lastModifiedBy>
  <cp:revision>1</cp:revision>
  <dcterms:created xsi:type="dcterms:W3CDTF">2023-07-21T09:57:12Z</dcterms:created>
  <dcterms:modified xsi:type="dcterms:W3CDTF">2023-07-21T13:15:17Z</dcterms:modified>
</cp:coreProperties>
</file>