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6E29F4-84CB-4A9F-B9EC-F1A6278D42C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17B435D0-0605-4AC6-A137-2D28D7ABF1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F73EA-4584-4451-A8AD-452E247C4EBF}" v="1235" dt="2023-10-09T19:57:05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57075-FB48-47C7-B02C-2CB6C9A9B3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F3CA47-89C5-44A8-9624-6AB4F388877F}">
      <dgm:prSet/>
      <dgm:spPr/>
      <dgm:t>
        <a:bodyPr/>
        <a:lstStyle/>
        <a:p>
          <a:pPr>
            <a:defRPr cap="all"/>
          </a:pPr>
          <a:r>
            <a:rPr lang="en-US">
              <a:latin typeface="Calibri"/>
              <a:ea typeface="Calibri"/>
              <a:cs typeface="Calibri"/>
            </a:rPr>
            <a:t>Like</a:t>
          </a:r>
        </a:p>
      </dgm:t>
    </dgm:pt>
    <dgm:pt modelId="{2A45F6AB-35D4-4B27-93F0-C505852F29CF}" type="parTrans" cxnId="{A407B032-3968-444A-806A-E1468907233D}">
      <dgm:prSet/>
      <dgm:spPr/>
      <dgm:t>
        <a:bodyPr/>
        <a:lstStyle/>
        <a:p>
          <a:endParaRPr lang="en-US"/>
        </a:p>
      </dgm:t>
    </dgm:pt>
    <dgm:pt modelId="{3A6AA158-30BD-4235-B37F-02502315BF08}" type="sibTrans" cxnId="{A407B032-3968-444A-806A-E1468907233D}">
      <dgm:prSet/>
      <dgm:spPr/>
      <dgm:t>
        <a:bodyPr/>
        <a:lstStyle/>
        <a:p>
          <a:endParaRPr lang="en-US"/>
        </a:p>
      </dgm:t>
    </dgm:pt>
    <dgm:pt modelId="{616AC1EA-D726-41F9-937E-6C35347352D7}">
      <dgm:prSet/>
      <dgm:spPr/>
      <dgm:t>
        <a:bodyPr/>
        <a:lstStyle/>
        <a:p>
          <a:pPr>
            <a:defRPr cap="all"/>
          </a:pPr>
          <a:r>
            <a:rPr lang="en-US"/>
            <a:t>Share</a:t>
          </a:r>
        </a:p>
      </dgm:t>
    </dgm:pt>
    <dgm:pt modelId="{F7CB129B-6116-4652-B716-AAF807F98D44}" type="parTrans" cxnId="{9832C6A7-777F-4A43-B18E-C29033575923}">
      <dgm:prSet/>
      <dgm:spPr/>
      <dgm:t>
        <a:bodyPr/>
        <a:lstStyle/>
        <a:p>
          <a:endParaRPr lang="en-US"/>
        </a:p>
      </dgm:t>
    </dgm:pt>
    <dgm:pt modelId="{4593C559-5444-4F53-A252-096A247FDD5C}" type="sibTrans" cxnId="{9832C6A7-777F-4A43-B18E-C29033575923}">
      <dgm:prSet/>
      <dgm:spPr/>
      <dgm:t>
        <a:bodyPr/>
        <a:lstStyle/>
        <a:p>
          <a:endParaRPr lang="en-US"/>
        </a:p>
      </dgm:t>
    </dgm:pt>
    <dgm:pt modelId="{2D944D74-6AB3-4880-A6AC-244A3B448EAD}">
      <dgm:prSet phldr="0"/>
      <dgm:spPr/>
      <dgm:t>
        <a:bodyPr/>
        <a:lstStyle/>
        <a:p>
          <a:pPr>
            <a:defRPr cap="all"/>
          </a:pPr>
          <a:r>
            <a:rPr lang="en-US">
              <a:latin typeface="Calibri Light" panose="020F0302020204030204"/>
            </a:rPr>
            <a:t>Subscribe</a:t>
          </a:r>
        </a:p>
      </dgm:t>
    </dgm:pt>
    <dgm:pt modelId="{AFD081A0-E92F-422A-BDF8-A50A235542D8}" type="parTrans" cxnId="{EEB9FDE9-9B11-4597-970B-B8DC71531331}">
      <dgm:prSet/>
      <dgm:spPr/>
    </dgm:pt>
    <dgm:pt modelId="{DEF705E2-9FBD-4997-AB14-43D85FFF70E7}" type="sibTrans" cxnId="{EEB9FDE9-9B11-4597-970B-B8DC71531331}">
      <dgm:prSet/>
      <dgm:spPr/>
    </dgm:pt>
    <dgm:pt modelId="{1EE3289B-52D4-43AA-895F-1DCA0BA1B854}" type="pres">
      <dgm:prSet presAssocID="{FAD57075-FB48-47C7-B02C-2CB6C9A9B363}" presName="linear" presStyleCnt="0">
        <dgm:presLayoutVars>
          <dgm:animLvl val="lvl"/>
          <dgm:resizeHandles val="exact"/>
        </dgm:presLayoutVars>
      </dgm:prSet>
      <dgm:spPr/>
    </dgm:pt>
    <dgm:pt modelId="{E18E22B3-0960-4FA1-8DB6-1C7B99B27484}" type="pres">
      <dgm:prSet presAssocID="{01F3CA47-89C5-44A8-9624-6AB4F38887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D5282E-60A1-414B-B13C-358D6F6C6DBF}" type="pres">
      <dgm:prSet presAssocID="{3A6AA158-30BD-4235-B37F-02502315BF08}" presName="spacer" presStyleCnt="0"/>
      <dgm:spPr/>
    </dgm:pt>
    <dgm:pt modelId="{404320F5-FE21-4DF7-8760-C526D45B7356}" type="pres">
      <dgm:prSet presAssocID="{616AC1EA-D726-41F9-937E-6C35347352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4385A5-51BE-45FC-A170-F8488B792FAE}" type="pres">
      <dgm:prSet presAssocID="{4593C559-5444-4F53-A252-096A247FDD5C}" presName="spacer" presStyleCnt="0"/>
      <dgm:spPr/>
    </dgm:pt>
    <dgm:pt modelId="{D0C0517D-B887-4DF4-AE94-96552958AE5C}" type="pres">
      <dgm:prSet presAssocID="{2D944D74-6AB3-4880-A6AC-244A3B448E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07B032-3968-444A-806A-E1468907233D}" srcId="{FAD57075-FB48-47C7-B02C-2CB6C9A9B363}" destId="{01F3CA47-89C5-44A8-9624-6AB4F388877F}" srcOrd="0" destOrd="0" parTransId="{2A45F6AB-35D4-4B27-93F0-C505852F29CF}" sibTransId="{3A6AA158-30BD-4235-B37F-02502315BF08}"/>
    <dgm:cxn modelId="{E6ECDD40-35E8-466E-A762-3D0B2AA0F5B2}" type="presOf" srcId="{01F3CA47-89C5-44A8-9624-6AB4F388877F}" destId="{E18E22B3-0960-4FA1-8DB6-1C7B99B27484}" srcOrd="0" destOrd="0" presId="urn:microsoft.com/office/officeart/2005/8/layout/vList2"/>
    <dgm:cxn modelId="{C22F4D93-E7AC-4EE3-A017-316C4E52D3E6}" type="presOf" srcId="{2D944D74-6AB3-4880-A6AC-244A3B448EAD}" destId="{D0C0517D-B887-4DF4-AE94-96552958AE5C}" srcOrd="0" destOrd="0" presId="urn:microsoft.com/office/officeart/2005/8/layout/vList2"/>
    <dgm:cxn modelId="{457487A5-9A9C-4204-981D-407761FF61BD}" type="presOf" srcId="{FAD57075-FB48-47C7-B02C-2CB6C9A9B363}" destId="{1EE3289B-52D4-43AA-895F-1DCA0BA1B854}" srcOrd="0" destOrd="0" presId="urn:microsoft.com/office/officeart/2005/8/layout/vList2"/>
    <dgm:cxn modelId="{CB83DCA6-C816-4A5B-A5A4-12B2B73FF9A2}" type="presOf" srcId="{616AC1EA-D726-41F9-937E-6C35347352D7}" destId="{404320F5-FE21-4DF7-8760-C526D45B7356}" srcOrd="0" destOrd="0" presId="urn:microsoft.com/office/officeart/2005/8/layout/vList2"/>
    <dgm:cxn modelId="{9832C6A7-777F-4A43-B18E-C29033575923}" srcId="{FAD57075-FB48-47C7-B02C-2CB6C9A9B363}" destId="{616AC1EA-D726-41F9-937E-6C35347352D7}" srcOrd="1" destOrd="0" parTransId="{F7CB129B-6116-4652-B716-AAF807F98D44}" sibTransId="{4593C559-5444-4F53-A252-096A247FDD5C}"/>
    <dgm:cxn modelId="{EEB9FDE9-9B11-4597-970B-B8DC71531331}" srcId="{FAD57075-FB48-47C7-B02C-2CB6C9A9B363}" destId="{2D944D74-6AB3-4880-A6AC-244A3B448EAD}" srcOrd="2" destOrd="0" parTransId="{AFD081A0-E92F-422A-BDF8-A50A235542D8}" sibTransId="{DEF705E2-9FBD-4997-AB14-43D85FFF70E7}"/>
    <dgm:cxn modelId="{28EB35FE-3503-4A3C-BD6E-8FB858DA8C19}" type="presParOf" srcId="{1EE3289B-52D4-43AA-895F-1DCA0BA1B854}" destId="{E18E22B3-0960-4FA1-8DB6-1C7B99B27484}" srcOrd="0" destOrd="0" presId="urn:microsoft.com/office/officeart/2005/8/layout/vList2"/>
    <dgm:cxn modelId="{5FEE1D8E-3BDE-4FB9-99D3-0E579FC97DD5}" type="presParOf" srcId="{1EE3289B-52D4-43AA-895F-1DCA0BA1B854}" destId="{57D5282E-60A1-414B-B13C-358D6F6C6DBF}" srcOrd="1" destOrd="0" presId="urn:microsoft.com/office/officeart/2005/8/layout/vList2"/>
    <dgm:cxn modelId="{1ABFC652-3466-4A24-895E-4FE864E354D2}" type="presParOf" srcId="{1EE3289B-52D4-43AA-895F-1DCA0BA1B854}" destId="{404320F5-FE21-4DF7-8760-C526D45B7356}" srcOrd="2" destOrd="0" presId="urn:microsoft.com/office/officeart/2005/8/layout/vList2"/>
    <dgm:cxn modelId="{1A0D9179-770E-4F94-B38E-B7AA17B29F0F}" type="presParOf" srcId="{1EE3289B-52D4-43AA-895F-1DCA0BA1B854}" destId="{9B4385A5-51BE-45FC-A170-F8488B792FAE}" srcOrd="3" destOrd="0" presId="urn:microsoft.com/office/officeart/2005/8/layout/vList2"/>
    <dgm:cxn modelId="{4DB295A1-819C-4B1F-A8F0-893C9AD86325}" type="presParOf" srcId="{1EE3289B-52D4-43AA-895F-1DCA0BA1B854}" destId="{D0C0517D-B887-4DF4-AE94-96552958AE5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E22B3-0960-4FA1-8DB6-1C7B99B27484}">
      <dsp:nvSpPr>
        <dsp:cNvPr id="0" name=""/>
        <dsp:cNvSpPr/>
      </dsp:nvSpPr>
      <dsp:spPr>
        <a:xfrm>
          <a:off x="0" y="2347"/>
          <a:ext cx="6253721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kern="1200">
              <a:latin typeface="Calibri"/>
              <a:ea typeface="Calibri"/>
              <a:cs typeface="Calibri"/>
            </a:rPr>
            <a:t>Like</a:t>
          </a:r>
        </a:p>
      </dsp:txBody>
      <dsp:txXfrm>
        <a:off x="76105" y="78452"/>
        <a:ext cx="6101511" cy="1406815"/>
      </dsp:txXfrm>
    </dsp:sp>
    <dsp:sp modelId="{404320F5-FE21-4DF7-8760-C526D45B7356}">
      <dsp:nvSpPr>
        <dsp:cNvPr id="0" name=""/>
        <dsp:cNvSpPr/>
      </dsp:nvSpPr>
      <dsp:spPr>
        <a:xfrm>
          <a:off x="0" y="1748572"/>
          <a:ext cx="6253721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kern="1200"/>
            <a:t>Share</a:t>
          </a:r>
        </a:p>
      </dsp:txBody>
      <dsp:txXfrm>
        <a:off x="76105" y="1824677"/>
        <a:ext cx="6101511" cy="1406815"/>
      </dsp:txXfrm>
    </dsp:sp>
    <dsp:sp modelId="{D0C0517D-B887-4DF4-AE94-96552958AE5C}">
      <dsp:nvSpPr>
        <dsp:cNvPr id="0" name=""/>
        <dsp:cNvSpPr/>
      </dsp:nvSpPr>
      <dsp:spPr>
        <a:xfrm>
          <a:off x="0" y="3494797"/>
          <a:ext cx="6253721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kern="1200">
              <a:latin typeface="Calibri Light" panose="020F0302020204030204"/>
            </a:rPr>
            <a:t>Subscribe</a:t>
          </a:r>
        </a:p>
      </dsp:txBody>
      <dsp:txXfrm>
        <a:off x="76105" y="3570902"/>
        <a:ext cx="6101511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agnifying glass on clear background">
            <a:extLst>
              <a:ext uri="{FF2B5EF4-FFF2-40B4-BE49-F238E27FC236}">
                <a16:creationId xmlns:a16="http://schemas.microsoft.com/office/drawing/2014/main" id="{1F3E2F81-8131-9A58-025B-6514A38B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4" r="10099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ea typeface="Calibri Light"/>
                <a:cs typeface="Calibri Light"/>
              </a:rPr>
              <a:t>Search Functionality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Search Functionality using Django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F9A11-B42E-4087-D89C-6E08C628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Creating and Activating a Virtual Environment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ECCE-000B-4D05-60B0-BC130B55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u="sng">
                <a:solidFill>
                  <a:schemeClr val="bg1"/>
                </a:solidFill>
                <a:ea typeface="Calibri"/>
                <a:cs typeface="Calibri"/>
              </a:rPr>
              <a:t>Creating</a:t>
            </a:r>
          </a:p>
          <a:p>
            <a:r>
              <a:rPr lang="en-US" sz="2600">
                <a:solidFill>
                  <a:schemeClr val="bg1"/>
                </a:solidFill>
                <a:ea typeface="Calibri"/>
                <a:cs typeface="Calibri"/>
              </a:rPr>
              <a:t>`python –m venv venv` in Windows</a:t>
            </a:r>
            <a:endParaRPr lang="en-US" sz="2600">
              <a:solidFill>
                <a:schemeClr val="bg1"/>
              </a:solidFill>
            </a:endParaRPr>
          </a:p>
          <a:p>
            <a:r>
              <a:rPr lang="en-US" sz="2600">
                <a:solidFill>
                  <a:schemeClr val="bg1"/>
                </a:solidFill>
                <a:ea typeface="Calibri"/>
                <a:cs typeface="Calibri"/>
              </a:rPr>
              <a:t>`python3 –m venv venv` in Linux and Mac</a:t>
            </a:r>
          </a:p>
          <a:p>
            <a:pPr marL="0" indent="0">
              <a:buNone/>
            </a:pPr>
            <a:r>
              <a:rPr lang="en-US" sz="2600" u="sng">
                <a:solidFill>
                  <a:schemeClr val="bg1"/>
                </a:solidFill>
                <a:ea typeface="Calibri"/>
                <a:cs typeface="Calibri"/>
              </a:rPr>
              <a:t>Activating</a:t>
            </a:r>
          </a:p>
          <a:p>
            <a:r>
              <a:rPr lang="en-US" sz="2600">
                <a:solidFill>
                  <a:schemeClr val="bg1"/>
                </a:solidFill>
                <a:ea typeface="Calibri"/>
                <a:cs typeface="Calibri"/>
              </a:rPr>
              <a:t>`.\venv\Scripts\activate` in Windows</a:t>
            </a:r>
          </a:p>
          <a:p>
            <a:r>
              <a:rPr lang="en-US" sz="2600">
                <a:solidFill>
                  <a:schemeClr val="bg1"/>
                </a:solidFill>
                <a:ea typeface="Calibri"/>
                <a:cs typeface="Calibri"/>
              </a:rPr>
              <a:t>`source venv/bin/activate` in Linux</a:t>
            </a:r>
          </a:p>
          <a:p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6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D6093-3BCD-F9F8-117A-AA57C2C6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Creating a project and start an App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1F71-207C-3C45-6D3A-A9B929C2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u="sng">
                <a:solidFill>
                  <a:schemeClr val="bg1"/>
                </a:solidFill>
                <a:ea typeface="Calibri"/>
                <a:cs typeface="Calibri"/>
              </a:rPr>
              <a:t>Creating a Project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`django-admin startproject django_project .` in both Windows, Linux or Mac Computer.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u="sng">
                <a:solidFill>
                  <a:schemeClr val="bg1"/>
                </a:solidFill>
                <a:ea typeface="Calibri"/>
                <a:cs typeface="Calibri"/>
              </a:rPr>
              <a:t>Starting an App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`python manage.py startapp search` in all Computers</a:t>
            </a:r>
          </a:p>
          <a:p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993C1-A62D-1B92-BF1C-D2E7FCF2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Adding App to Installed Apps under 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00AE-20A2-0C9D-3006-5AFB68FE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Let's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add our app to settings.py in our project and add a urls.py file to our app</a:t>
            </a:r>
          </a:p>
        </p:txBody>
      </p:sp>
    </p:spTree>
    <p:extLst>
      <p:ext uri="{BB962C8B-B14F-4D97-AF65-F5344CB8AC3E}">
        <p14:creationId xmlns:p14="http://schemas.microsoft.com/office/powerpoint/2010/main" val="17106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7C2B2-349C-D3EE-ACCE-73A76B76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Models for Our Project(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Book</a:t>
            </a:r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86C2-8482-74BA-C517-F736715D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Fields:</a:t>
            </a:r>
          </a:p>
          <a:p>
            <a:pPr lvl="1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Name</a:t>
            </a:r>
          </a:p>
          <a:p>
            <a:pPr lvl="1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Author</a:t>
            </a:r>
          </a:p>
          <a:p>
            <a:pPr lvl="1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Date Published</a:t>
            </a:r>
          </a:p>
          <a:p>
            <a:pPr lvl="1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Synopsis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71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97914-4192-30F0-C9BD-3F852B2D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Creating Our Home Page 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79D2-4467-AA3A-8637-A15D9757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Create a View For The Home Page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And Add URL to access the homepage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48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0B3B7-FC8A-885E-AD47-4B737B7A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Calibri Light"/>
                <a:cs typeface="Calibri Light"/>
              </a:rPr>
              <a:t>Search Functionality(View)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FFB225-39C0-2933-1CE9-1BDFB336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First, We check whether the request is POST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We store the searched data in a variable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searched_data</a:t>
            </a:r>
            <a:endParaRPr lang="en-US" sz="2400" dirty="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We query the database and return items whose name contain the searched value.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Doesn't care whether capita or small letters</a:t>
            </a:r>
          </a:p>
          <a:p>
            <a:endParaRPr lang="en-US" sz="2400" dirty="0">
              <a:solidFill>
                <a:srgbClr val="FFFFFF">
                  <a:alpha val="80000"/>
                </a:srgbClr>
              </a:solidFill>
              <a:ea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A4953F34-A116-A81F-FC6A-EFC2074D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741076"/>
            <a:ext cx="4369112" cy="22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C0F05-87FC-050E-6750-2502EC8D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  <a:ea typeface="Calibri Light"/>
                <a:cs typeface="Calibri Light"/>
              </a:rPr>
              <a:t>Search Functionality(Template)</a:t>
            </a:r>
            <a:endParaRPr lang="en-US" sz="3400">
              <a:solidFill>
                <a:schemeClr val="bg1"/>
              </a:solidFill>
            </a:endParaRPr>
          </a:p>
        </p:txBody>
      </p:sp>
      <p:pic>
        <p:nvPicPr>
          <p:cNvPr id="4" name="Content Placeholder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E757DCD-5F8B-E88A-AEBB-BC8E5897B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93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C364B2-4789-983B-E79C-86DA5D6D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r>
              <a:rPr lang="en-US" sz="6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We loop into the list containing queried items(queryset)</a:t>
            </a:r>
          </a:p>
          <a:p>
            <a:endParaRPr lang="en-US" sz="600">
              <a:solidFill>
                <a:schemeClr val="bg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6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Return the books in the format:</a:t>
            </a:r>
          </a:p>
          <a:p>
            <a:pPr lvl="1"/>
            <a:r>
              <a:rPr lang="en-US" sz="6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Book name(bold)</a:t>
            </a:r>
          </a:p>
          <a:p>
            <a:pPr lvl="1"/>
            <a:r>
              <a:rPr lang="en-US" sz="6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Author(italics)</a:t>
            </a:r>
          </a:p>
          <a:p>
            <a:pPr lvl="1"/>
            <a:r>
              <a:rPr lang="en-US" sz="60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synopsis</a:t>
            </a:r>
          </a:p>
        </p:txBody>
      </p:sp>
    </p:spTree>
    <p:extLst>
      <p:ext uri="{BB962C8B-B14F-4D97-AF65-F5344CB8AC3E}">
        <p14:creationId xmlns:p14="http://schemas.microsoft.com/office/powerpoint/2010/main" val="9053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67AD62-29E5-38F1-0C13-892FC1F1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ea typeface="Calibri Light"/>
                <a:cs typeface="Calibri Light"/>
              </a:rPr>
              <a:t>Thanks for Watching</a:t>
            </a:r>
            <a:endParaRPr lang="en-US" sz="4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C1D515-DFAD-9A46-3BB2-7F9C6E368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44707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248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Search Functionality</vt:lpstr>
      <vt:lpstr>Creating and Activating a Virtual Environment</vt:lpstr>
      <vt:lpstr>Creating a project and start an App</vt:lpstr>
      <vt:lpstr>Adding App to Installed Apps under settings.py</vt:lpstr>
      <vt:lpstr>Models for Our Project(Book)</vt:lpstr>
      <vt:lpstr>Creating Our Home Page </vt:lpstr>
      <vt:lpstr>Search Functionality(View)</vt:lpstr>
      <vt:lpstr>Search Functionality(Template)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2023-10-09T19:00:00Z</dcterms:created>
  <dcterms:modified xsi:type="dcterms:W3CDTF">2023-10-09T19:57:17Z</dcterms:modified>
</cp:coreProperties>
</file>