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8" r:id="rId7"/>
    <p:sldId id="275" r:id="rId8"/>
    <p:sldId id="260" r:id="rId9"/>
    <p:sldId id="269" r:id="rId10"/>
    <p:sldId id="26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B655-393E-4C9D-832E-B0A41DAD0CC7}"/>
              </a:ext>
            </a:extLst>
          </p:cNvPr>
          <p:cNvSpPr>
            <a:spLocks noGrp="1"/>
          </p:cNvSpPr>
          <p:nvPr>
            <p:ph type="ctrTitle"/>
          </p:nvPr>
        </p:nvSpPr>
        <p:spPr/>
        <p:txBody>
          <a:bodyPr/>
          <a:lstStyle/>
          <a:p>
            <a:r>
              <a:rPr lang="en-US" dirty="0"/>
              <a:t>Cloud Computing</a:t>
            </a:r>
          </a:p>
        </p:txBody>
      </p:sp>
      <p:sp>
        <p:nvSpPr>
          <p:cNvPr id="3" name="Subtitle 2">
            <a:extLst>
              <a:ext uri="{FF2B5EF4-FFF2-40B4-BE49-F238E27FC236}">
                <a16:creationId xmlns:a16="http://schemas.microsoft.com/office/drawing/2014/main" id="{BE48B2C2-C24B-4353-A3BD-80C03BDC17AE}"/>
              </a:ext>
            </a:extLst>
          </p:cNvPr>
          <p:cNvSpPr>
            <a:spLocks noGrp="1"/>
          </p:cNvSpPr>
          <p:nvPr>
            <p:ph type="subTitle" idx="1"/>
          </p:nvPr>
        </p:nvSpPr>
        <p:spPr/>
        <p:txBody>
          <a:bodyPr/>
          <a:lstStyle/>
          <a:p>
            <a:r>
              <a:rPr lang="en-US" dirty="0"/>
              <a:t>Vincent Daugherty</a:t>
            </a:r>
          </a:p>
          <a:p>
            <a:r>
              <a:rPr lang="en-US" dirty="0"/>
              <a:t>Bryce Gaylord</a:t>
            </a:r>
          </a:p>
        </p:txBody>
      </p:sp>
    </p:spTree>
    <p:extLst>
      <p:ext uri="{BB962C8B-B14F-4D97-AF65-F5344CB8AC3E}">
        <p14:creationId xmlns:p14="http://schemas.microsoft.com/office/powerpoint/2010/main" val="413621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close up of text on a black background&#10;&#10;Description automatically generated">
            <a:extLst>
              <a:ext uri="{FF2B5EF4-FFF2-40B4-BE49-F238E27FC236}">
                <a16:creationId xmlns:a16="http://schemas.microsoft.com/office/drawing/2014/main" id="{6A84E2ED-C9F0-4AFA-B129-906C4C6ABE08}"/>
              </a:ext>
            </a:extLst>
          </p:cNvPr>
          <p:cNvPicPr>
            <a:picLocks noGrp="1" noChangeAspect="1"/>
          </p:cNvPicPr>
          <p:nvPr>
            <p:ph idx="1"/>
          </p:nvPr>
        </p:nvPicPr>
        <p:blipFill>
          <a:blip r:embed="rId2"/>
          <a:stretch>
            <a:fillRect/>
          </a:stretch>
        </p:blipFill>
        <p:spPr>
          <a:xfrm>
            <a:off x="4848019" y="679602"/>
            <a:ext cx="2495962" cy="5036796"/>
          </a:xfrm>
        </p:spPr>
      </p:pic>
      <p:sp>
        <p:nvSpPr>
          <p:cNvPr id="11" name="Rectangle 10">
            <a:extLst>
              <a:ext uri="{FF2B5EF4-FFF2-40B4-BE49-F238E27FC236}">
                <a16:creationId xmlns:a16="http://schemas.microsoft.com/office/drawing/2014/main" id="{0D73BDCD-C58B-4A65-9D34-08B66FA092E2}"/>
              </a:ext>
            </a:extLst>
          </p:cNvPr>
          <p:cNvSpPr/>
          <p:nvPr/>
        </p:nvSpPr>
        <p:spPr>
          <a:xfrm>
            <a:off x="2980889" y="5716733"/>
            <a:ext cx="6096000" cy="923330"/>
          </a:xfrm>
          <a:prstGeom prst="rect">
            <a:avLst/>
          </a:prstGeom>
        </p:spPr>
        <p:txBody>
          <a:bodyPr>
            <a:spAutoFit/>
          </a:bodyPr>
          <a:lstStyle/>
          <a:p>
            <a:pPr algn="ctr"/>
            <a:r>
              <a:rPr lang="en-US" dirty="0"/>
              <a:t>The CSS for the contact us box. This allows for the responsive dialog box so that users may adjust the window in which they are typing. </a:t>
            </a:r>
          </a:p>
        </p:txBody>
      </p:sp>
    </p:spTree>
    <p:extLst>
      <p:ext uri="{BB962C8B-B14F-4D97-AF65-F5344CB8AC3E}">
        <p14:creationId xmlns:p14="http://schemas.microsoft.com/office/powerpoint/2010/main" val="159177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screen&#10;&#10;Description automatically generated">
            <a:extLst>
              <a:ext uri="{FF2B5EF4-FFF2-40B4-BE49-F238E27FC236}">
                <a16:creationId xmlns:a16="http://schemas.microsoft.com/office/drawing/2014/main" id="{96776CBB-A28E-4851-B2D4-BDF0C6AB131B}"/>
              </a:ext>
            </a:extLst>
          </p:cNvPr>
          <p:cNvPicPr>
            <a:picLocks noGrp="1" noChangeAspect="1"/>
          </p:cNvPicPr>
          <p:nvPr>
            <p:ph idx="1"/>
          </p:nvPr>
        </p:nvPicPr>
        <p:blipFill>
          <a:blip r:embed="rId2"/>
          <a:stretch>
            <a:fillRect/>
          </a:stretch>
        </p:blipFill>
        <p:spPr>
          <a:xfrm>
            <a:off x="2338427" y="3278276"/>
            <a:ext cx="7434111" cy="3434605"/>
          </a:xfrm>
        </p:spPr>
      </p:pic>
      <p:pic>
        <p:nvPicPr>
          <p:cNvPr id="6" name="Picture 5" descr="A screenshot of a cell phone&#10;&#10;Description automatically generated">
            <a:extLst>
              <a:ext uri="{FF2B5EF4-FFF2-40B4-BE49-F238E27FC236}">
                <a16:creationId xmlns:a16="http://schemas.microsoft.com/office/drawing/2014/main" id="{91174D87-5013-48D3-A412-A63F03144142}"/>
              </a:ext>
            </a:extLst>
          </p:cNvPr>
          <p:cNvPicPr>
            <a:picLocks noChangeAspect="1"/>
          </p:cNvPicPr>
          <p:nvPr/>
        </p:nvPicPr>
        <p:blipFill>
          <a:blip r:embed="rId3"/>
          <a:stretch>
            <a:fillRect/>
          </a:stretch>
        </p:blipFill>
        <p:spPr>
          <a:xfrm>
            <a:off x="8148093" y="563990"/>
            <a:ext cx="2544904" cy="2257143"/>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35CE875E-4665-4BBF-8980-63208F275C14}"/>
              </a:ext>
            </a:extLst>
          </p:cNvPr>
          <p:cNvPicPr>
            <a:picLocks noChangeAspect="1"/>
          </p:cNvPicPr>
          <p:nvPr/>
        </p:nvPicPr>
        <p:blipFill>
          <a:blip r:embed="rId4"/>
          <a:stretch>
            <a:fillRect/>
          </a:stretch>
        </p:blipFill>
        <p:spPr>
          <a:xfrm>
            <a:off x="1557617" y="563990"/>
            <a:ext cx="6590476" cy="2257143"/>
          </a:xfrm>
          <a:prstGeom prst="rect">
            <a:avLst/>
          </a:prstGeom>
        </p:spPr>
      </p:pic>
      <p:sp>
        <p:nvSpPr>
          <p:cNvPr id="12" name="Arrow: Bent 11">
            <a:extLst>
              <a:ext uri="{FF2B5EF4-FFF2-40B4-BE49-F238E27FC236}">
                <a16:creationId xmlns:a16="http://schemas.microsoft.com/office/drawing/2014/main" id="{285EBE65-614A-48DD-8EB4-74ED8A24B57F}"/>
              </a:ext>
            </a:extLst>
          </p:cNvPr>
          <p:cNvSpPr/>
          <p:nvPr/>
        </p:nvSpPr>
        <p:spPr>
          <a:xfrm rot="10800000">
            <a:off x="9996711" y="3354654"/>
            <a:ext cx="696286" cy="72145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4AB7C2D3-5896-40E2-921A-DE054C46BE35}"/>
              </a:ext>
            </a:extLst>
          </p:cNvPr>
          <p:cNvPicPr>
            <a:picLocks noChangeAspect="1"/>
          </p:cNvPicPr>
          <p:nvPr/>
        </p:nvPicPr>
        <p:blipFill>
          <a:blip r:embed="rId5"/>
          <a:stretch>
            <a:fillRect/>
          </a:stretch>
        </p:blipFill>
        <p:spPr>
          <a:xfrm>
            <a:off x="7216807" y="2821133"/>
            <a:ext cx="3476190" cy="457143"/>
          </a:xfrm>
          <a:prstGeom prst="rect">
            <a:avLst/>
          </a:prstGeom>
        </p:spPr>
      </p:pic>
    </p:spTree>
    <p:extLst>
      <p:ext uri="{BB962C8B-B14F-4D97-AF65-F5344CB8AC3E}">
        <p14:creationId xmlns:p14="http://schemas.microsoft.com/office/powerpoint/2010/main" val="146051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5B591-E3DC-4702-B76E-C423BAFB8659}"/>
              </a:ext>
            </a:extLst>
          </p:cNvPr>
          <p:cNvSpPr>
            <a:spLocks noGrp="1"/>
          </p:cNvSpPr>
          <p:nvPr>
            <p:ph idx="1"/>
          </p:nvPr>
        </p:nvSpPr>
        <p:spPr>
          <a:xfrm>
            <a:off x="1295400" y="1638300"/>
            <a:ext cx="9601200" cy="3581400"/>
          </a:xfrm>
        </p:spPr>
        <p:txBody>
          <a:bodyPr>
            <a:normAutofit/>
          </a:bodyPr>
          <a:lstStyle/>
          <a:p>
            <a:r>
              <a:rPr lang="en-US" sz="3600" dirty="0"/>
              <a:t>This section of code sets up the header for the home page.</a:t>
            </a:r>
          </a:p>
          <a:p>
            <a:r>
              <a:rPr lang="en-US" sz="3600" dirty="0"/>
              <a:t>The Navbar at the top is anchored to links below and will scroll to that section of the page when clicked. </a:t>
            </a:r>
            <a:endParaRPr lang="en-US" dirty="0"/>
          </a:p>
          <a:p>
            <a:endParaRPr lang="en-US" dirty="0"/>
          </a:p>
        </p:txBody>
      </p:sp>
    </p:spTree>
    <p:extLst>
      <p:ext uri="{BB962C8B-B14F-4D97-AF65-F5344CB8AC3E}">
        <p14:creationId xmlns:p14="http://schemas.microsoft.com/office/powerpoint/2010/main" val="11379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B0FB-BE6D-437C-9CDB-B8D916FB18C1}"/>
              </a:ext>
            </a:extLst>
          </p:cNvPr>
          <p:cNvSpPr>
            <a:spLocks noGrp="1"/>
          </p:cNvSpPr>
          <p:nvPr>
            <p:ph type="title"/>
          </p:nvPr>
        </p:nvSpPr>
        <p:spPr>
          <a:xfrm>
            <a:off x="762000" y="0"/>
            <a:ext cx="9601200" cy="1485900"/>
          </a:xfrm>
        </p:spPr>
        <p:txBody>
          <a:bodyPr/>
          <a:lstStyle/>
          <a:p>
            <a:r>
              <a:rPr lang="en-US" dirty="0"/>
              <a:t>Home Page</a:t>
            </a:r>
          </a:p>
        </p:txBody>
      </p:sp>
      <p:pic>
        <p:nvPicPr>
          <p:cNvPr id="7" name="Content Placeholder 6" descr="A screenshot of a cell phone&#10;&#10;Description automatically generated">
            <a:extLst>
              <a:ext uri="{FF2B5EF4-FFF2-40B4-BE49-F238E27FC236}">
                <a16:creationId xmlns:a16="http://schemas.microsoft.com/office/drawing/2014/main" id="{A16610FB-62D1-4884-A823-2CA1BED577FB}"/>
              </a:ext>
            </a:extLst>
          </p:cNvPr>
          <p:cNvPicPr>
            <a:picLocks noGrp="1" noChangeAspect="1"/>
          </p:cNvPicPr>
          <p:nvPr>
            <p:ph idx="1"/>
          </p:nvPr>
        </p:nvPicPr>
        <p:blipFill>
          <a:blip r:embed="rId2"/>
          <a:stretch>
            <a:fillRect/>
          </a:stretch>
        </p:blipFill>
        <p:spPr>
          <a:xfrm>
            <a:off x="923636" y="1485900"/>
            <a:ext cx="4269148" cy="4720936"/>
          </a:xfrm>
        </p:spPr>
      </p:pic>
      <p:pic>
        <p:nvPicPr>
          <p:cNvPr id="9" name="Picture 8" descr="A screenshot of a computer screen&#10;&#10;Description automatically generated">
            <a:extLst>
              <a:ext uri="{FF2B5EF4-FFF2-40B4-BE49-F238E27FC236}">
                <a16:creationId xmlns:a16="http://schemas.microsoft.com/office/drawing/2014/main" id="{633BDC41-6EC6-40F6-8A0F-36913319FC70}"/>
              </a:ext>
            </a:extLst>
          </p:cNvPr>
          <p:cNvPicPr>
            <a:picLocks noChangeAspect="1"/>
          </p:cNvPicPr>
          <p:nvPr/>
        </p:nvPicPr>
        <p:blipFill>
          <a:blip r:embed="rId3"/>
          <a:stretch>
            <a:fillRect/>
          </a:stretch>
        </p:blipFill>
        <p:spPr>
          <a:xfrm>
            <a:off x="5192784" y="2337454"/>
            <a:ext cx="6274966" cy="3869382"/>
          </a:xfrm>
          <a:prstGeom prst="rect">
            <a:avLst/>
          </a:prstGeom>
        </p:spPr>
      </p:pic>
      <p:sp>
        <p:nvSpPr>
          <p:cNvPr id="10" name="Arrow: Bent 9">
            <a:extLst>
              <a:ext uri="{FF2B5EF4-FFF2-40B4-BE49-F238E27FC236}">
                <a16:creationId xmlns:a16="http://schemas.microsoft.com/office/drawing/2014/main" id="{5E37BEA4-C9D2-462E-ABFB-1448835F51BB}"/>
              </a:ext>
            </a:extLst>
          </p:cNvPr>
          <p:cNvSpPr/>
          <p:nvPr/>
        </p:nvSpPr>
        <p:spPr>
          <a:xfrm rot="5400000">
            <a:off x="5406567" y="1553849"/>
            <a:ext cx="757382" cy="62148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52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E6D760-E5AC-4ABB-8DC5-874DBD0AB2E8}"/>
              </a:ext>
            </a:extLst>
          </p:cNvPr>
          <p:cNvSpPr>
            <a:spLocks noGrp="1"/>
          </p:cNvSpPr>
          <p:nvPr>
            <p:ph idx="1"/>
          </p:nvPr>
        </p:nvSpPr>
        <p:spPr>
          <a:xfrm>
            <a:off x="1368719" y="5468347"/>
            <a:ext cx="9601200" cy="1458467"/>
          </a:xfrm>
        </p:spPr>
        <p:txBody>
          <a:bodyPr/>
          <a:lstStyle/>
          <a:p>
            <a:pPr marL="0" indent="0" algn="ctr">
              <a:buNone/>
            </a:pPr>
            <a:r>
              <a:rPr lang="en-US" dirty="0"/>
              <a:t>The CSS for the header calculates the height and adjusts to fit the user’s screen type, as well as adjusts the skew of the header via skew Y. The background elements of the header are linked via URL.  The body is set to a table display with an import Roboto font.</a:t>
            </a:r>
          </a:p>
        </p:txBody>
      </p:sp>
      <p:pic>
        <p:nvPicPr>
          <p:cNvPr id="7" name="Picture 6" descr="A screenshot of a cell phone&#10;&#10;Description automatically generated">
            <a:extLst>
              <a:ext uri="{FF2B5EF4-FFF2-40B4-BE49-F238E27FC236}">
                <a16:creationId xmlns:a16="http://schemas.microsoft.com/office/drawing/2014/main" id="{D3F8221B-A75D-4D81-9EF3-8CCC1C3BA53C}"/>
              </a:ext>
            </a:extLst>
          </p:cNvPr>
          <p:cNvPicPr>
            <a:picLocks noChangeAspect="1"/>
          </p:cNvPicPr>
          <p:nvPr/>
        </p:nvPicPr>
        <p:blipFill>
          <a:blip r:embed="rId2"/>
          <a:stretch>
            <a:fillRect/>
          </a:stretch>
        </p:blipFill>
        <p:spPr>
          <a:xfrm>
            <a:off x="6096000" y="163585"/>
            <a:ext cx="4873919" cy="5304762"/>
          </a:xfrm>
          <a:prstGeom prst="rect">
            <a:avLst/>
          </a:prstGeom>
        </p:spPr>
      </p:pic>
      <p:pic>
        <p:nvPicPr>
          <p:cNvPr id="3" name="Picture 2">
            <a:extLst>
              <a:ext uri="{FF2B5EF4-FFF2-40B4-BE49-F238E27FC236}">
                <a16:creationId xmlns:a16="http://schemas.microsoft.com/office/drawing/2014/main" id="{D9A7B032-A997-449A-8B79-80EE53F551E9}"/>
              </a:ext>
            </a:extLst>
          </p:cNvPr>
          <p:cNvPicPr>
            <a:picLocks noChangeAspect="1"/>
          </p:cNvPicPr>
          <p:nvPr/>
        </p:nvPicPr>
        <p:blipFill>
          <a:blip r:embed="rId3"/>
          <a:stretch>
            <a:fillRect/>
          </a:stretch>
        </p:blipFill>
        <p:spPr>
          <a:xfrm>
            <a:off x="1368718" y="163585"/>
            <a:ext cx="4727281" cy="5304762"/>
          </a:xfrm>
          <a:prstGeom prst="rect">
            <a:avLst/>
          </a:prstGeom>
        </p:spPr>
      </p:pic>
    </p:spTree>
    <p:extLst>
      <p:ext uri="{BB962C8B-B14F-4D97-AF65-F5344CB8AC3E}">
        <p14:creationId xmlns:p14="http://schemas.microsoft.com/office/powerpoint/2010/main" val="55664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55B23ED0-62FB-42DB-ACF2-9DFF51D923C8}"/>
              </a:ext>
            </a:extLst>
          </p:cNvPr>
          <p:cNvPicPr>
            <a:picLocks noGrp="1" noChangeAspect="1"/>
          </p:cNvPicPr>
          <p:nvPr>
            <p:ph idx="1"/>
          </p:nvPr>
        </p:nvPicPr>
        <p:blipFill>
          <a:blip r:embed="rId2"/>
          <a:stretch>
            <a:fillRect/>
          </a:stretch>
        </p:blipFill>
        <p:spPr>
          <a:xfrm>
            <a:off x="1055097" y="880042"/>
            <a:ext cx="7800000" cy="2371429"/>
          </a:xfrm>
        </p:spPr>
      </p:pic>
      <p:sp>
        <p:nvSpPr>
          <p:cNvPr id="7" name="Rectangle 6">
            <a:extLst>
              <a:ext uri="{FF2B5EF4-FFF2-40B4-BE49-F238E27FC236}">
                <a16:creationId xmlns:a16="http://schemas.microsoft.com/office/drawing/2014/main" id="{711E5495-F8D1-45C8-9A2E-7292CC8E0CE8}"/>
              </a:ext>
            </a:extLst>
          </p:cNvPr>
          <p:cNvSpPr/>
          <p:nvPr/>
        </p:nvSpPr>
        <p:spPr>
          <a:xfrm>
            <a:off x="508932" y="110601"/>
            <a:ext cx="5522751" cy="769441"/>
          </a:xfrm>
          <a:prstGeom prst="rect">
            <a:avLst/>
          </a:prstGeom>
        </p:spPr>
        <p:txBody>
          <a:bodyPr wrap="square">
            <a:spAutoFit/>
          </a:bodyPr>
          <a:lstStyle/>
          <a:p>
            <a:pPr algn="ctr"/>
            <a:r>
              <a:rPr lang="en-US" sz="4400" dirty="0"/>
              <a:t>Paragraph Elements</a:t>
            </a:r>
          </a:p>
        </p:txBody>
      </p:sp>
      <p:pic>
        <p:nvPicPr>
          <p:cNvPr id="9" name="Picture 8" descr="A screenshot of a video game&#10;&#10;Description automatically generated">
            <a:extLst>
              <a:ext uri="{FF2B5EF4-FFF2-40B4-BE49-F238E27FC236}">
                <a16:creationId xmlns:a16="http://schemas.microsoft.com/office/drawing/2014/main" id="{79B679B7-7464-4959-AA4C-3C72B675C805}"/>
              </a:ext>
            </a:extLst>
          </p:cNvPr>
          <p:cNvPicPr>
            <a:picLocks noChangeAspect="1"/>
          </p:cNvPicPr>
          <p:nvPr/>
        </p:nvPicPr>
        <p:blipFill>
          <a:blip r:embed="rId3"/>
          <a:stretch>
            <a:fillRect/>
          </a:stretch>
        </p:blipFill>
        <p:spPr>
          <a:xfrm>
            <a:off x="4955097" y="3261869"/>
            <a:ext cx="7102764" cy="3224493"/>
          </a:xfrm>
          <a:prstGeom prst="rect">
            <a:avLst/>
          </a:prstGeom>
        </p:spPr>
      </p:pic>
      <p:sp>
        <p:nvSpPr>
          <p:cNvPr id="10" name="Arrow: Bent 9">
            <a:extLst>
              <a:ext uri="{FF2B5EF4-FFF2-40B4-BE49-F238E27FC236}">
                <a16:creationId xmlns:a16="http://schemas.microsoft.com/office/drawing/2014/main" id="{D5FF4CDD-E5E8-435A-BB6B-916CF8DF37C7}"/>
              </a:ext>
            </a:extLst>
          </p:cNvPr>
          <p:cNvSpPr/>
          <p:nvPr/>
        </p:nvSpPr>
        <p:spPr>
          <a:xfrm rot="5400000">
            <a:off x="9057907" y="2033429"/>
            <a:ext cx="942110" cy="10067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638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DA973-CDE2-4760-B867-3D998B150030}"/>
              </a:ext>
            </a:extLst>
          </p:cNvPr>
          <p:cNvSpPr>
            <a:spLocks noGrp="1"/>
          </p:cNvSpPr>
          <p:nvPr>
            <p:ph idx="1"/>
          </p:nvPr>
        </p:nvSpPr>
        <p:spPr>
          <a:xfrm>
            <a:off x="1295400" y="642731"/>
            <a:ext cx="9601200" cy="3581400"/>
          </a:xfrm>
        </p:spPr>
        <p:txBody>
          <a:bodyPr>
            <a:noAutofit/>
          </a:bodyPr>
          <a:lstStyle/>
          <a:p>
            <a:r>
              <a:rPr lang="en-US" sz="3600" dirty="0"/>
              <a:t>The paragraphs for the site are anchored to the navbar by the &lt;a name=“##”&gt;&lt;/a&gt; anchor ID tag. =“what” in this case. </a:t>
            </a:r>
          </a:p>
          <a:p>
            <a:r>
              <a:rPr lang="en-US" sz="3600" dirty="0"/>
              <a:t>Within each paragraph are &lt;h1&gt; headings, &lt;iframe&gt; for video control and sizing, and a &lt;p align=“center” to keep the video elements in the center of the page at all times.</a:t>
            </a:r>
          </a:p>
        </p:txBody>
      </p:sp>
    </p:spTree>
    <p:extLst>
      <p:ext uri="{BB962C8B-B14F-4D97-AF65-F5344CB8AC3E}">
        <p14:creationId xmlns:p14="http://schemas.microsoft.com/office/powerpoint/2010/main" val="337004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room&#10;&#10;Description automatically generated">
            <a:extLst>
              <a:ext uri="{FF2B5EF4-FFF2-40B4-BE49-F238E27FC236}">
                <a16:creationId xmlns:a16="http://schemas.microsoft.com/office/drawing/2014/main" id="{6F769BEE-6EF2-44FA-82F1-208CBBCEC6C1}"/>
              </a:ext>
            </a:extLst>
          </p:cNvPr>
          <p:cNvPicPr>
            <a:picLocks noGrp="1" noChangeAspect="1"/>
          </p:cNvPicPr>
          <p:nvPr>
            <p:ph idx="1"/>
          </p:nvPr>
        </p:nvPicPr>
        <p:blipFill>
          <a:blip r:embed="rId2"/>
          <a:stretch>
            <a:fillRect/>
          </a:stretch>
        </p:blipFill>
        <p:spPr>
          <a:xfrm>
            <a:off x="1143619" y="2047134"/>
            <a:ext cx="4952381" cy="2038095"/>
          </a:xfrm>
        </p:spPr>
      </p:pic>
      <p:pic>
        <p:nvPicPr>
          <p:cNvPr id="8" name="Picture 7" descr="A close up of a screen&#10;&#10;Description automatically generated">
            <a:extLst>
              <a:ext uri="{FF2B5EF4-FFF2-40B4-BE49-F238E27FC236}">
                <a16:creationId xmlns:a16="http://schemas.microsoft.com/office/drawing/2014/main" id="{33102CDD-CA1C-4153-A465-A91BF3C4965A}"/>
              </a:ext>
            </a:extLst>
          </p:cNvPr>
          <p:cNvPicPr>
            <a:picLocks noChangeAspect="1"/>
          </p:cNvPicPr>
          <p:nvPr/>
        </p:nvPicPr>
        <p:blipFill>
          <a:blip r:embed="rId3"/>
          <a:stretch>
            <a:fillRect/>
          </a:stretch>
        </p:blipFill>
        <p:spPr>
          <a:xfrm>
            <a:off x="6096000" y="2047134"/>
            <a:ext cx="4952381" cy="2038095"/>
          </a:xfrm>
          <a:prstGeom prst="rect">
            <a:avLst/>
          </a:prstGeom>
        </p:spPr>
      </p:pic>
      <p:sp>
        <p:nvSpPr>
          <p:cNvPr id="9" name="Rectangle 8">
            <a:extLst>
              <a:ext uri="{FF2B5EF4-FFF2-40B4-BE49-F238E27FC236}">
                <a16:creationId xmlns:a16="http://schemas.microsoft.com/office/drawing/2014/main" id="{AD6050C0-5685-41D1-8FD0-FEDC706C57C7}"/>
              </a:ext>
            </a:extLst>
          </p:cNvPr>
          <p:cNvSpPr/>
          <p:nvPr/>
        </p:nvSpPr>
        <p:spPr>
          <a:xfrm>
            <a:off x="1143619" y="4315844"/>
            <a:ext cx="9904762" cy="646331"/>
          </a:xfrm>
          <a:prstGeom prst="rect">
            <a:avLst/>
          </a:prstGeom>
        </p:spPr>
        <p:txBody>
          <a:bodyPr wrap="square">
            <a:spAutoFit/>
          </a:bodyPr>
          <a:lstStyle/>
          <a:p>
            <a:pPr algn="ctr"/>
            <a:r>
              <a:rPr lang="en-US" dirty="0"/>
              <a:t>The CSS for the h1 element and the paragraph element. The font size is calculated to fit the user’s preferred screen size and refers to the original root element size of 10 pixels.</a:t>
            </a:r>
          </a:p>
        </p:txBody>
      </p:sp>
      <p:pic>
        <p:nvPicPr>
          <p:cNvPr id="11" name="Picture 10" descr="A screenshot of a cell phone&#10;&#10;Description automatically generated">
            <a:extLst>
              <a:ext uri="{FF2B5EF4-FFF2-40B4-BE49-F238E27FC236}">
                <a16:creationId xmlns:a16="http://schemas.microsoft.com/office/drawing/2014/main" id="{7B730204-35AE-406D-A731-C6DFDE16BAD3}"/>
              </a:ext>
            </a:extLst>
          </p:cNvPr>
          <p:cNvPicPr>
            <a:picLocks noChangeAspect="1"/>
          </p:cNvPicPr>
          <p:nvPr/>
        </p:nvPicPr>
        <p:blipFill>
          <a:blip r:embed="rId4"/>
          <a:stretch>
            <a:fillRect/>
          </a:stretch>
        </p:blipFill>
        <p:spPr>
          <a:xfrm>
            <a:off x="3019809" y="504277"/>
            <a:ext cx="6152381" cy="1542857"/>
          </a:xfrm>
          <a:prstGeom prst="rect">
            <a:avLst/>
          </a:prstGeom>
        </p:spPr>
      </p:pic>
    </p:spTree>
    <p:extLst>
      <p:ext uri="{BB962C8B-B14F-4D97-AF65-F5344CB8AC3E}">
        <p14:creationId xmlns:p14="http://schemas.microsoft.com/office/powerpoint/2010/main" val="18292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90A920-1ABF-415E-8F99-698B3A4EDA73}"/>
              </a:ext>
            </a:extLst>
          </p:cNvPr>
          <p:cNvSpPr txBox="1"/>
          <p:nvPr/>
        </p:nvSpPr>
        <p:spPr>
          <a:xfrm>
            <a:off x="795131" y="38942"/>
            <a:ext cx="3101009" cy="769441"/>
          </a:xfrm>
          <a:prstGeom prst="rect">
            <a:avLst/>
          </a:prstGeom>
          <a:noFill/>
        </p:spPr>
        <p:txBody>
          <a:bodyPr wrap="square" rtlCol="0">
            <a:spAutoFit/>
          </a:bodyPr>
          <a:lstStyle/>
          <a:p>
            <a:r>
              <a:rPr lang="en-US" sz="4400" dirty="0"/>
              <a:t>The Footer</a:t>
            </a:r>
          </a:p>
        </p:txBody>
      </p:sp>
      <p:pic>
        <p:nvPicPr>
          <p:cNvPr id="9" name="Content Placeholder 8" descr="A screenshot of a cell phone&#10;&#10;Description automatically generated">
            <a:extLst>
              <a:ext uri="{FF2B5EF4-FFF2-40B4-BE49-F238E27FC236}">
                <a16:creationId xmlns:a16="http://schemas.microsoft.com/office/drawing/2014/main" id="{1D77E764-676B-4ECA-8229-646FEF0BE11C}"/>
              </a:ext>
            </a:extLst>
          </p:cNvPr>
          <p:cNvPicPr>
            <a:picLocks noGrp="1" noChangeAspect="1"/>
          </p:cNvPicPr>
          <p:nvPr>
            <p:ph idx="1"/>
          </p:nvPr>
        </p:nvPicPr>
        <p:blipFill>
          <a:blip r:embed="rId2"/>
          <a:stretch>
            <a:fillRect/>
          </a:stretch>
        </p:blipFill>
        <p:spPr>
          <a:xfrm>
            <a:off x="4344556" y="808383"/>
            <a:ext cx="3502888" cy="3932673"/>
          </a:xfrm>
        </p:spPr>
      </p:pic>
      <p:pic>
        <p:nvPicPr>
          <p:cNvPr id="11" name="Picture 10" descr="A screen shot of a monitor&#10;&#10;Description automatically generated">
            <a:extLst>
              <a:ext uri="{FF2B5EF4-FFF2-40B4-BE49-F238E27FC236}">
                <a16:creationId xmlns:a16="http://schemas.microsoft.com/office/drawing/2014/main" id="{A9C8FD89-E231-4C29-82ED-C91E5709F6CF}"/>
              </a:ext>
            </a:extLst>
          </p:cNvPr>
          <p:cNvPicPr>
            <a:picLocks noChangeAspect="1"/>
          </p:cNvPicPr>
          <p:nvPr/>
        </p:nvPicPr>
        <p:blipFill>
          <a:blip r:embed="rId3"/>
          <a:stretch>
            <a:fillRect/>
          </a:stretch>
        </p:blipFill>
        <p:spPr>
          <a:xfrm>
            <a:off x="730476" y="4741056"/>
            <a:ext cx="11231418" cy="1993900"/>
          </a:xfrm>
          <a:prstGeom prst="rect">
            <a:avLst/>
          </a:prstGeom>
        </p:spPr>
      </p:pic>
      <p:sp>
        <p:nvSpPr>
          <p:cNvPr id="12" name="Arrow: Bent 11">
            <a:extLst>
              <a:ext uri="{FF2B5EF4-FFF2-40B4-BE49-F238E27FC236}">
                <a16:creationId xmlns:a16="http://schemas.microsoft.com/office/drawing/2014/main" id="{6257D88C-E5A5-46F1-BB93-9B3EEABFBC5B}"/>
              </a:ext>
            </a:extLst>
          </p:cNvPr>
          <p:cNvSpPr/>
          <p:nvPr/>
        </p:nvSpPr>
        <p:spPr>
          <a:xfrm rot="5400000">
            <a:off x="8146473" y="3103418"/>
            <a:ext cx="1173018" cy="8866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980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5EA77-E01A-4234-BED2-B0FFD263B32C}"/>
              </a:ext>
            </a:extLst>
          </p:cNvPr>
          <p:cNvSpPr>
            <a:spLocks noGrp="1"/>
          </p:cNvSpPr>
          <p:nvPr>
            <p:ph idx="1"/>
          </p:nvPr>
        </p:nvSpPr>
        <p:spPr>
          <a:xfrm>
            <a:off x="1295400" y="1638300"/>
            <a:ext cx="9601200" cy="3581400"/>
          </a:xfrm>
        </p:spPr>
        <p:txBody>
          <a:bodyPr>
            <a:normAutofit/>
          </a:bodyPr>
          <a:lstStyle/>
          <a:p>
            <a:endParaRPr lang="en-US" sz="3600" dirty="0"/>
          </a:p>
          <a:p>
            <a:r>
              <a:rPr lang="en-US" sz="3600" dirty="0"/>
              <a:t>The footer contains suggested links to helpful cloud computing websites.</a:t>
            </a:r>
          </a:p>
          <a:p>
            <a:r>
              <a:rPr lang="en-US" sz="3600" dirty="0"/>
              <a:t>The footer also contains a responsive “contact us” box that links to a thank you page. </a:t>
            </a:r>
          </a:p>
        </p:txBody>
      </p:sp>
    </p:spTree>
    <p:extLst>
      <p:ext uri="{BB962C8B-B14F-4D97-AF65-F5344CB8AC3E}">
        <p14:creationId xmlns:p14="http://schemas.microsoft.com/office/powerpoint/2010/main" val="6058836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133</TotalTime>
  <Words>265</Words>
  <Application>Microsoft Office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Cloud Computing</vt:lpstr>
      <vt:lpstr>PowerPoint Presentation</vt:lpstr>
      <vt:lpstr>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project</dc:title>
  <dc:creator/>
  <cp:lastModifiedBy>Bryce Gaylord</cp:lastModifiedBy>
  <cp:revision>24</cp:revision>
  <dcterms:created xsi:type="dcterms:W3CDTF">2018-11-11T05:49:02Z</dcterms:created>
  <dcterms:modified xsi:type="dcterms:W3CDTF">2019-11-10T20:21:23Z</dcterms:modified>
</cp:coreProperties>
</file>