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5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0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4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E225-8832-4BF0-8B57-96B2E0F7CFB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660" y="-206912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6067"/>
            <a:ext cx="9144000" cy="23876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1000"/>
                    </a:prstClr>
                  </a:outerShdw>
                  <a:reflection stA="34000" endPos="56000" dir="5400000" sy="-100000" algn="bl" rotWithShape="0"/>
                </a:effectLst>
                <a:latin typeface="Arial Black" panose="020B0A04020102020204" pitchFamily="34" charset="0"/>
              </a:rPr>
              <a:t>Gameboy adventure</a:t>
            </a:r>
            <a:endParaRPr lang="ru-RU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1000"/>
                  </a:prstClr>
                </a:outerShdw>
                <a:reflection stA="34000" endPos="56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5599" y="6010263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Цыбин Тимур, Воронин Иван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4" y="-192147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Задачи</a:t>
            </a:r>
            <a:endParaRPr lang="ru-RU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690688"/>
            <a:ext cx="7945582" cy="4351338"/>
          </a:xfrm>
        </p:spPr>
        <p:txBody>
          <a:bodyPr/>
          <a:lstStyle/>
          <a:p>
            <a:r>
              <a:rPr lang="ru-RU" dirty="0" smtClean="0"/>
              <a:t>Создать простую, но интересную игру</a:t>
            </a:r>
          </a:p>
          <a:p>
            <a:r>
              <a:rPr lang="ru-RU" dirty="0" smtClean="0"/>
              <a:t>Сделать дружественный интерфейс</a:t>
            </a:r>
          </a:p>
          <a:p>
            <a:r>
              <a:rPr lang="ru-RU" dirty="0" smtClean="0"/>
              <a:t>Создать приятное звуковое сопровождение, которое позволит полностью погрузиться в атмосферу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6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986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38200" y="365125"/>
            <a:ext cx="6256283" cy="5741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Программа представляет собой игру в жанре </a:t>
            </a:r>
            <a:r>
              <a:rPr lang="ru-RU" sz="3600" dirty="0" err="1" smtClean="0"/>
              <a:t>платформер</a:t>
            </a:r>
            <a:r>
              <a:rPr lang="ru-RU" sz="3600" dirty="0" smtClean="0"/>
              <a:t> со своим уникальным персонажем.</a:t>
            </a:r>
            <a:endParaRPr lang="ru-RU" sz="3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38" y="365125"/>
            <a:ext cx="1505716" cy="15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3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527" y="365125"/>
            <a:ext cx="5664199" cy="365153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игре имеется несколько игровых уровней, чтобы увеличить длительность прохождения игры. Каждый уровень оценивается звездочками, чем лучше пройден уровень, тем их больше.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2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5" y="-193420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Управление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11509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Управление осуществляется при помощи букв </a:t>
            </a:r>
            <a:r>
              <a:rPr lang="en-US" dirty="0" smtClean="0"/>
              <a:t>W, A, S, D</a:t>
            </a:r>
            <a:r>
              <a:rPr lang="ru-RU" dirty="0" smtClean="0"/>
              <a:t>, а также при помощи стрелок.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Камера расположена на игроке и смещается только в том случае, когда был достигнут край карты.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2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5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4790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+mn-lt"/>
              </a:rPr>
              <a:t>Создание уровней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5889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+mj-lt"/>
                <a:cs typeface="Times New Roman" panose="02020603050405020304" pitchFamily="18" charset="0"/>
              </a:rPr>
              <a:t>Карта уровня создается в программе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Tiled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8564"/>
            <a:ext cx="7285764" cy="41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042" y="-184185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Звуки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ru-RU" dirty="0" smtClean="0"/>
              <a:t>Создание звуковых эффектов осуществлялось при помощи </a:t>
            </a:r>
            <a:r>
              <a:rPr lang="en-US" dirty="0" err="1" smtClean="0"/>
              <a:t>pygame</a:t>
            </a:r>
            <a:r>
              <a:rPr lang="en-US" dirty="0" smtClean="0"/>
              <a:t> mixer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игре присутствуют как фоновые звуки, так и звуки при взаимодействии персонажа с другими объектами.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2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6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Сохранение прогресса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игровые достижения сохраняются, поэтому даже после закрытия игры прогресс не будет утерян и можно будет продолжить путешествие.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6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Заключение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70971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Возможности </a:t>
            </a:r>
            <a:r>
              <a:rPr lang="ru-RU" b="1" dirty="0" smtClean="0"/>
              <a:t>доработки</a:t>
            </a:r>
            <a:r>
              <a:rPr lang="en-US" b="1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добавить больше уровней, добавить противников, новые препятствия, которые усложнят прохождение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3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185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Тема Office</vt:lpstr>
      <vt:lpstr>Gameboy adventure</vt:lpstr>
      <vt:lpstr>Задачи</vt:lpstr>
      <vt:lpstr> </vt:lpstr>
      <vt:lpstr> </vt:lpstr>
      <vt:lpstr>Управление</vt:lpstr>
      <vt:lpstr>Создание уровней</vt:lpstr>
      <vt:lpstr>Звуки</vt:lpstr>
      <vt:lpstr>Сохранение прогресса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Gameboy adventure</dc:title>
  <dc:creator>Тимур Цыбин</dc:creator>
  <cp:lastModifiedBy>Тимур Цыбин</cp:lastModifiedBy>
  <cp:revision>12</cp:revision>
  <dcterms:created xsi:type="dcterms:W3CDTF">2023-01-22T13:06:10Z</dcterms:created>
  <dcterms:modified xsi:type="dcterms:W3CDTF">2023-01-23T15:58:49Z</dcterms:modified>
</cp:coreProperties>
</file>