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9" r:id="rId2"/>
    <p:sldId id="260" r:id="rId3"/>
    <p:sldId id="261" r:id="rId4"/>
    <p:sldId id="273" r:id="rId5"/>
    <p:sldId id="267" r:id="rId6"/>
    <p:sldId id="274" r:id="rId7"/>
    <p:sldId id="269" r:id="rId8"/>
    <p:sldId id="264" r:id="rId9"/>
    <p:sldId id="268" r:id="rId10"/>
    <p:sldId id="271" r:id="rId11"/>
    <p:sldId id="275" r:id="rId12"/>
    <p:sldId id="272" r:id="rId13"/>
    <p:sldId id="263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  <a:srgbClr val="ECECE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634" autoAdjust="0"/>
  </p:normalViewPr>
  <p:slideViewPr>
    <p:cSldViewPr snapToGrid="0">
      <p:cViewPr varScale="1">
        <p:scale>
          <a:sx n="80" d="100"/>
          <a:sy n="80" d="100"/>
        </p:scale>
        <p:origin x="7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hyperlink" Target="https://www.kaggle.com/speedwall10/iot-device-network-logs" TargetMode="Externa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peedwall10/iot-device-network-logs" TargetMode="External"/><Relationship Id="rId7" Type="http://schemas.openxmlformats.org/officeDocument/2006/relationships/image" Target="../media/image25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6B25DB-9DBF-4462-8BB8-2E83BE01F9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2B0A643-7A0B-4908-BE54-A42ACA726EE9}">
      <dgm:prSet/>
      <dgm:spPr/>
      <dgm:t>
        <a:bodyPr/>
        <a:lstStyle/>
        <a:p>
          <a:pPr>
            <a:defRPr cap="all"/>
          </a:pPr>
          <a:r>
            <a:rPr lang="en-US" baseline="0"/>
            <a:t>Introduction</a:t>
          </a:r>
          <a:endParaRPr lang="en-US"/>
        </a:p>
      </dgm:t>
    </dgm:pt>
    <dgm:pt modelId="{4F91A029-F4AE-4C1E-B943-00E37874B4AF}" type="parTrans" cxnId="{B4AB71FC-7F43-4141-8E66-773AC732DE18}">
      <dgm:prSet/>
      <dgm:spPr/>
      <dgm:t>
        <a:bodyPr/>
        <a:lstStyle/>
        <a:p>
          <a:endParaRPr lang="en-US"/>
        </a:p>
      </dgm:t>
    </dgm:pt>
    <dgm:pt modelId="{0DD94015-A326-4A5D-877A-C962BA99D0BC}" type="sibTrans" cxnId="{B4AB71FC-7F43-4141-8E66-773AC732DE18}">
      <dgm:prSet/>
      <dgm:spPr/>
      <dgm:t>
        <a:bodyPr/>
        <a:lstStyle/>
        <a:p>
          <a:endParaRPr lang="en-US"/>
        </a:p>
      </dgm:t>
    </dgm:pt>
    <dgm:pt modelId="{CC17C274-D988-4C0C-BDC6-E9284B0FFE13}">
      <dgm:prSet/>
      <dgm:spPr/>
      <dgm:t>
        <a:bodyPr/>
        <a:lstStyle/>
        <a:p>
          <a:pPr>
            <a:defRPr cap="all"/>
          </a:pPr>
          <a:r>
            <a:rPr lang="en-US" baseline="0"/>
            <a:t>Data Description &amp; EDA</a:t>
          </a:r>
          <a:endParaRPr lang="en-US"/>
        </a:p>
      </dgm:t>
    </dgm:pt>
    <dgm:pt modelId="{534C1C24-1B6A-49C0-8841-BD22B1807E07}" type="parTrans" cxnId="{66DA3035-D3C9-4DD5-926C-79AC257D139D}">
      <dgm:prSet/>
      <dgm:spPr/>
      <dgm:t>
        <a:bodyPr/>
        <a:lstStyle/>
        <a:p>
          <a:endParaRPr lang="en-US"/>
        </a:p>
      </dgm:t>
    </dgm:pt>
    <dgm:pt modelId="{E17497A2-9843-46FA-BBAC-C30A917C42CA}" type="sibTrans" cxnId="{66DA3035-D3C9-4DD5-926C-79AC257D139D}">
      <dgm:prSet/>
      <dgm:spPr/>
      <dgm:t>
        <a:bodyPr/>
        <a:lstStyle/>
        <a:p>
          <a:endParaRPr lang="en-US"/>
        </a:p>
      </dgm:t>
    </dgm:pt>
    <dgm:pt modelId="{B742ED5E-F4EA-4887-BA8F-AB5AD614B645}">
      <dgm:prSet/>
      <dgm:spPr/>
      <dgm:t>
        <a:bodyPr/>
        <a:lstStyle/>
        <a:p>
          <a:pPr>
            <a:defRPr cap="all"/>
          </a:pPr>
          <a:r>
            <a:rPr lang="en-US" baseline="0"/>
            <a:t>Time-Series View of Data  </a:t>
          </a:r>
          <a:endParaRPr lang="en-US"/>
        </a:p>
      </dgm:t>
    </dgm:pt>
    <dgm:pt modelId="{EE110A12-F5FB-4471-821F-41089520C026}" type="parTrans" cxnId="{32EF26CF-69E0-4D8C-A0C8-8009C9FC9AA2}">
      <dgm:prSet/>
      <dgm:spPr/>
      <dgm:t>
        <a:bodyPr/>
        <a:lstStyle/>
        <a:p>
          <a:endParaRPr lang="en-US"/>
        </a:p>
      </dgm:t>
    </dgm:pt>
    <dgm:pt modelId="{FC6643CB-D83B-4200-9B47-71619C82DB2F}" type="sibTrans" cxnId="{32EF26CF-69E0-4D8C-A0C8-8009C9FC9AA2}">
      <dgm:prSet/>
      <dgm:spPr/>
      <dgm:t>
        <a:bodyPr/>
        <a:lstStyle/>
        <a:p>
          <a:endParaRPr lang="en-US"/>
        </a:p>
      </dgm:t>
    </dgm:pt>
    <dgm:pt modelId="{D6C25B45-6117-4959-9DBC-A61CEA4A8975}">
      <dgm:prSet/>
      <dgm:spPr/>
      <dgm:t>
        <a:bodyPr/>
        <a:lstStyle/>
        <a:p>
          <a:pPr>
            <a:defRPr cap="all"/>
          </a:pPr>
          <a:r>
            <a:rPr lang="en-US" baseline="0"/>
            <a:t>Problem Statement</a:t>
          </a:r>
          <a:endParaRPr lang="en-US"/>
        </a:p>
      </dgm:t>
    </dgm:pt>
    <dgm:pt modelId="{F1CD9A57-0308-435B-8F4F-C60785BBEBCC}" type="parTrans" cxnId="{55C5B9AA-8E2C-4A9F-8FDF-472315610211}">
      <dgm:prSet/>
      <dgm:spPr/>
      <dgm:t>
        <a:bodyPr/>
        <a:lstStyle/>
        <a:p>
          <a:endParaRPr lang="en-US"/>
        </a:p>
      </dgm:t>
    </dgm:pt>
    <dgm:pt modelId="{84A1CB4E-4A6A-4301-AA13-821191ED0573}" type="sibTrans" cxnId="{55C5B9AA-8E2C-4A9F-8FDF-472315610211}">
      <dgm:prSet/>
      <dgm:spPr/>
      <dgm:t>
        <a:bodyPr/>
        <a:lstStyle/>
        <a:p>
          <a:endParaRPr lang="en-US"/>
        </a:p>
      </dgm:t>
    </dgm:pt>
    <dgm:pt modelId="{945B58AB-CDF7-429D-95C9-6C056D5817F8}">
      <dgm:prSet/>
      <dgm:spPr/>
      <dgm:t>
        <a:bodyPr/>
        <a:lstStyle/>
        <a:p>
          <a:pPr>
            <a:defRPr cap="all"/>
          </a:pPr>
          <a:r>
            <a:rPr lang="en-US" baseline="0"/>
            <a:t>Model Search Framework</a:t>
          </a:r>
          <a:endParaRPr lang="en-US"/>
        </a:p>
      </dgm:t>
    </dgm:pt>
    <dgm:pt modelId="{68361EEA-0330-4CBD-B603-9776D47AF27F}" type="parTrans" cxnId="{B6C3533F-098A-499E-A2D2-059BFCA0D49F}">
      <dgm:prSet/>
      <dgm:spPr/>
      <dgm:t>
        <a:bodyPr/>
        <a:lstStyle/>
        <a:p>
          <a:endParaRPr lang="en-US"/>
        </a:p>
      </dgm:t>
    </dgm:pt>
    <dgm:pt modelId="{0E95AC26-DF72-4407-A700-AFF7DBFED8CB}" type="sibTrans" cxnId="{B6C3533F-098A-499E-A2D2-059BFCA0D49F}">
      <dgm:prSet/>
      <dgm:spPr/>
      <dgm:t>
        <a:bodyPr/>
        <a:lstStyle/>
        <a:p>
          <a:endParaRPr lang="en-US"/>
        </a:p>
      </dgm:t>
    </dgm:pt>
    <dgm:pt modelId="{E3919630-2AED-45D4-9CF4-5D481FE4D223}">
      <dgm:prSet/>
      <dgm:spPr/>
      <dgm:t>
        <a:bodyPr/>
        <a:lstStyle/>
        <a:p>
          <a:pPr>
            <a:defRPr cap="all"/>
          </a:pPr>
          <a:r>
            <a:rPr lang="en-US" baseline="0"/>
            <a:t>Results</a:t>
          </a:r>
          <a:endParaRPr lang="en-US"/>
        </a:p>
      </dgm:t>
    </dgm:pt>
    <dgm:pt modelId="{D3F271F4-488A-4E61-A893-B7162067700E}" type="parTrans" cxnId="{959C1AFF-958A-49B6-B325-D725BF7DBDC8}">
      <dgm:prSet/>
      <dgm:spPr/>
      <dgm:t>
        <a:bodyPr/>
        <a:lstStyle/>
        <a:p>
          <a:endParaRPr lang="en-US"/>
        </a:p>
      </dgm:t>
    </dgm:pt>
    <dgm:pt modelId="{378F58C0-5A59-4FAA-8604-6BA1CD25107C}" type="sibTrans" cxnId="{959C1AFF-958A-49B6-B325-D725BF7DBDC8}">
      <dgm:prSet/>
      <dgm:spPr/>
      <dgm:t>
        <a:bodyPr/>
        <a:lstStyle/>
        <a:p>
          <a:endParaRPr lang="en-US"/>
        </a:p>
      </dgm:t>
    </dgm:pt>
    <dgm:pt modelId="{E258B59C-08DA-47F7-A25A-287AE972742F}">
      <dgm:prSet/>
      <dgm:spPr/>
      <dgm:t>
        <a:bodyPr/>
        <a:lstStyle/>
        <a:p>
          <a:pPr>
            <a:defRPr cap="all"/>
          </a:pPr>
          <a:r>
            <a:rPr lang="en-US" baseline="0"/>
            <a:t>Conclusion</a:t>
          </a:r>
          <a:endParaRPr lang="en-US"/>
        </a:p>
      </dgm:t>
    </dgm:pt>
    <dgm:pt modelId="{95A6E27C-66D9-48DB-A5AC-6A40572DF02C}" type="parTrans" cxnId="{B1A63940-E98C-44BF-ADC0-3C999A8956B6}">
      <dgm:prSet/>
      <dgm:spPr/>
      <dgm:t>
        <a:bodyPr/>
        <a:lstStyle/>
        <a:p>
          <a:endParaRPr lang="en-US"/>
        </a:p>
      </dgm:t>
    </dgm:pt>
    <dgm:pt modelId="{C4EF842F-AAE8-45BA-83CF-9C82CAF8006E}" type="sibTrans" cxnId="{B1A63940-E98C-44BF-ADC0-3C999A8956B6}">
      <dgm:prSet/>
      <dgm:spPr/>
      <dgm:t>
        <a:bodyPr/>
        <a:lstStyle/>
        <a:p>
          <a:endParaRPr lang="en-US"/>
        </a:p>
      </dgm:t>
    </dgm:pt>
    <dgm:pt modelId="{0C35936D-8087-4C96-B816-74BA8688C8B5}" type="pres">
      <dgm:prSet presAssocID="{BF6B25DB-9DBF-4462-8BB8-2E83BE01F92B}" presName="root" presStyleCnt="0">
        <dgm:presLayoutVars>
          <dgm:dir/>
          <dgm:resizeHandles val="exact"/>
        </dgm:presLayoutVars>
      </dgm:prSet>
      <dgm:spPr/>
    </dgm:pt>
    <dgm:pt modelId="{A8F6DFCB-DDCD-4AC4-8852-8BA0DA2AFEE0}" type="pres">
      <dgm:prSet presAssocID="{E2B0A643-7A0B-4908-BE54-A42ACA726EE9}" presName="compNode" presStyleCnt="0"/>
      <dgm:spPr/>
    </dgm:pt>
    <dgm:pt modelId="{C797E884-D450-4A13-A9D9-7D0EC7B108E4}" type="pres">
      <dgm:prSet presAssocID="{E2B0A643-7A0B-4908-BE54-A42ACA726EE9}" presName="iconBgRect" presStyleLbl="bgShp" presStyleIdx="0" presStyleCnt="7"/>
      <dgm:spPr/>
    </dgm:pt>
    <dgm:pt modelId="{D5A41609-14F5-4B63-98DC-69ABFBFD4A9C}" type="pres">
      <dgm:prSet presAssocID="{E2B0A643-7A0B-4908-BE54-A42ACA726EE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A6D32AE0-766C-483A-975C-2C097B2F18AB}" type="pres">
      <dgm:prSet presAssocID="{E2B0A643-7A0B-4908-BE54-A42ACA726EE9}" presName="spaceRect" presStyleCnt="0"/>
      <dgm:spPr/>
    </dgm:pt>
    <dgm:pt modelId="{4E424428-0666-4555-9AEE-76A8E6A4F930}" type="pres">
      <dgm:prSet presAssocID="{E2B0A643-7A0B-4908-BE54-A42ACA726EE9}" presName="textRect" presStyleLbl="revTx" presStyleIdx="0" presStyleCnt="7">
        <dgm:presLayoutVars>
          <dgm:chMax val="1"/>
          <dgm:chPref val="1"/>
        </dgm:presLayoutVars>
      </dgm:prSet>
      <dgm:spPr/>
    </dgm:pt>
    <dgm:pt modelId="{95D4609C-941F-48F8-9583-96CDA0E5CCBA}" type="pres">
      <dgm:prSet presAssocID="{0DD94015-A326-4A5D-877A-C962BA99D0BC}" presName="sibTrans" presStyleCnt="0"/>
      <dgm:spPr/>
    </dgm:pt>
    <dgm:pt modelId="{6726F070-6493-4D5F-9186-BB300BDF6263}" type="pres">
      <dgm:prSet presAssocID="{CC17C274-D988-4C0C-BDC6-E9284B0FFE13}" presName="compNode" presStyleCnt="0"/>
      <dgm:spPr/>
    </dgm:pt>
    <dgm:pt modelId="{1AA45C55-CDA4-4182-8726-E05F08520D97}" type="pres">
      <dgm:prSet presAssocID="{CC17C274-D988-4C0C-BDC6-E9284B0FFE13}" presName="iconBgRect" presStyleLbl="bgShp" presStyleIdx="1" presStyleCnt="7"/>
      <dgm:spPr/>
    </dgm:pt>
    <dgm:pt modelId="{3F487F56-C5E8-49F8-9E22-6D3C9D7A7313}" type="pres">
      <dgm:prSet presAssocID="{CC17C274-D988-4C0C-BDC6-E9284B0FFE1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C7C9F03-5430-4C35-BD55-D4C0092F29FD}" type="pres">
      <dgm:prSet presAssocID="{CC17C274-D988-4C0C-BDC6-E9284B0FFE13}" presName="spaceRect" presStyleCnt="0"/>
      <dgm:spPr/>
    </dgm:pt>
    <dgm:pt modelId="{1BD387DB-FB32-45C6-9055-6EFD72F931D1}" type="pres">
      <dgm:prSet presAssocID="{CC17C274-D988-4C0C-BDC6-E9284B0FFE13}" presName="textRect" presStyleLbl="revTx" presStyleIdx="1" presStyleCnt="7">
        <dgm:presLayoutVars>
          <dgm:chMax val="1"/>
          <dgm:chPref val="1"/>
        </dgm:presLayoutVars>
      </dgm:prSet>
      <dgm:spPr/>
    </dgm:pt>
    <dgm:pt modelId="{D80DA5EB-95FD-4414-8666-F3C367C7FB4B}" type="pres">
      <dgm:prSet presAssocID="{E17497A2-9843-46FA-BBAC-C30A917C42CA}" presName="sibTrans" presStyleCnt="0"/>
      <dgm:spPr/>
    </dgm:pt>
    <dgm:pt modelId="{79C186E2-0947-4E44-B477-FB4638873B65}" type="pres">
      <dgm:prSet presAssocID="{B742ED5E-F4EA-4887-BA8F-AB5AD614B645}" presName="compNode" presStyleCnt="0"/>
      <dgm:spPr/>
    </dgm:pt>
    <dgm:pt modelId="{0B375711-2C53-47E5-8539-E76FEA3CE523}" type="pres">
      <dgm:prSet presAssocID="{B742ED5E-F4EA-4887-BA8F-AB5AD614B645}" presName="iconBgRect" presStyleLbl="bgShp" presStyleIdx="2" presStyleCnt="7"/>
      <dgm:spPr/>
    </dgm:pt>
    <dgm:pt modelId="{ED39A467-F304-485A-9DD9-924571232A4C}" type="pres">
      <dgm:prSet presAssocID="{B742ED5E-F4EA-4887-BA8F-AB5AD614B64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F0A00E27-AE2D-47AB-A71E-078CF83CAC0D}" type="pres">
      <dgm:prSet presAssocID="{B742ED5E-F4EA-4887-BA8F-AB5AD614B645}" presName="spaceRect" presStyleCnt="0"/>
      <dgm:spPr/>
    </dgm:pt>
    <dgm:pt modelId="{C44721DB-A307-4065-AAA0-0139B2951B62}" type="pres">
      <dgm:prSet presAssocID="{B742ED5E-F4EA-4887-BA8F-AB5AD614B645}" presName="textRect" presStyleLbl="revTx" presStyleIdx="2" presStyleCnt="7">
        <dgm:presLayoutVars>
          <dgm:chMax val="1"/>
          <dgm:chPref val="1"/>
        </dgm:presLayoutVars>
      </dgm:prSet>
      <dgm:spPr/>
    </dgm:pt>
    <dgm:pt modelId="{5DDF1151-931E-4ED2-97EC-F2BF58ECEF5C}" type="pres">
      <dgm:prSet presAssocID="{FC6643CB-D83B-4200-9B47-71619C82DB2F}" presName="sibTrans" presStyleCnt="0"/>
      <dgm:spPr/>
    </dgm:pt>
    <dgm:pt modelId="{D8608DEE-545C-49BC-A620-30346817A98C}" type="pres">
      <dgm:prSet presAssocID="{D6C25B45-6117-4959-9DBC-A61CEA4A8975}" presName="compNode" presStyleCnt="0"/>
      <dgm:spPr/>
    </dgm:pt>
    <dgm:pt modelId="{795B79C5-D655-48AF-A814-F2C9374E8962}" type="pres">
      <dgm:prSet presAssocID="{D6C25B45-6117-4959-9DBC-A61CEA4A8975}" presName="iconBgRect" presStyleLbl="bgShp" presStyleIdx="3" presStyleCnt="7"/>
      <dgm:spPr/>
    </dgm:pt>
    <dgm:pt modelId="{A29413F4-469C-4E19-9975-8122BB51E434}" type="pres">
      <dgm:prSet presAssocID="{D6C25B45-6117-4959-9DBC-A61CEA4A897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3DD763C-76AF-4330-B772-C020D4995D0C}" type="pres">
      <dgm:prSet presAssocID="{D6C25B45-6117-4959-9DBC-A61CEA4A8975}" presName="spaceRect" presStyleCnt="0"/>
      <dgm:spPr/>
    </dgm:pt>
    <dgm:pt modelId="{E9CCB8B6-BF5C-41E5-BF61-A99538DCD5DC}" type="pres">
      <dgm:prSet presAssocID="{D6C25B45-6117-4959-9DBC-A61CEA4A8975}" presName="textRect" presStyleLbl="revTx" presStyleIdx="3" presStyleCnt="7">
        <dgm:presLayoutVars>
          <dgm:chMax val="1"/>
          <dgm:chPref val="1"/>
        </dgm:presLayoutVars>
      </dgm:prSet>
      <dgm:spPr/>
    </dgm:pt>
    <dgm:pt modelId="{6B817104-58F0-4A21-A840-8032789E7C4F}" type="pres">
      <dgm:prSet presAssocID="{84A1CB4E-4A6A-4301-AA13-821191ED0573}" presName="sibTrans" presStyleCnt="0"/>
      <dgm:spPr/>
    </dgm:pt>
    <dgm:pt modelId="{2799F92B-FB89-43DC-8902-A66D518492C7}" type="pres">
      <dgm:prSet presAssocID="{945B58AB-CDF7-429D-95C9-6C056D5817F8}" presName="compNode" presStyleCnt="0"/>
      <dgm:spPr/>
    </dgm:pt>
    <dgm:pt modelId="{A0D25C03-9707-4254-B0F6-D55A8AF666EB}" type="pres">
      <dgm:prSet presAssocID="{945B58AB-CDF7-429D-95C9-6C056D5817F8}" presName="iconBgRect" presStyleLbl="bgShp" presStyleIdx="4" presStyleCnt="7"/>
      <dgm:spPr/>
    </dgm:pt>
    <dgm:pt modelId="{13685B53-9F96-4D56-8AF1-68725B0185A4}" type="pres">
      <dgm:prSet presAssocID="{945B58AB-CDF7-429D-95C9-6C056D5817F8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E9EBF87-72E2-4034-A26A-4449BFA229FF}" type="pres">
      <dgm:prSet presAssocID="{945B58AB-CDF7-429D-95C9-6C056D5817F8}" presName="spaceRect" presStyleCnt="0"/>
      <dgm:spPr/>
    </dgm:pt>
    <dgm:pt modelId="{86191C9F-D63F-42EE-AE6F-123D12C69F43}" type="pres">
      <dgm:prSet presAssocID="{945B58AB-CDF7-429D-95C9-6C056D5817F8}" presName="textRect" presStyleLbl="revTx" presStyleIdx="4" presStyleCnt="7">
        <dgm:presLayoutVars>
          <dgm:chMax val="1"/>
          <dgm:chPref val="1"/>
        </dgm:presLayoutVars>
      </dgm:prSet>
      <dgm:spPr/>
    </dgm:pt>
    <dgm:pt modelId="{6AD484C8-AC5C-4290-803E-DA78376E2F9B}" type="pres">
      <dgm:prSet presAssocID="{0E95AC26-DF72-4407-A700-AFF7DBFED8CB}" presName="sibTrans" presStyleCnt="0"/>
      <dgm:spPr/>
    </dgm:pt>
    <dgm:pt modelId="{DABCF071-2EFD-4422-AD4C-D03FD5FCC938}" type="pres">
      <dgm:prSet presAssocID="{E3919630-2AED-45D4-9CF4-5D481FE4D223}" presName="compNode" presStyleCnt="0"/>
      <dgm:spPr/>
    </dgm:pt>
    <dgm:pt modelId="{3F470A45-9D2B-4B58-883B-F058D7E66FCA}" type="pres">
      <dgm:prSet presAssocID="{E3919630-2AED-45D4-9CF4-5D481FE4D223}" presName="iconBgRect" presStyleLbl="bgShp" presStyleIdx="5" presStyleCnt="7"/>
      <dgm:spPr/>
    </dgm:pt>
    <dgm:pt modelId="{D93480EF-A43D-404C-8ED8-97280A74F85C}" type="pres">
      <dgm:prSet presAssocID="{E3919630-2AED-45D4-9CF4-5D481FE4D22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C4A3A22-782B-4211-83F7-A5BA97A7B74E}" type="pres">
      <dgm:prSet presAssocID="{E3919630-2AED-45D4-9CF4-5D481FE4D223}" presName="spaceRect" presStyleCnt="0"/>
      <dgm:spPr/>
    </dgm:pt>
    <dgm:pt modelId="{8798B03D-0D09-4A5B-BB01-4E560937A06D}" type="pres">
      <dgm:prSet presAssocID="{E3919630-2AED-45D4-9CF4-5D481FE4D223}" presName="textRect" presStyleLbl="revTx" presStyleIdx="5" presStyleCnt="7">
        <dgm:presLayoutVars>
          <dgm:chMax val="1"/>
          <dgm:chPref val="1"/>
        </dgm:presLayoutVars>
      </dgm:prSet>
      <dgm:spPr/>
    </dgm:pt>
    <dgm:pt modelId="{A05CA66C-DA7B-4655-898A-47D6EC1326E7}" type="pres">
      <dgm:prSet presAssocID="{378F58C0-5A59-4FAA-8604-6BA1CD25107C}" presName="sibTrans" presStyleCnt="0"/>
      <dgm:spPr/>
    </dgm:pt>
    <dgm:pt modelId="{81B28B2E-5F9B-4C31-A360-66771D73A9CE}" type="pres">
      <dgm:prSet presAssocID="{E258B59C-08DA-47F7-A25A-287AE972742F}" presName="compNode" presStyleCnt="0"/>
      <dgm:spPr/>
    </dgm:pt>
    <dgm:pt modelId="{3B6294BA-E7F5-4FD6-951B-28D77E57BBF3}" type="pres">
      <dgm:prSet presAssocID="{E258B59C-08DA-47F7-A25A-287AE972742F}" presName="iconBgRect" presStyleLbl="bgShp" presStyleIdx="6" presStyleCnt="7"/>
      <dgm:spPr/>
    </dgm:pt>
    <dgm:pt modelId="{5CFC57EA-A488-4684-9EF0-8595AAB6DB75}" type="pres">
      <dgm:prSet presAssocID="{E258B59C-08DA-47F7-A25A-287AE972742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AA92AB76-E248-4DFC-800C-F2FD7EE4EDD0}" type="pres">
      <dgm:prSet presAssocID="{E258B59C-08DA-47F7-A25A-287AE972742F}" presName="spaceRect" presStyleCnt="0"/>
      <dgm:spPr/>
    </dgm:pt>
    <dgm:pt modelId="{BF4B52CB-EF82-4625-98DC-CBD8D3356083}" type="pres">
      <dgm:prSet presAssocID="{E258B59C-08DA-47F7-A25A-287AE972742F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66DA3035-D3C9-4DD5-926C-79AC257D139D}" srcId="{BF6B25DB-9DBF-4462-8BB8-2E83BE01F92B}" destId="{CC17C274-D988-4C0C-BDC6-E9284B0FFE13}" srcOrd="1" destOrd="0" parTransId="{534C1C24-1B6A-49C0-8841-BD22B1807E07}" sibTransId="{E17497A2-9843-46FA-BBAC-C30A917C42CA}"/>
    <dgm:cxn modelId="{B6C3533F-098A-499E-A2D2-059BFCA0D49F}" srcId="{BF6B25DB-9DBF-4462-8BB8-2E83BE01F92B}" destId="{945B58AB-CDF7-429D-95C9-6C056D5817F8}" srcOrd="4" destOrd="0" parTransId="{68361EEA-0330-4CBD-B603-9776D47AF27F}" sibTransId="{0E95AC26-DF72-4407-A700-AFF7DBFED8CB}"/>
    <dgm:cxn modelId="{B1A63940-E98C-44BF-ADC0-3C999A8956B6}" srcId="{BF6B25DB-9DBF-4462-8BB8-2E83BE01F92B}" destId="{E258B59C-08DA-47F7-A25A-287AE972742F}" srcOrd="6" destOrd="0" parTransId="{95A6E27C-66D9-48DB-A5AC-6A40572DF02C}" sibTransId="{C4EF842F-AAE8-45BA-83CF-9C82CAF8006E}"/>
    <dgm:cxn modelId="{F7537D61-51F7-4F1F-8D8A-993FAB45AF87}" type="presOf" srcId="{E3919630-2AED-45D4-9CF4-5D481FE4D223}" destId="{8798B03D-0D09-4A5B-BB01-4E560937A06D}" srcOrd="0" destOrd="0" presId="urn:microsoft.com/office/officeart/2018/5/layout/IconCircleLabelList"/>
    <dgm:cxn modelId="{0D6FF06A-5B69-45CE-88D7-D9674D023C77}" type="presOf" srcId="{CC17C274-D988-4C0C-BDC6-E9284B0FFE13}" destId="{1BD387DB-FB32-45C6-9055-6EFD72F931D1}" srcOrd="0" destOrd="0" presId="urn:microsoft.com/office/officeart/2018/5/layout/IconCircleLabelList"/>
    <dgm:cxn modelId="{9BFE5D6D-CFED-4E77-9C45-B7DAD43C3203}" type="presOf" srcId="{E258B59C-08DA-47F7-A25A-287AE972742F}" destId="{BF4B52CB-EF82-4625-98DC-CBD8D3356083}" srcOrd="0" destOrd="0" presId="urn:microsoft.com/office/officeart/2018/5/layout/IconCircleLabelList"/>
    <dgm:cxn modelId="{13D39889-90AA-49DF-98E6-106349AE8AE6}" type="presOf" srcId="{D6C25B45-6117-4959-9DBC-A61CEA4A8975}" destId="{E9CCB8B6-BF5C-41E5-BF61-A99538DCD5DC}" srcOrd="0" destOrd="0" presId="urn:microsoft.com/office/officeart/2018/5/layout/IconCircleLabelList"/>
    <dgm:cxn modelId="{789B7F8B-148F-4ACC-BA50-CA1F3F1265A8}" type="presOf" srcId="{BF6B25DB-9DBF-4462-8BB8-2E83BE01F92B}" destId="{0C35936D-8087-4C96-B816-74BA8688C8B5}" srcOrd="0" destOrd="0" presId="urn:microsoft.com/office/officeart/2018/5/layout/IconCircleLabelList"/>
    <dgm:cxn modelId="{FB9DE68F-C102-4593-AAEB-AC0FDB932E35}" type="presOf" srcId="{945B58AB-CDF7-429D-95C9-6C056D5817F8}" destId="{86191C9F-D63F-42EE-AE6F-123D12C69F43}" srcOrd="0" destOrd="0" presId="urn:microsoft.com/office/officeart/2018/5/layout/IconCircleLabelList"/>
    <dgm:cxn modelId="{F25BEE9C-83DD-40A5-B8D4-D9DC523B0444}" type="presOf" srcId="{B742ED5E-F4EA-4887-BA8F-AB5AD614B645}" destId="{C44721DB-A307-4065-AAA0-0139B2951B62}" srcOrd="0" destOrd="0" presId="urn:microsoft.com/office/officeart/2018/5/layout/IconCircleLabelList"/>
    <dgm:cxn modelId="{55C5B9AA-8E2C-4A9F-8FDF-472315610211}" srcId="{BF6B25DB-9DBF-4462-8BB8-2E83BE01F92B}" destId="{D6C25B45-6117-4959-9DBC-A61CEA4A8975}" srcOrd="3" destOrd="0" parTransId="{F1CD9A57-0308-435B-8F4F-C60785BBEBCC}" sibTransId="{84A1CB4E-4A6A-4301-AA13-821191ED0573}"/>
    <dgm:cxn modelId="{32EF26CF-69E0-4D8C-A0C8-8009C9FC9AA2}" srcId="{BF6B25DB-9DBF-4462-8BB8-2E83BE01F92B}" destId="{B742ED5E-F4EA-4887-BA8F-AB5AD614B645}" srcOrd="2" destOrd="0" parTransId="{EE110A12-F5FB-4471-821F-41089520C026}" sibTransId="{FC6643CB-D83B-4200-9B47-71619C82DB2F}"/>
    <dgm:cxn modelId="{E2F977F3-73EE-4B97-8242-3333C99E0591}" type="presOf" srcId="{E2B0A643-7A0B-4908-BE54-A42ACA726EE9}" destId="{4E424428-0666-4555-9AEE-76A8E6A4F930}" srcOrd="0" destOrd="0" presId="urn:microsoft.com/office/officeart/2018/5/layout/IconCircleLabelList"/>
    <dgm:cxn modelId="{B4AB71FC-7F43-4141-8E66-773AC732DE18}" srcId="{BF6B25DB-9DBF-4462-8BB8-2E83BE01F92B}" destId="{E2B0A643-7A0B-4908-BE54-A42ACA726EE9}" srcOrd="0" destOrd="0" parTransId="{4F91A029-F4AE-4C1E-B943-00E37874B4AF}" sibTransId="{0DD94015-A326-4A5D-877A-C962BA99D0BC}"/>
    <dgm:cxn modelId="{959C1AFF-958A-49B6-B325-D725BF7DBDC8}" srcId="{BF6B25DB-9DBF-4462-8BB8-2E83BE01F92B}" destId="{E3919630-2AED-45D4-9CF4-5D481FE4D223}" srcOrd="5" destOrd="0" parTransId="{D3F271F4-488A-4E61-A893-B7162067700E}" sibTransId="{378F58C0-5A59-4FAA-8604-6BA1CD25107C}"/>
    <dgm:cxn modelId="{DB08C464-29AB-484E-9830-F5E1015FD2BC}" type="presParOf" srcId="{0C35936D-8087-4C96-B816-74BA8688C8B5}" destId="{A8F6DFCB-DDCD-4AC4-8852-8BA0DA2AFEE0}" srcOrd="0" destOrd="0" presId="urn:microsoft.com/office/officeart/2018/5/layout/IconCircleLabelList"/>
    <dgm:cxn modelId="{A998114A-D51E-4375-ABE9-2191696A67E8}" type="presParOf" srcId="{A8F6DFCB-DDCD-4AC4-8852-8BA0DA2AFEE0}" destId="{C797E884-D450-4A13-A9D9-7D0EC7B108E4}" srcOrd="0" destOrd="0" presId="urn:microsoft.com/office/officeart/2018/5/layout/IconCircleLabelList"/>
    <dgm:cxn modelId="{B5CCD981-44AB-4C29-9F22-CE0858D8591C}" type="presParOf" srcId="{A8F6DFCB-DDCD-4AC4-8852-8BA0DA2AFEE0}" destId="{D5A41609-14F5-4B63-98DC-69ABFBFD4A9C}" srcOrd="1" destOrd="0" presId="urn:microsoft.com/office/officeart/2018/5/layout/IconCircleLabelList"/>
    <dgm:cxn modelId="{97A2D8AA-4920-4FC1-9C4C-7DFD04FC2EF1}" type="presParOf" srcId="{A8F6DFCB-DDCD-4AC4-8852-8BA0DA2AFEE0}" destId="{A6D32AE0-766C-483A-975C-2C097B2F18AB}" srcOrd="2" destOrd="0" presId="urn:microsoft.com/office/officeart/2018/5/layout/IconCircleLabelList"/>
    <dgm:cxn modelId="{71247F10-AB76-460E-A501-0BC069463C15}" type="presParOf" srcId="{A8F6DFCB-DDCD-4AC4-8852-8BA0DA2AFEE0}" destId="{4E424428-0666-4555-9AEE-76A8E6A4F930}" srcOrd="3" destOrd="0" presId="urn:microsoft.com/office/officeart/2018/5/layout/IconCircleLabelList"/>
    <dgm:cxn modelId="{D6DDCE08-363D-4B40-B824-E0E83C218B42}" type="presParOf" srcId="{0C35936D-8087-4C96-B816-74BA8688C8B5}" destId="{95D4609C-941F-48F8-9583-96CDA0E5CCBA}" srcOrd="1" destOrd="0" presId="urn:microsoft.com/office/officeart/2018/5/layout/IconCircleLabelList"/>
    <dgm:cxn modelId="{16E8D1B2-E895-4B2C-90ED-76DEF22DE459}" type="presParOf" srcId="{0C35936D-8087-4C96-B816-74BA8688C8B5}" destId="{6726F070-6493-4D5F-9186-BB300BDF6263}" srcOrd="2" destOrd="0" presId="urn:microsoft.com/office/officeart/2018/5/layout/IconCircleLabelList"/>
    <dgm:cxn modelId="{9AC4CFBB-5742-462C-95B1-53438CE0663E}" type="presParOf" srcId="{6726F070-6493-4D5F-9186-BB300BDF6263}" destId="{1AA45C55-CDA4-4182-8726-E05F08520D97}" srcOrd="0" destOrd="0" presId="urn:microsoft.com/office/officeart/2018/5/layout/IconCircleLabelList"/>
    <dgm:cxn modelId="{4C3A6A13-F29F-4878-A7BB-C8B241F04BA2}" type="presParOf" srcId="{6726F070-6493-4D5F-9186-BB300BDF6263}" destId="{3F487F56-C5E8-49F8-9E22-6D3C9D7A7313}" srcOrd="1" destOrd="0" presId="urn:microsoft.com/office/officeart/2018/5/layout/IconCircleLabelList"/>
    <dgm:cxn modelId="{6F9DB9D7-A174-4B73-A969-7B234A9F5FC3}" type="presParOf" srcId="{6726F070-6493-4D5F-9186-BB300BDF6263}" destId="{9C7C9F03-5430-4C35-BD55-D4C0092F29FD}" srcOrd="2" destOrd="0" presId="urn:microsoft.com/office/officeart/2018/5/layout/IconCircleLabelList"/>
    <dgm:cxn modelId="{A70828F9-1862-4C95-8ACD-39D36E0BBBC0}" type="presParOf" srcId="{6726F070-6493-4D5F-9186-BB300BDF6263}" destId="{1BD387DB-FB32-45C6-9055-6EFD72F931D1}" srcOrd="3" destOrd="0" presId="urn:microsoft.com/office/officeart/2018/5/layout/IconCircleLabelList"/>
    <dgm:cxn modelId="{B3CF5A33-9596-42C5-BF57-813A847FA1BC}" type="presParOf" srcId="{0C35936D-8087-4C96-B816-74BA8688C8B5}" destId="{D80DA5EB-95FD-4414-8666-F3C367C7FB4B}" srcOrd="3" destOrd="0" presId="urn:microsoft.com/office/officeart/2018/5/layout/IconCircleLabelList"/>
    <dgm:cxn modelId="{D26EE53D-E04C-4BD1-9FBE-FC0CC4A9DB97}" type="presParOf" srcId="{0C35936D-8087-4C96-B816-74BA8688C8B5}" destId="{79C186E2-0947-4E44-B477-FB4638873B65}" srcOrd="4" destOrd="0" presId="urn:microsoft.com/office/officeart/2018/5/layout/IconCircleLabelList"/>
    <dgm:cxn modelId="{A31A65EE-FD28-4253-862B-62B4E55EB14C}" type="presParOf" srcId="{79C186E2-0947-4E44-B477-FB4638873B65}" destId="{0B375711-2C53-47E5-8539-E76FEA3CE523}" srcOrd="0" destOrd="0" presId="urn:microsoft.com/office/officeart/2018/5/layout/IconCircleLabelList"/>
    <dgm:cxn modelId="{D00FE0F7-82FF-4E28-BF5C-A0B3A23AA02D}" type="presParOf" srcId="{79C186E2-0947-4E44-B477-FB4638873B65}" destId="{ED39A467-F304-485A-9DD9-924571232A4C}" srcOrd="1" destOrd="0" presId="urn:microsoft.com/office/officeart/2018/5/layout/IconCircleLabelList"/>
    <dgm:cxn modelId="{BB50343D-18D2-4113-9FC3-9996F7A2C4C0}" type="presParOf" srcId="{79C186E2-0947-4E44-B477-FB4638873B65}" destId="{F0A00E27-AE2D-47AB-A71E-078CF83CAC0D}" srcOrd="2" destOrd="0" presId="urn:microsoft.com/office/officeart/2018/5/layout/IconCircleLabelList"/>
    <dgm:cxn modelId="{57E8CC2A-7994-4C7B-A39E-95C81687F920}" type="presParOf" srcId="{79C186E2-0947-4E44-B477-FB4638873B65}" destId="{C44721DB-A307-4065-AAA0-0139B2951B62}" srcOrd="3" destOrd="0" presId="urn:microsoft.com/office/officeart/2018/5/layout/IconCircleLabelList"/>
    <dgm:cxn modelId="{196466FA-9D08-4226-8E09-2FE6A1F9B031}" type="presParOf" srcId="{0C35936D-8087-4C96-B816-74BA8688C8B5}" destId="{5DDF1151-931E-4ED2-97EC-F2BF58ECEF5C}" srcOrd="5" destOrd="0" presId="urn:microsoft.com/office/officeart/2018/5/layout/IconCircleLabelList"/>
    <dgm:cxn modelId="{6BD3F3C2-7FAF-4F13-BEA5-1D9F8A08504E}" type="presParOf" srcId="{0C35936D-8087-4C96-B816-74BA8688C8B5}" destId="{D8608DEE-545C-49BC-A620-30346817A98C}" srcOrd="6" destOrd="0" presId="urn:microsoft.com/office/officeart/2018/5/layout/IconCircleLabelList"/>
    <dgm:cxn modelId="{2278F9DF-A257-438F-BCB5-A4F2CACD9965}" type="presParOf" srcId="{D8608DEE-545C-49BC-A620-30346817A98C}" destId="{795B79C5-D655-48AF-A814-F2C9374E8962}" srcOrd="0" destOrd="0" presId="urn:microsoft.com/office/officeart/2018/5/layout/IconCircleLabelList"/>
    <dgm:cxn modelId="{91C4E183-1401-42EF-BD3C-2EE664C50674}" type="presParOf" srcId="{D8608DEE-545C-49BC-A620-30346817A98C}" destId="{A29413F4-469C-4E19-9975-8122BB51E434}" srcOrd="1" destOrd="0" presId="urn:microsoft.com/office/officeart/2018/5/layout/IconCircleLabelList"/>
    <dgm:cxn modelId="{2C1AD75E-1A78-4760-9C38-B5890145BE57}" type="presParOf" srcId="{D8608DEE-545C-49BC-A620-30346817A98C}" destId="{33DD763C-76AF-4330-B772-C020D4995D0C}" srcOrd="2" destOrd="0" presId="urn:microsoft.com/office/officeart/2018/5/layout/IconCircleLabelList"/>
    <dgm:cxn modelId="{0EF7B47C-4F73-405C-9F68-A42649B25D04}" type="presParOf" srcId="{D8608DEE-545C-49BC-A620-30346817A98C}" destId="{E9CCB8B6-BF5C-41E5-BF61-A99538DCD5DC}" srcOrd="3" destOrd="0" presId="urn:microsoft.com/office/officeart/2018/5/layout/IconCircleLabelList"/>
    <dgm:cxn modelId="{732C35A8-4029-49DC-B735-E1F47C510E59}" type="presParOf" srcId="{0C35936D-8087-4C96-B816-74BA8688C8B5}" destId="{6B817104-58F0-4A21-A840-8032789E7C4F}" srcOrd="7" destOrd="0" presId="urn:microsoft.com/office/officeart/2018/5/layout/IconCircleLabelList"/>
    <dgm:cxn modelId="{4CD5E872-F4A1-453B-B93F-0259406D6480}" type="presParOf" srcId="{0C35936D-8087-4C96-B816-74BA8688C8B5}" destId="{2799F92B-FB89-43DC-8902-A66D518492C7}" srcOrd="8" destOrd="0" presId="urn:microsoft.com/office/officeart/2018/5/layout/IconCircleLabelList"/>
    <dgm:cxn modelId="{4B2221DE-4B4B-4B94-BDBE-C9DC88F330D6}" type="presParOf" srcId="{2799F92B-FB89-43DC-8902-A66D518492C7}" destId="{A0D25C03-9707-4254-B0F6-D55A8AF666EB}" srcOrd="0" destOrd="0" presId="urn:microsoft.com/office/officeart/2018/5/layout/IconCircleLabelList"/>
    <dgm:cxn modelId="{028E8E40-60A4-4BB7-96A7-9B6D1B859DBE}" type="presParOf" srcId="{2799F92B-FB89-43DC-8902-A66D518492C7}" destId="{13685B53-9F96-4D56-8AF1-68725B0185A4}" srcOrd="1" destOrd="0" presId="urn:microsoft.com/office/officeart/2018/5/layout/IconCircleLabelList"/>
    <dgm:cxn modelId="{D9D161B8-9228-418E-9C4C-F0C92A169ADB}" type="presParOf" srcId="{2799F92B-FB89-43DC-8902-A66D518492C7}" destId="{DE9EBF87-72E2-4034-A26A-4449BFA229FF}" srcOrd="2" destOrd="0" presId="urn:microsoft.com/office/officeart/2018/5/layout/IconCircleLabelList"/>
    <dgm:cxn modelId="{B1B59013-325C-498D-9F85-464A98080BA9}" type="presParOf" srcId="{2799F92B-FB89-43DC-8902-A66D518492C7}" destId="{86191C9F-D63F-42EE-AE6F-123D12C69F43}" srcOrd="3" destOrd="0" presId="urn:microsoft.com/office/officeart/2018/5/layout/IconCircleLabelList"/>
    <dgm:cxn modelId="{05C0C412-1FF0-4FA2-B2D3-8480C3E6F5BE}" type="presParOf" srcId="{0C35936D-8087-4C96-B816-74BA8688C8B5}" destId="{6AD484C8-AC5C-4290-803E-DA78376E2F9B}" srcOrd="9" destOrd="0" presId="urn:microsoft.com/office/officeart/2018/5/layout/IconCircleLabelList"/>
    <dgm:cxn modelId="{BF13038E-2581-4EAD-A2ED-30E8C93C17C2}" type="presParOf" srcId="{0C35936D-8087-4C96-B816-74BA8688C8B5}" destId="{DABCF071-2EFD-4422-AD4C-D03FD5FCC938}" srcOrd="10" destOrd="0" presId="urn:microsoft.com/office/officeart/2018/5/layout/IconCircleLabelList"/>
    <dgm:cxn modelId="{C398A34D-6185-41D1-8C16-320A9F8BE87A}" type="presParOf" srcId="{DABCF071-2EFD-4422-AD4C-D03FD5FCC938}" destId="{3F470A45-9D2B-4B58-883B-F058D7E66FCA}" srcOrd="0" destOrd="0" presId="urn:microsoft.com/office/officeart/2018/5/layout/IconCircleLabelList"/>
    <dgm:cxn modelId="{0FBDBCAA-C625-4925-93FB-5B732CA16D76}" type="presParOf" srcId="{DABCF071-2EFD-4422-AD4C-D03FD5FCC938}" destId="{D93480EF-A43D-404C-8ED8-97280A74F85C}" srcOrd="1" destOrd="0" presId="urn:microsoft.com/office/officeart/2018/5/layout/IconCircleLabelList"/>
    <dgm:cxn modelId="{EFF3725E-CE14-4093-BD5B-462ED0DBB01A}" type="presParOf" srcId="{DABCF071-2EFD-4422-AD4C-D03FD5FCC938}" destId="{CC4A3A22-782B-4211-83F7-A5BA97A7B74E}" srcOrd="2" destOrd="0" presId="urn:microsoft.com/office/officeart/2018/5/layout/IconCircleLabelList"/>
    <dgm:cxn modelId="{D782C97B-0932-4553-8366-F8384FCBDD23}" type="presParOf" srcId="{DABCF071-2EFD-4422-AD4C-D03FD5FCC938}" destId="{8798B03D-0D09-4A5B-BB01-4E560937A06D}" srcOrd="3" destOrd="0" presId="urn:microsoft.com/office/officeart/2018/5/layout/IconCircleLabelList"/>
    <dgm:cxn modelId="{67CAC396-F401-4B14-A5B1-6F1F76479CC9}" type="presParOf" srcId="{0C35936D-8087-4C96-B816-74BA8688C8B5}" destId="{A05CA66C-DA7B-4655-898A-47D6EC1326E7}" srcOrd="11" destOrd="0" presId="urn:microsoft.com/office/officeart/2018/5/layout/IconCircleLabelList"/>
    <dgm:cxn modelId="{73A2B9BE-2F14-4CD8-85DD-3D03DD1874AC}" type="presParOf" srcId="{0C35936D-8087-4C96-B816-74BA8688C8B5}" destId="{81B28B2E-5F9B-4C31-A360-66771D73A9CE}" srcOrd="12" destOrd="0" presId="urn:microsoft.com/office/officeart/2018/5/layout/IconCircleLabelList"/>
    <dgm:cxn modelId="{A3C24DAC-BFE1-41D1-A319-64DEB6EFDA2B}" type="presParOf" srcId="{81B28B2E-5F9B-4C31-A360-66771D73A9CE}" destId="{3B6294BA-E7F5-4FD6-951B-28D77E57BBF3}" srcOrd="0" destOrd="0" presId="urn:microsoft.com/office/officeart/2018/5/layout/IconCircleLabelList"/>
    <dgm:cxn modelId="{E303EFD3-9AFA-4E76-AB2D-CAC74F26F90C}" type="presParOf" srcId="{81B28B2E-5F9B-4C31-A360-66771D73A9CE}" destId="{5CFC57EA-A488-4684-9EF0-8595AAB6DB75}" srcOrd="1" destOrd="0" presId="urn:microsoft.com/office/officeart/2018/5/layout/IconCircleLabelList"/>
    <dgm:cxn modelId="{799F2FE7-C899-4ED4-ABE9-4EA9016F6A44}" type="presParOf" srcId="{81B28B2E-5F9B-4C31-A360-66771D73A9CE}" destId="{AA92AB76-E248-4DFC-800C-F2FD7EE4EDD0}" srcOrd="2" destOrd="0" presId="urn:microsoft.com/office/officeart/2018/5/layout/IconCircleLabelList"/>
    <dgm:cxn modelId="{DC5B5183-9E1E-4C04-9F8D-1F12E389977C}" type="presParOf" srcId="{81B28B2E-5F9B-4C31-A360-66771D73A9CE}" destId="{BF4B52CB-EF82-4625-98DC-CBD8D335608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F1EE00-8C6C-4B99-B9E2-ED68EDDAC88D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7AC3AFD-89D9-4119-8C19-E6BAAA87709E}">
      <dgm:prSet/>
      <dgm:spPr/>
      <dgm:t>
        <a:bodyPr/>
        <a:lstStyle/>
        <a:p>
          <a:pPr>
            <a:defRPr b="1"/>
          </a:pPr>
          <a:r>
            <a:rPr lang="en-US" baseline="0"/>
            <a:t>Background: </a:t>
          </a:r>
          <a:r>
            <a:rPr lang="en-IN" baseline="0"/>
            <a:t>A system that detects cyber attacks can prevent any harm caused by them.</a:t>
          </a:r>
          <a:endParaRPr lang="en-US"/>
        </a:p>
      </dgm:t>
    </dgm:pt>
    <dgm:pt modelId="{C1A85DD9-EFC7-4459-A42E-7E4160B8DB03}" type="parTrans" cxnId="{85325B71-A426-4DB3-8A2B-26C91CF2B167}">
      <dgm:prSet/>
      <dgm:spPr/>
      <dgm:t>
        <a:bodyPr/>
        <a:lstStyle/>
        <a:p>
          <a:endParaRPr lang="en-US"/>
        </a:p>
      </dgm:t>
    </dgm:pt>
    <dgm:pt modelId="{5EE19923-60B7-43C9-AF8B-D5176C3DEFC5}" type="sibTrans" cxnId="{85325B71-A426-4DB3-8A2B-26C91CF2B167}">
      <dgm:prSet/>
      <dgm:spPr/>
      <dgm:t>
        <a:bodyPr/>
        <a:lstStyle/>
        <a:p>
          <a:endParaRPr lang="en-US"/>
        </a:p>
      </dgm:t>
    </dgm:pt>
    <dgm:pt modelId="{659E09CE-0558-40CD-86A8-B0B6F0128965}">
      <dgm:prSet/>
      <dgm:spPr/>
      <dgm:t>
        <a:bodyPr/>
        <a:lstStyle/>
        <a:p>
          <a:pPr>
            <a:defRPr b="1"/>
          </a:pPr>
          <a:r>
            <a:rPr lang="en-IN" baseline="0"/>
            <a:t>Objective: build ML models that identifies 3 types of attacks:</a:t>
          </a:r>
          <a:endParaRPr lang="en-US"/>
        </a:p>
      </dgm:t>
    </dgm:pt>
    <dgm:pt modelId="{004905FA-1750-44BB-9268-7542A22E52C2}" type="parTrans" cxnId="{D2E7B0F4-6DB2-40E2-B2AF-D5FFF8D8BF4E}">
      <dgm:prSet/>
      <dgm:spPr/>
      <dgm:t>
        <a:bodyPr/>
        <a:lstStyle/>
        <a:p>
          <a:endParaRPr lang="en-US"/>
        </a:p>
      </dgm:t>
    </dgm:pt>
    <dgm:pt modelId="{AB5D6831-D051-4B0E-8307-15D2C94D31C0}" type="sibTrans" cxnId="{D2E7B0F4-6DB2-40E2-B2AF-D5FFF8D8BF4E}">
      <dgm:prSet/>
      <dgm:spPr/>
      <dgm:t>
        <a:bodyPr/>
        <a:lstStyle/>
        <a:p>
          <a:endParaRPr lang="en-US"/>
        </a:p>
      </dgm:t>
    </dgm:pt>
    <dgm:pt modelId="{F0DD48BE-3BE0-4CD7-B95E-D81F013B7CA8}">
      <dgm:prSet/>
      <dgm:spPr/>
      <dgm:t>
        <a:bodyPr/>
        <a:lstStyle/>
        <a:p>
          <a:r>
            <a:rPr lang="en-IN" baseline="0" dirty="0"/>
            <a:t>Distributed denial of service (DDOS) attack- attacker attempts to make a machine or network resource unavailable for its users. </a:t>
          </a:r>
          <a:endParaRPr lang="en-US" dirty="0"/>
        </a:p>
      </dgm:t>
    </dgm:pt>
    <dgm:pt modelId="{07448E9B-DD9A-4496-971C-1E9F78CBFACA}" type="parTrans" cxnId="{D1D2B990-4A12-485F-A173-235FF8812592}">
      <dgm:prSet/>
      <dgm:spPr/>
      <dgm:t>
        <a:bodyPr/>
        <a:lstStyle/>
        <a:p>
          <a:endParaRPr lang="en-US"/>
        </a:p>
      </dgm:t>
    </dgm:pt>
    <dgm:pt modelId="{CDE0A1B4-E089-4B12-A816-120D86B6EA67}" type="sibTrans" cxnId="{D1D2B990-4A12-485F-A173-235FF8812592}">
      <dgm:prSet/>
      <dgm:spPr/>
      <dgm:t>
        <a:bodyPr/>
        <a:lstStyle/>
        <a:p>
          <a:endParaRPr lang="en-US"/>
        </a:p>
      </dgm:t>
    </dgm:pt>
    <dgm:pt modelId="{DBBE5670-7FF2-4159-94A7-3E69AA2483AC}">
      <dgm:prSet/>
      <dgm:spPr/>
      <dgm:t>
        <a:bodyPr/>
        <a:lstStyle/>
        <a:p>
          <a:r>
            <a:rPr lang="en-IN" baseline="0"/>
            <a:t>Port Scan Attack- attacker attempts to identify exploitable vulnerabilities on targeted systems</a:t>
          </a:r>
          <a:endParaRPr lang="en-US"/>
        </a:p>
      </dgm:t>
    </dgm:pt>
    <dgm:pt modelId="{BBE5518A-0036-4E80-A9A3-7FEF818DCD9F}" type="parTrans" cxnId="{C06BDC0E-BA38-4F3A-8547-ED3C64FECC71}">
      <dgm:prSet/>
      <dgm:spPr/>
      <dgm:t>
        <a:bodyPr/>
        <a:lstStyle/>
        <a:p>
          <a:endParaRPr lang="en-US"/>
        </a:p>
      </dgm:t>
    </dgm:pt>
    <dgm:pt modelId="{AB9A2EAD-2240-4004-906B-8DE118115F18}" type="sibTrans" cxnId="{C06BDC0E-BA38-4F3A-8547-ED3C64FECC71}">
      <dgm:prSet/>
      <dgm:spPr/>
      <dgm:t>
        <a:bodyPr/>
        <a:lstStyle/>
        <a:p>
          <a:endParaRPr lang="en-US"/>
        </a:p>
      </dgm:t>
    </dgm:pt>
    <dgm:pt modelId="{086EFD9D-BBA8-47F0-9973-6D8305E2FA88}">
      <dgm:prSet/>
      <dgm:spPr/>
      <dgm:t>
        <a:bodyPr/>
        <a:lstStyle/>
        <a:p>
          <a:r>
            <a:rPr lang="en-IN" baseline="0" dirty="0"/>
            <a:t>Man In the Middle Attack-  attacker attempts to secretly alter the communications between two parties who believe that they are directly communicating with each other.</a:t>
          </a:r>
          <a:endParaRPr lang="en-US" dirty="0"/>
        </a:p>
      </dgm:t>
    </dgm:pt>
    <dgm:pt modelId="{096C1015-6260-4733-9390-809EED83BA14}" type="parTrans" cxnId="{CF68BFCC-3F9D-45D2-ABE2-285B1884EDD8}">
      <dgm:prSet/>
      <dgm:spPr/>
      <dgm:t>
        <a:bodyPr/>
        <a:lstStyle/>
        <a:p>
          <a:endParaRPr lang="en-US"/>
        </a:p>
      </dgm:t>
    </dgm:pt>
    <dgm:pt modelId="{4FB33FB1-8120-49AF-8A25-0F16BF0B5AA8}" type="sibTrans" cxnId="{CF68BFCC-3F9D-45D2-ABE2-285B1884EDD8}">
      <dgm:prSet/>
      <dgm:spPr/>
      <dgm:t>
        <a:bodyPr/>
        <a:lstStyle/>
        <a:p>
          <a:endParaRPr lang="en-US"/>
        </a:p>
      </dgm:t>
    </dgm:pt>
    <dgm:pt modelId="{67925D71-B2C3-4AEB-B1C0-D8C049C2977E}">
      <dgm:prSet/>
      <dgm:spPr/>
      <dgm:t>
        <a:bodyPr/>
        <a:lstStyle/>
        <a:p>
          <a:pPr>
            <a:defRPr b="1"/>
          </a:pPr>
          <a:r>
            <a:rPr lang="en-US" baseline="0"/>
            <a:t>Build both detection &amp; prediction models.</a:t>
          </a:r>
          <a:endParaRPr lang="en-US"/>
        </a:p>
      </dgm:t>
    </dgm:pt>
    <dgm:pt modelId="{EF18B461-7043-4768-B352-61A721C2DE67}" type="parTrans" cxnId="{B71B590F-D178-439D-AD87-A6C4DEADBE02}">
      <dgm:prSet/>
      <dgm:spPr/>
      <dgm:t>
        <a:bodyPr/>
        <a:lstStyle/>
        <a:p>
          <a:endParaRPr lang="en-US"/>
        </a:p>
      </dgm:t>
    </dgm:pt>
    <dgm:pt modelId="{CE1A6653-8C2D-469B-85D0-1BB0F2D06C2F}" type="sibTrans" cxnId="{B71B590F-D178-439D-AD87-A6C4DEADBE02}">
      <dgm:prSet/>
      <dgm:spPr/>
      <dgm:t>
        <a:bodyPr/>
        <a:lstStyle/>
        <a:p>
          <a:endParaRPr lang="en-US"/>
        </a:p>
      </dgm:t>
    </dgm:pt>
    <dgm:pt modelId="{E55FD879-1349-4440-A8FF-BBB1A639A1F4}" type="pres">
      <dgm:prSet presAssocID="{BDF1EE00-8C6C-4B99-B9E2-ED68EDDAC88D}" presName="Name0" presStyleCnt="0">
        <dgm:presLayoutVars>
          <dgm:dir/>
          <dgm:resizeHandles val="exact"/>
        </dgm:presLayoutVars>
      </dgm:prSet>
      <dgm:spPr/>
    </dgm:pt>
    <dgm:pt modelId="{00BECB6C-3E0A-41E1-BEA1-29E5200C6837}" type="pres">
      <dgm:prSet presAssocID="{77AC3AFD-89D9-4119-8C19-E6BAAA87709E}" presName="parAndChTx" presStyleLbl="node1" presStyleIdx="0" presStyleCnt="3">
        <dgm:presLayoutVars>
          <dgm:bulletEnabled val="1"/>
        </dgm:presLayoutVars>
      </dgm:prSet>
      <dgm:spPr/>
    </dgm:pt>
    <dgm:pt modelId="{7E793F18-D988-4F55-9494-6F970D7DB3D9}" type="pres">
      <dgm:prSet presAssocID="{5EE19923-60B7-43C9-AF8B-D5176C3DEFC5}" presName="parAndChSpace" presStyleCnt="0"/>
      <dgm:spPr/>
    </dgm:pt>
    <dgm:pt modelId="{B23CEBC0-9C93-4D17-B6D6-61EA553EFFF1}" type="pres">
      <dgm:prSet presAssocID="{659E09CE-0558-40CD-86A8-B0B6F0128965}" presName="parAndChTx" presStyleLbl="node1" presStyleIdx="1" presStyleCnt="3">
        <dgm:presLayoutVars>
          <dgm:bulletEnabled val="1"/>
        </dgm:presLayoutVars>
      </dgm:prSet>
      <dgm:spPr/>
    </dgm:pt>
    <dgm:pt modelId="{42F38272-CC3A-4EE2-BE86-8B4DE6B5CDF2}" type="pres">
      <dgm:prSet presAssocID="{AB5D6831-D051-4B0E-8307-15D2C94D31C0}" presName="parAndChSpace" presStyleCnt="0"/>
      <dgm:spPr/>
    </dgm:pt>
    <dgm:pt modelId="{B37FC1BB-DB18-421B-8CAD-ED220A8BE6D9}" type="pres">
      <dgm:prSet presAssocID="{67925D71-B2C3-4AEB-B1C0-D8C049C2977E}" presName="parAndChTx" presStyleLbl="node1" presStyleIdx="2" presStyleCnt="3">
        <dgm:presLayoutVars>
          <dgm:bulletEnabled val="1"/>
        </dgm:presLayoutVars>
      </dgm:prSet>
      <dgm:spPr/>
    </dgm:pt>
  </dgm:ptLst>
  <dgm:cxnLst>
    <dgm:cxn modelId="{26E33D0E-EC32-4FB5-B988-C691041C1271}" type="presOf" srcId="{BDF1EE00-8C6C-4B99-B9E2-ED68EDDAC88D}" destId="{E55FD879-1349-4440-A8FF-BBB1A639A1F4}" srcOrd="0" destOrd="0" presId="urn:microsoft.com/office/officeart/2005/8/layout/hChevron3"/>
    <dgm:cxn modelId="{C06BDC0E-BA38-4F3A-8547-ED3C64FECC71}" srcId="{659E09CE-0558-40CD-86A8-B0B6F0128965}" destId="{DBBE5670-7FF2-4159-94A7-3E69AA2483AC}" srcOrd="1" destOrd="0" parTransId="{BBE5518A-0036-4E80-A9A3-7FEF818DCD9F}" sibTransId="{AB9A2EAD-2240-4004-906B-8DE118115F18}"/>
    <dgm:cxn modelId="{B71B590F-D178-439D-AD87-A6C4DEADBE02}" srcId="{BDF1EE00-8C6C-4B99-B9E2-ED68EDDAC88D}" destId="{67925D71-B2C3-4AEB-B1C0-D8C049C2977E}" srcOrd="2" destOrd="0" parTransId="{EF18B461-7043-4768-B352-61A721C2DE67}" sibTransId="{CE1A6653-8C2D-469B-85D0-1BB0F2D06C2F}"/>
    <dgm:cxn modelId="{CA920432-FBA3-4675-8041-60DB7F75A39A}" type="presOf" srcId="{086EFD9D-BBA8-47F0-9973-6D8305E2FA88}" destId="{B23CEBC0-9C93-4D17-B6D6-61EA553EFFF1}" srcOrd="0" destOrd="3" presId="urn:microsoft.com/office/officeart/2005/8/layout/hChevron3"/>
    <dgm:cxn modelId="{E08ACF38-0419-47A4-A44A-D33ECED11C20}" type="presOf" srcId="{DBBE5670-7FF2-4159-94A7-3E69AA2483AC}" destId="{B23CEBC0-9C93-4D17-B6D6-61EA553EFFF1}" srcOrd="0" destOrd="2" presId="urn:microsoft.com/office/officeart/2005/8/layout/hChevron3"/>
    <dgm:cxn modelId="{BB278E6F-ADB4-44AF-B0DB-F35620E9BF28}" type="presOf" srcId="{F0DD48BE-3BE0-4CD7-B95E-D81F013B7CA8}" destId="{B23CEBC0-9C93-4D17-B6D6-61EA553EFFF1}" srcOrd="0" destOrd="1" presId="urn:microsoft.com/office/officeart/2005/8/layout/hChevron3"/>
    <dgm:cxn modelId="{85325B71-A426-4DB3-8A2B-26C91CF2B167}" srcId="{BDF1EE00-8C6C-4B99-B9E2-ED68EDDAC88D}" destId="{77AC3AFD-89D9-4119-8C19-E6BAAA87709E}" srcOrd="0" destOrd="0" parTransId="{C1A85DD9-EFC7-4459-A42E-7E4160B8DB03}" sibTransId="{5EE19923-60B7-43C9-AF8B-D5176C3DEFC5}"/>
    <dgm:cxn modelId="{744FEE76-5614-48B1-8BEB-DCE9F4C7A98F}" type="presOf" srcId="{77AC3AFD-89D9-4119-8C19-E6BAAA87709E}" destId="{00BECB6C-3E0A-41E1-BEA1-29E5200C6837}" srcOrd="0" destOrd="0" presId="urn:microsoft.com/office/officeart/2005/8/layout/hChevron3"/>
    <dgm:cxn modelId="{C8AB0D8D-73F9-45CE-B877-A68B2CB51EF9}" type="presOf" srcId="{659E09CE-0558-40CD-86A8-B0B6F0128965}" destId="{B23CEBC0-9C93-4D17-B6D6-61EA553EFFF1}" srcOrd="0" destOrd="0" presId="urn:microsoft.com/office/officeart/2005/8/layout/hChevron3"/>
    <dgm:cxn modelId="{D1D2B990-4A12-485F-A173-235FF8812592}" srcId="{659E09CE-0558-40CD-86A8-B0B6F0128965}" destId="{F0DD48BE-3BE0-4CD7-B95E-D81F013B7CA8}" srcOrd="0" destOrd="0" parTransId="{07448E9B-DD9A-4496-971C-1E9F78CBFACA}" sibTransId="{CDE0A1B4-E089-4B12-A816-120D86B6EA67}"/>
    <dgm:cxn modelId="{CA4FDFAB-94AF-4F2F-883E-CF29B99BB511}" type="presOf" srcId="{67925D71-B2C3-4AEB-B1C0-D8C049C2977E}" destId="{B37FC1BB-DB18-421B-8CAD-ED220A8BE6D9}" srcOrd="0" destOrd="0" presId="urn:microsoft.com/office/officeart/2005/8/layout/hChevron3"/>
    <dgm:cxn modelId="{CF68BFCC-3F9D-45D2-ABE2-285B1884EDD8}" srcId="{659E09CE-0558-40CD-86A8-B0B6F0128965}" destId="{086EFD9D-BBA8-47F0-9973-6D8305E2FA88}" srcOrd="2" destOrd="0" parTransId="{096C1015-6260-4733-9390-809EED83BA14}" sibTransId="{4FB33FB1-8120-49AF-8A25-0F16BF0B5AA8}"/>
    <dgm:cxn modelId="{D2E7B0F4-6DB2-40E2-B2AF-D5FFF8D8BF4E}" srcId="{BDF1EE00-8C6C-4B99-B9E2-ED68EDDAC88D}" destId="{659E09CE-0558-40CD-86A8-B0B6F0128965}" srcOrd="1" destOrd="0" parTransId="{004905FA-1750-44BB-9268-7542A22E52C2}" sibTransId="{AB5D6831-D051-4B0E-8307-15D2C94D31C0}"/>
    <dgm:cxn modelId="{B0CA38E7-6F66-4ECD-AC4A-4BEEFB4E5785}" type="presParOf" srcId="{E55FD879-1349-4440-A8FF-BBB1A639A1F4}" destId="{00BECB6C-3E0A-41E1-BEA1-29E5200C6837}" srcOrd="0" destOrd="0" presId="urn:microsoft.com/office/officeart/2005/8/layout/hChevron3"/>
    <dgm:cxn modelId="{4C3F32BB-D7A9-4712-A772-42C22CEA49AB}" type="presParOf" srcId="{E55FD879-1349-4440-A8FF-BBB1A639A1F4}" destId="{7E793F18-D988-4F55-9494-6F970D7DB3D9}" srcOrd="1" destOrd="0" presId="urn:microsoft.com/office/officeart/2005/8/layout/hChevron3"/>
    <dgm:cxn modelId="{0AC1E21B-F6EF-4AE1-BA61-FB3D488DB6DA}" type="presParOf" srcId="{E55FD879-1349-4440-A8FF-BBB1A639A1F4}" destId="{B23CEBC0-9C93-4D17-B6D6-61EA553EFFF1}" srcOrd="2" destOrd="0" presId="urn:microsoft.com/office/officeart/2005/8/layout/hChevron3"/>
    <dgm:cxn modelId="{B0986738-C1FD-4654-9DE0-F6636F8B6A5E}" type="presParOf" srcId="{E55FD879-1349-4440-A8FF-BBB1A639A1F4}" destId="{42F38272-CC3A-4EE2-BE86-8B4DE6B5CDF2}" srcOrd="3" destOrd="0" presId="urn:microsoft.com/office/officeart/2005/8/layout/hChevron3"/>
    <dgm:cxn modelId="{A9F71955-4DD0-4268-BC5A-045386EE12DF}" type="presParOf" srcId="{E55FD879-1349-4440-A8FF-BBB1A639A1F4}" destId="{B37FC1BB-DB18-421B-8CAD-ED220A8BE6D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CFB530-FFF2-4F59-BD2A-F5C09BAD7CD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0E136D8-DC43-4B0F-AF1A-679593A48DC8}">
      <dgm:prSet/>
      <dgm:spPr/>
      <dgm:t>
        <a:bodyPr/>
        <a:lstStyle/>
        <a:p>
          <a:r>
            <a:rPr lang="en-IN" baseline="0"/>
            <a:t>We are the first to build an end-to-end ML model on the Kaggle dataset </a:t>
          </a:r>
          <a:r>
            <a:rPr lang="en-IN" baseline="0">
              <a:hlinkClick xmlns:r="http://schemas.openxmlformats.org/officeDocument/2006/relationships" r:id="rId1"/>
            </a:rPr>
            <a:t>https://www.kaggle.com/speedwall10/iot-device-network-logs</a:t>
          </a:r>
          <a:r>
            <a:rPr lang="en-IN" baseline="0"/>
            <a:t>. At the time of writing this report, there are NO publicly available kernels to detect/predict using this dataset</a:t>
          </a:r>
          <a:endParaRPr lang="en-US" baseline="0"/>
        </a:p>
      </dgm:t>
    </dgm:pt>
    <dgm:pt modelId="{442647C9-76FE-4FEF-BC35-2F9034DBE375}" type="parTrans" cxnId="{85D9C8DE-F2EE-4D9E-8F44-A80C2A020E33}">
      <dgm:prSet/>
      <dgm:spPr/>
      <dgm:t>
        <a:bodyPr/>
        <a:lstStyle/>
        <a:p>
          <a:endParaRPr lang="en-US"/>
        </a:p>
      </dgm:t>
    </dgm:pt>
    <dgm:pt modelId="{659EEA58-08D2-45D6-A4F1-00E24DE941E4}" type="sibTrans" cxnId="{85D9C8DE-F2EE-4D9E-8F44-A80C2A020E33}">
      <dgm:prSet/>
      <dgm:spPr/>
      <dgm:t>
        <a:bodyPr/>
        <a:lstStyle/>
        <a:p>
          <a:endParaRPr lang="en-US"/>
        </a:p>
      </dgm:t>
    </dgm:pt>
    <dgm:pt modelId="{AF443D23-17F5-4B36-B57A-4328889EC4C9}">
      <dgm:prSet/>
      <dgm:spPr/>
      <dgm:t>
        <a:bodyPr/>
        <a:lstStyle/>
        <a:p>
          <a:r>
            <a:rPr lang="en-IN" baseline="0"/>
            <a:t>We have developed Model Search Framework. For a dataset (X, y) this validates 120 model pipelines.</a:t>
          </a:r>
          <a:endParaRPr lang="en-US"/>
        </a:p>
      </dgm:t>
    </dgm:pt>
    <dgm:pt modelId="{26A01CD6-A19C-4BA8-B5E4-7AD7CB6F89EA}" type="parTrans" cxnId="{C1BF19C0-B28E-4096-B34C-994BC17609C7}">
      <dgm:prSet/>
      <dgm:spPr/>
      <dgm:t>
        <a:bodyPr/>
        <a:lstStyle/>
        <a:p>
          <a:endParaRPr lang="en-US"/>
        </a:p>
      </dgm:t>
    </dgm:pt>
    <dgm:pt modelId="{E084E192-836A-42E1-89A8-4BBAB005B667}" type="sibTrans" cxnId="{C1BF19C0-B28E-4096-B34C-994BC17609C7}">
      <dgm:prSet/>
      <dgm:spPr/>
      <dgm:t>
        <a:bodyPr/>
        <a:lstStyle/>
        <a:p>
          <a:endParaRPr lang="en-US"/>
        </a:p>
      </dgm:t>
    </dgm:pt>
    <dgm:pt modelId="{322327DF-E99E-41D4-9561-67C5BE1658B7}">
      <dgm:prSet/>
      <dgm:spPr/>
      <dgm:t>
        <a:bodyPr/>
        <a:lstStyle/>
        <a:p>
          <a:r>
            <a:rPr lang="en-IN" baseline="0"/>
            <a:t>We have explored the possibility of utilizing a time-series analysis APIs provided by PyEEG, an open-source library originally developed to analyse EEG signals.</a:t>
          </a:r>
          <a:endParaRPr lang="en-US"/>
        </a:p>
      </dgm:t>
    </dgm:pt>
    <dgm:pt modelId="{C26AA704-0F60-466A-B47F-CC5E720AE7F5}" type="parTrans" cxnId="{E39F3215-305D-4EFF-85A8-7AA6C4915DB1}">
      <dgm:prSet/>
      <dgm:spPr/>
      <dgm:t>
        <a:bodyPr/>
        <a:lstStyle/>
        <a:p>
          <a:endParaRPr lang="en-US"/>
        </a:p>
      </dgm:t>
    </dgm:pt>
    <dgm:pt modelId="{08623C25-1700-49D5-A7E7-29A9B6A05A71}" type="sibTrans" cxnId="{E39F3215-305D-4EFF-85A8-7AA6C4915DB1}">
      <dgm:prSet/>
      <dgm:spPr/>
      <dgm:t>
        <a:bodyPr/>
        <a:lstStyle/>
        <a:p>
          <a:endParaRPr lang="en-US"/>
        </a:p>
      </dgm:t>
    </dgm:pt>
    <dgm:pt modelId="{600466D2-0DDE-43D6-836B-7AD6F971AAD2}" type="pres">
      <dgm:prSet presAssocID="{73CFB530-FFF2-4F59-BD2A-F5C09BAD7CD2}" presName="root" presStyleCnt="0">
        <dgm:presLayoutVars>
          <dgm:dir/>
          <dgm:resizeHandles val="exact"/>
        </dgm:presLayoutVars>
      </dgm:prSet>
      <dgm:spPr/>
    </dgm:pt>
    <dgm:pt modelId="{2E19B763-077D-497E-997F-F4E5D2150EEC}" type="pres">
      <dgm:prSet presAssocID="{00E136D8-DC43-4B0F-AF1A-679593A48DC8}" presName="compNode" presStyleCnt="0"/>
      <dgm:spPr/>
    </dgm:pt>
    <dgm:pt modelId="{1682DCF1-581F-43E2-802C-83B85095601B}" type="pres">
      <dgm:prSet presAssocID="{00E136D8-DC43-4B0F-AF1A-679593A48DC8}" presName="bgRect" presStyleLbl="bgShp" presStyleIdx="0" presStyleCnt="3"/>
      <dgm:spPr/>
    </dgm:pt>
    <dgm:pt modelId="{C1227489-7830-42BC-9314-53B164A324D4}" type="pres">
      <dgm:prSet presAssocID="{00E136D8-DC43-4B0F-AF1A-679593A48DC8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B5F9CA2-4899-4B06-B024-3F80714CD67B}" type="pres">
      <dgm:prSet presAssocID="{00E136D8-DC43-4B0F-AF1A-679593A48DC8}" presName="spaceRect" presStyleCnt="0"/>
      <dgm:spPr/>
    </dgm:pt>
    <dgm:pt modelId="{32F8A29D-07DB-461A-9ABB-6355A1E4DCBA}" type="pres">
      <dgm:prSet presAssocID="{00E136D8-DC43-4B0F-AF1A-679593A48DC8}" presName="parTx" presStyleLbl="revTx" presStyleIdx="0" presStyleCnt="3">
        <dgm:presLayoutVars>
          <dgm:chMax val="0"/>
          <dgm:chPref val="0"/>
        </dgm:presLayoutVars>
      </dgm:prSet>
      <dgm:spPr/>
    </dgm:pt>
    <dgm:pt modelId="{F54FEE9A-AC62-45F6-B2F4-10A8866B1947}" type="pres">
      <dgm:prSet presAssocID="{659EEA58-08D2-45D6-A4F1-00E24DE941E4}" presName="sibTrans" presStyleCnt="0"/>
      <dgm:spPr/>
    </dgm:pt>
    <dgm:pt modelId="{34959D98-3EA0-4ECD-A05A-CC138FBEBE86}" type="pres">
      <dgm:prSet presAssocID="{AF443D23-17F5-4B36-B57A-4328889EC4C9}" presName="compNode" presStyleCnt="0"/>
      <dgm:spPr/>
    </dgm:pt>
    <dgm:pt modelId="{C18F6862-E6C4-48BD-8918-6A53BF94E554}" type="pres">
      <dgm:prSet presAssocID="{AF443D23-17F5-4B36-B57A-4328889EC4C9}" presName="bgRect" presStyleLbl="bgShp" presStyleIdx="1" presStyleCnt="3"/>
      <dgm:spPr/>
    </dgm:pt>
    <dgm:pt modelId="{FCE08BEA-C3E7-4D40-995E-C696A820E528}" type="pres">
      <dgm:prSet presAssocID="{AF443D23-17F5-4B36-B57A-4328889EC4C9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6D39D54-E18E-481C-9F0D-CED13D7D873B}" type="pres">
      <dgm:prSet presAssocID="{AF443D23-17F5-4B36-B57A-4328889EC4C9}" presName="spaceRect" presStyleCnt="0"/>
      <dgm:spPr/>
    </dgm:pt>
    <dgm:pt modelId="{573FE9EB-997C-47D5-B131-204071BF7BFC}" type="pres">
      <dgm:prSet presAssocID="{AF443D23-17F5-4B36-B57A-4328889EC4C9}" presName="parTx" presStyleLbl="revTx" presStyleIdx="1" presStyleCnt="3">
        <dgm:presLayoutVars>
          <dgm:chMax val="0"/>
          <dgm:chPref val="0"/>
        </dgm:presLayoutVars>
      </dgm:prSet>
      <dgm:spPr/>
    </dgm:pt>
    <dgm:pt modelId="{B1E3CF55-933C-442C-9791-2DB6AE5C11F6}" type="pres">
      <dgm:prSet presAssocID="{E084E192-836A-42E1-89A8-4BBAB005B667}" presName="sibTrans" presStyleCnt="0"/>
      <dgm:spPr/>
    </dgm:pt>
    <dgm:pt modelId="{CDCAF35E-C5A8-4E96-B90E-FCC6323D86AF}" type="pres">
      <dgm:prSet presAssocID="{322327DF-E99E-41D4-9561-67C5BE1658B7}" presName="compNode" presStyleCnt="0"/>
      <dgm:spPr/>
    </dgm:pt>
    <dgm:pt modelId="{9404FCC7-53B6-4ED0-A69A-C241770E7F5B}" type="pres">
      <dgm:prSet presAssocID="{322327DF-E99E-41D4-9561-67C5BE1658B7}" presName="bgRect" presStyleLbl="bgShp" presStyleIdx="2" presStyleCnt="3"/>
      <dgm:spPr/>
    </dgm:pt>
    <dgm:pt modelId="{5CFC670B-DEE8-4E78-B365-907CCA5FE96F}" type="pres">
      <dgm:prSet presAssocID="{322327DF-E99E-41D4-9561-67C5BE1658B7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43D59013-F5B3-4893-9BD7-59BC4A95CB1B}" type="pres">
      <dgm:prSet presAssocID="{322327DF-E99E-41D4-9561-67C5BE1658B7}" presName="spaceRect" presStyleCnt="0"/>
      <dgm:spPr/>
    </dgm:pt>
    <dgm:pt modelId="{F014C4C5-82F2-44F4-8AF6-291E8635887D}" type="pres">
      <dgm:prSet presAssocID="{322327DF-E99E-41D4-9561-67C5BE1658B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39F3215-305D-4EFF-85A8-7AA6C4915DB1}" srcId="{73CFB530-FFF2-4F59-BD2A-F5C09BAD7CD2}" destId="{322327DF-E99E-41D4-9561-67C5BE1658B7}" srcOrd="2" destOrd="0" parTransId="{C26AA704-0F60-466A-B47F-CC5E720AE7F5}" sibTransId="{08623C25-1700-49D5-A7E7-29A9B6A05A71}"/>
    <dgm:cxn modelId="{D8E7AC15-7875-480B-84E3-CD3307A39BC8}" type="presOf" srcId="{AF443D23-17F5-4B36-B57A-4328889EC4C9}" destId="{573FE9EB-997C-47D5-B131-204071BF7BFC}" srcOrd="0" destOrd="0" presId="urn:microsoft.com/office/officeart/2018/2/layout/IconVerticalSolidList"/>
    <dgm:cxn modelId="{26ACCC73-A0FA-462A-BFCE-D7391419AFC5}" type="presOf" srcId="{322327DF-E99E-41D4-9561-67C5BE1658B7}" destId="{F014C4C5-82F2-44F4-8AF6-291E8635887D}" srcOrd="0" destOrd="0" presId="urn:microsoft.com/office/officeart/2018/2/layout/IconVerticalSolidList"/>
    <dgm:cxn modelId="{A25F769C-B65E-47A3-AC66-80F700793802}" type="presOf" srcId="{73CFB530-FFF2-4F59-BD2A-F5C09BAD7CD2}" destId="{600466D2-0DDE-43D6-836B-7AD6F971AAD2}" srcOrd="0" destOrd="0" presId="urn:microsoft.com/office/officeart/2018/2/layout/IconVerticalSolidList"/>
    <dgm:cxn modelId="{C1BF19C0-B28E-4096-B34C-994BC17609C7}" srcId="{73CFB530-FFF2-4F59-BD2A-F5C09BAD7CD2}" destId="{AF443D23-17F5-4B36-B57A-4328889EC4C9}" srcOrd="1" destOrd="0" parTransId="{26A01CD6-A19C-4BA8-B5E4-7AD7CB6F89EA}" sibTransId="{E084E192-836A-42E1-89A8-4BBAB005B667}"/>
    <dgm:cxn modelId="{AE1346C8-02EE-4B2F-8DFA-8F8ACE20CCAC}" type="presOf" srcId="{00E136D8-DC43-4B0F-AF1A-679593A48DC8}" destId="{32F8A29D-07DB-461A-9ABB-6355A1E4DCBA}" srcOrd="0" destOrd="0" presId="urn:microsoft.com/office/officeart/2018/2/layout/IconVerticalSolidList"/>
    <dgm:cxn modelId="{85D9C8DE-F2EE-4D9E-8F44-A80C2A020E33}" srcId="{73CFB530-FFF2-4F59-BD2A-F5C09BAD7CD2}" destId="{00E136D8-DC43-4B0F-AF1A-679593A48DC8}" srcOrd="0" destOrd="0" parTransId="{442647C9-76FE-4FEF-BC35-2F9034DBE375}" sibTransId="{659EEA58-08D2-45D6-A4F1-00E24DE941E4}"/>
    <dgm:cxn modelId="{F3D12571-C0B9-446B-9F5C-97FE449E667B}" type="presParOf" srcId="{600466D2-0DDE-43D6-836B-7AD6F971AAD2}" destId="{2E19B763-077D-497E-997F-F4E5D2150EEC}" srcOrd="0" destOrd="0" presId="urn:microsoft.com/office/officeart/2018/2/layout/IconVerticalSolidList"/>
    <dgm:cxn modelId="{AAA4549E-6995-4780-B460-8812FC482E27}" type="presParOf" srcId="{2E19B763-077D-497E-997F-F4E5D2150EEC}" destId="{1682DCF1-581F-43E2-802C-83B85095601B}" srcOrd="0" destOrd="0" presId="urn:microsoft.com/office/officeart/2018/2/layout/IconVerticalSolidList"/>
    <dgm:cxn modelId="{1BCAE4E0-29E9-467F-8D24-5CCE6352E810}" type="presParOf" srcId="{2E19B763-077D-497E-997F-F4E5D2150EEC}" destId="{C1227489-7830-42BC-9314-53B164A324D4}" srcOrd="1" destOrd="0" presId="urn:microsoft.com/office/officeart/2018/2/layout/IconVerticalSolidList"/>
    <dgm:cxn modelId="{DB80447A-B58A-4091-AC83-BE83CEFE72F0}" type="presParOf" srcId="{2E19B763-077D-497E-997F-F4E5D2150EEC}" destId="{8B5F9CA2-4899-4B06-B024-3F80714CD67B}" srcOrd="2" destOrd="0" presId="urn:microsoft.com/office/officeart/2018/2/layout/IconVerticalSolidList"/>
    <dgm:cxn modelId="{036FBD11-2586-4314-984C-A86029255CEF}" type="presParOf" srcId="{2E19B763-077D-497E-997F-F4E5D2150EEC}" destId="{32F8A29D-07DB-461A-9ABB-6355A1E4DCBA}" srcOrd="3" destOrd="0" presId="urn:microsoft.com/office/officeart/2018/2/layout/IconVerticalSolidList"/>
    <dgm:cxn modelId="{DD510A88-79EA-4B94-8E02-71C7313AE25D}" type="presParOf" srcId="{600466D2-0DDE-43D6-836B-7AD6F971AAD2}" destId="{F54FEE9A-AC62-45F6-B2F4-10A8866B1947}" srcOrd="1" destOrd="0" presId="urn:microsoft.com/office/officeart/2018/2/layout/IconVerticalSolidList"/>
    <dgm:cxn modelId="{7D79F4FB-29E1-4088-9BBB-73FF70148B11}" type="presParOf" srcId="{600466D2-0DDE-43D6-836B-7AD6F971AAD2}" destId="{34959D98-3EA0-4ECD-A05A-CC138FBEBE86}" srcOrd="2" destOrd="0" presId="urn:microsoft.com/office/officeart/2018/2/layout/IconVerticalSolidList"/>
    <dgm:cxn modelId="{BF5D50C1-AB2E-45D1-A302-0F4C3F891F94}" type="presParOf" srcId="{34959D98-3EA0-4ECD-A05A-CC138FBEBE86}" destId="{C18F6862-E6C4-48BD-8918-6A53BF94E554}" srcOrd="0" destOrd="0" presId="urn:microsoft.com/office/officeart/2018/2/layout/IconVerticalSolidList"/>
    <dgm:cxn modelId="{ACA4EF13-9035-4DE3-B529-F6CD7345C593}" type="presParOf" srcId="{34959D98-3EA0-4ECD-A05A-CC138FBEBE86}" destId="{FCE08BEA-C3E7-4D40-995E-C696A820E528}" srcOrd="1" destOrd="0" presId="urn:microsoft.com/office/officeart/2018/2/layout/IconVerticalSolidList"/>
    <dgm:cxn modelId="{F6C191A3-DD45-414A-A92D-605A9D5BE852}" type="presParOf" srcId="{34959D98-3EA0-4ECD-A05A-CC138FBEBE86}" destId="{86D39D54-E18E-481C-9F0D-CED13D7D873B}" srcOrd="2" destOrd="0" presId="urn:microsoft.com/office/officeart/2018/2/layout/IconVerticalSolidList"/>
    <dgm:cxn modelId="{84DE2760-F5B1-40AF-BDD8-3B3D69063C8A}" type="presParOf" srcId="{34959D98-3EA0-4ECD-A05A-CC138FBEBE86}" destId="{573FE9EB-997C-47D5-B131-204071BF7BFC}" srcOrd="3" destOrd="0" presId="urn:microsoft.com/office/officeart/2018/2/layout/IconVerticalSolidList"/>
    <dgm:cxn modelId="{75077052-796F-4DD9-92B6-0E45ABEE1A9D}" type="presParOf" srcId="{600466D2-0DDE-43D6-836B-7AD6F971AAD2}" destId="{B1E3CF55-933C-442C-9791-2DB6AE5C11F6}" srcOrd="3" destOrd="0" presId="urn:microsoft.com/office/officeart/2018/2/layout/IconVerticalSolidList"/>
    <dgm:cxn modelId="{49BB5B77-352A-4CAB-B2D4-EA1374387977}" type="presParOf" srcId="{600466D2-0DDE-43D6-836B-7AD6F971AAD2}" destId="{CDCAF35E-C5A8-4E96-B90E-FCC6323D86AF}" srcOrd="4" destOrd="0" presId="urn:microsoft.com/office/officeart/2018/2/layout/IconVerticalSolidList"/>
    <dgm:cxn modelId="{C6C1590A-6465-499E-BEB6-A4A308605A43}" type="presParOf" srcId="{CDCAF35E-C5A8-4E96-B90E-FCC6323D86AF}" destId="{9404FCC7-53B6-4ED0-A69A-C241770E7F5B}" srcOrd="0" destOrd="0" presId="urn:microsoft.com/office/officeart/2018/2/layout/IconVerticalSolidList"/>
    <dgm:cxn modelId="{9C0BE16A-AE62-4619-93C6-4BB30F19EA5A}" type="presParOf" srcId="{CDCAF35E-C5A8-4E96-B90E-FCC6323D86AF}" destId="{5CFC670B-DEE8-4E78-B365-907CCA5FE96F}" srcOrd="1" destOrd="0" presId="urn:microsoft.com/office/officeart/2018/2/layout/IconVerticalSolidList"/>
    <dgm:cxn modelId="{E565C028-4E0B-4827-A093-61C473200989}" type="presParOf" srcId="{CDCAF35E-C5A8-4E96-B90E-FCC6323D86AF}" destId="{43D59013-F5B3-4893-9BD7-59BC4A95CB1B}" srcOrd="2" destOrd="0" presId="urn:microsoft.com/office/officeart/2018/2/layout/IconVerticalSolidList"/>
    <dgm:cxn modelId="{94B6E2F3-FB63-4352-B05D-8C3501FA2010}" type="presParOf" srcId="{CDCAF35E-C5A8-4E96-B90E-FCC6323D86AF}" destId="{F014C4C5-82F2-44F4-8AF6-291E86358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7E884-D450-4A13-A9D9-7D0EC7B108E4}">
      <dsp:nvSpPr>
        <dsp:cNvPr id="0" name=""/>
        <dsp:cNvSpPr/>
      </dsp:nvSpPr>
      <dsp:spPr>
        <a:xfrm>
          <a:off x="253467" y="742502"/>
          <a:ext cx="784898" cy="7848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A41609-14F5-4B63-98DC-69ABFBFD4A9C}">
      <dsp:nvSpPr>
        <dsp:cNvPr id="0" name=""/>
        <dsp:cNvSpPr/>
      </dsp:nvSpPr>
      <dsp:spPr>
        <a:xfrm>
          <a:off x="420740" y="909775"/>
          <a:ext cx="450351" cy="450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24428-0666-4555-9AEE-76A8E6A4F930}">
      <dsp:nvSpPr>
        <dsp:cNvPr id="0" name=""/>
        <dsp:cNvSpPr/>
      </dsp:nvSpPr>
      <dsp:spPr>
        <a:xfrm>
          <a:off x="2557" y="1771877"/>
          <a:ext cx="1286718" cy="51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baseline="0"/>
            <a:t>Introduction</a:t>
          </a:r>
          <a:endParaRPr lang="en-US" sz="1300" kern="1200"/>
        </a:p>
      </dsp:txBody>
      <dsp:txXfrm>
        <a:off x="2557" y="1771877"/>
        <a:ext cx="1286718" cy="514687"/>
      </dsp:txXfrm>
    </dsp:sp>
    <dsp:sp modelId="{1AA45C55-CDA4-4182-8726-E05F08520D97}">
      <dsp:nvSpPr>
        <dsp:cNvPr id="0" name=""/>
        <dsp:cNvSpPr/>
      </dsp:nvSpPr>
      <dsp:spPr>
        <a:xfrm>
          <a:off x="1765361" y="742502"/>
          <a:ext cx="784898" cy="7848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87F56-C5E8-49F8-9E22-6D3C9D7A7313}">
      <dsp:nvSpPr>
        <dsp:cNvPr id="0" name=""/>
        <dsp:cNvSpPr/>
      </dsp:nvSpPr>
      <dsp:spPr>
        <a:xfrm>
          <a:off x="1932635" y="909775"/>
          <a:ext cx="450351" cy="4503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387DB-FB32-45C6-9055-6EFD72F931D1}">
      <dsp:nvSpPr>
        <dsp:cNvPr id="0" name=""/>
        <dsp:cNvSpPr/>
      </dsp:nvSpPr>
      <dsp:spPr>
        <a:xfrm>
          <a:off x="1514451" y="1771877"/>
          <a:ext cx="1286718" cy="51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baseline="0"/>
            <a:t>Data Description &amp; EDA</a:t>
          </a:r>
          <a:endParaRPr lang="en-US" sz="1300" kern="1200"/>
        </a:p>
      </dsp:txBody>
      <dsp:txXfrm>
        <a:off x="1514451" y="1771877"/>
        <a:ext cx="1286718" cy="514687"/>
      </dsp:txXfrm>
    </dsp:sp>
    <dsp:sp modelId="{0B375711-2C53-47E5-8539-E76FEA3CE523}">
      <dsp:nvSpPr>
        <dsp:cNvPr id="0" name=""/>
        <dsp:cNvSpPr/>
      </dsp:nvSpPr>
      <dsp:spPr>
        <a:xfrm>
          <a:off x="3277256" y="742502"/>
          <a:ext cx="784898" cy="7848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9A467-F304-485A-9DD9-924571232A4C}">
      <dsp:nvSpPr>
        <dsp:cNvPr id="0" name=""/>
        <dsp:cNvSpPr/>
      </dsp:nvSpPr>
      <dsp:spPr>
        <a:xfrm>
          <a:off x="3444529" y="909775"/>
          <a:ext cx="450351" cy="4503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721DB-A307-4065-AAA0-0139B2951B62}">
      <dsp:nvSpPr>
        <dsp:cNvPr id="0" name=""/>
        <dsp:cNvSpPr/>
      </dsp:nvSpPr>
      <dsp:spPr>
        <a:xfrm>
          <a:off x="3026346" y="1771877"/>
          <a:ext cx="1286718" cy="51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baseline="0"/>
            <a:t>Time-Series View of Data  </a:t>
          </a:r>
          <a:endParaRPr lang="en-US" sz="1300" kern="1200"/>
        </a:p>
      </dsp:txBody>
      <dsp:txXfrm>
        <a:off x="3026346" y="1771877"/>
        <a:ext cx="1286718" cy="514687"/>
      </dsp:txXfrm>
    </dsp:sp>
    <dsp:sp modelId="{795B79C5-D655-48AF-A814-F2C9374E8962}">
      <dsp:nvSpPr>
        <dsp:cNvPr id="0" name=""/>
        <dsp:cNvSpPr/>
      </dsp:nvSpPr>
      <dsp:spPr>
        <a:xfrm>
          <a:off x="4789150" y="742502"/>
          <a:ext cx="784898" cy="7848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413F4-469C-4E19-9975-8122BB51E434}">
      <dsp:nvSpPr>
        <dsp:cNvPr id="0" name=""/>
        <dsp:cNvSpPr/>
      </dsp:nvSpPr>
      <dsp:spPr>
        <a:xfrm>
          <a:off x="4956424" y="909775"/>
          <a:ext cx="450351" cy="4503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CB8B6-BF5C-41E5-BF61-A99538DCD5DC}">
      <dsp:nvSpPr>
        <dsp:cNvPr id="0" name=""/>
        <dsp:cNvSpPr/>
      </dsp:nvSpPr>
      <dsp:spPr>
        <a:xfrm>
          <a:off x="4538240" y="1771877"/>
          <a:ext cx="1286718" cy="51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baseline="0"/>
            <a:t>Problem Statement</a:t>
          </a:r>
          <a:endParaRPr lang="en-US" sz="1300" kern="1200"/>
        </a:p>
      </dsp:txBody>
      <dsp:txXfrm>
        <a:off x="4538240" y="1771877"/>
        <a:ext cx="1286718" cy="514687"/>
      </dsp:txXfrm>
    </dsp:sp>
    <dsp:sp modelId="{A0D25C03-9707-4254-B0F6-D55A8AF666EB}">
      <dsp:nvSpPr>
        <dsp:cNvPr id="0" name=""/>
        <dsp:cNvSpPr/>
      </dsp:nvSpPr>
      <dsp:spPr>
        <a:xfrm>
          <a:off x="6301045" y="742502"/>
          <a:ext cx="784898" cy="78489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85B53-9F96-4D56-8AF1-68725B0185A4}">
      <dsp:nvSpPr>
        <dsp:cNvPr id="0" name=""/>
        <dsp:cNvSpPr/>
      </dsp:nvSpPr>
      <dsp:spPr>
        <a:xfrm>
          <a:off x="6468318" y="909775"/>
          <a:ext cx="450351" cy="4503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91C9F-D63F-42EE-AE6F-123D12C69F43}">
      <dsp:nvSpPr>
        <dsp:cNvPr id="0" name=""/>
        <dsp:cNvSpPr/>
      </dsp:nvSpPr>
      <dsp:spPr>
        <a:xfrm>
          <a:off x="6050135" y="1771877"/>
          <a:ext cx="1286718" cy="51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baseline="0"/>
            <a:t>Model Search Framework</a:t>
          </a:r>
          <a:endParaRPr lang="en-US" sz="1300" kern="1200"/>
        </a:p>
      </dsp:txBody>
      <dsp:txXfrm>
        <a:off x="6050135" y="1771877"/>
        <a:ext cx="1286718" cy="514687"/>
      </dsp:txXfrm>
    </dsp:sp>
    <dsp:sp modelId="{3F470A45-9D2B-4B58-883B-F058D7E66FCA}">
      <dsp:nvSpPr>
        <dsp:cNvPr id="0" name=""/>
        <dsp:cNvSpPr/>
      </dsp:nvSpPr>
      <dsp:spPr>
        <a:xfrm>
          <a:off x="7812939" y="742502"/>
          <a:ext cx="784898" cy="7848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3480EF-A43D-404C-8ED8-97280A74F85C}">
      <dsp:nvSpPr>
        <dsp:cNvPr id="0" name=""/>
        <dsp:cNvSpPr/>
      </dsp:nvSpPr>
      <dsp:spPr>
        <a:xfrm>
          <a:off x="7980213" y="909775"/>
          <a:ext cx="450351" cy="45035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8B03D-0D09-4A5B-BB01-4E560937A06D}">
      <dsp:nvSpPr>
        <dsp:cNvPr id="0" name=""/>
        <dsp:cNvSpPr/>
      </dsp:nvSpPr>
      <dsp:spPr>
        <a:xfrm>
          <a:off x="7562029" y="1771877"/>
          <a:ext cx="1286718" cy="51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baseline="0"/>
            <a:t>Results</a:t>
          </a:r>
          <a:endParaRPr lang="en-US" sz="1300" kern="1200"/>
        </a:p>
      </dsp:txBody>
      <dsp:txXfrm>
        <a:off x="7562029" y="1771877"/>
        <a:ext cx="1286718" cy="514687"/>
      </dsp:txXfrm>
    </dsp:sp>
    <dsp:sp modelId="{3B6294BA-E7F5-4FD6-951B-28D77E57BBF3}">
      <dsp:nvSpPr>
        <dsp:cNvPr id="0" name=""/>
        <dsp:cNvSpPr/>
      </dsp:nvSpPr>
      <dsp:spPr>
        <a:xfrm>
          <a:off x="9324834" y="742502"/>
          <a:ext cx="784898" cy="7848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FC57EA-A488-4684-9EF0-8595AAB6DB75}">
      <dsp:nvSpPr>
        <dsp:cNvPr id="0" name=""/>
        <dsp:cNvSpPr/>
      </dsp:nvSpPr>
      <dsp:spPr>
        <a:xfrm>
          <a:off x="9492107" y="909775"/>
          <a:ext cx="450351" cy="45035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B52CB-EF82-4625-98DC-CBD8D3356083}">
      <dsp:nvSpPr>
        <dsp:cNvPr id="0" name=""/>
        <dsp:cNvSpPr/>
      </dsp:nvSpPr>
      <dsp:spPr>
        <a:xfrm>
          <a:off x="9073924" y="1771877"/>
          <a:ext cx="1286718" cy="51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baseline="0"/>
            <a:t>Conclusion</a:t>
          </a:r>
          <a:endParaRPr lang="en-US" sz="1300" kern="1200"/>
        </a:p>
      </dsp:txBody>
      <dsp:txXfrm>
        <a:off x="9073924" y="1771877"/>
        <a:ext cx="1286718" cy="514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ECB6C-3E0A-41E1-BEA1-29E5200C6837}">
      <dsp:nvSpPr>
        <dsp:cNvPr id="0" name=""/>
        <dsp:cNvSpPr/>
      </dsp:nvSpPr>
      <dsp:spPr>
        <a:xfrm>
          <a:off x="4554" y="0"/>
          <a:ext cx="3982342" cy="3029067"/>
        </a:xfrm>
        <a:prstGeom prst="homePlate">
          <a:avLst>
            <a:gd name="adj" fmla="val 2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488" tIns="40640" rIns="561953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baseline="0"/>
            <a:t>Background: </a:t>
          </a:r>
          <a:r>
            <a:rPr lang="en-IN" sz="1600" kern="1200" baseline="0"/>
            <a:t>A system that detects cyber attacks can prevent any harm caused by them.</a:t>
          </a:r>
          <a:endParaRPr lang="en-US" sz="1600" kern="1200"/>
        </a:p>
      </dsp:txBody>
      <dsp:txXfrm>
        <a:off x="4554" y="0"/>
        <a:ext cx="3603709" cy="3029067"/>
      </dsp:txXfrm>
    </dsp:sp>
    <dsp:sp modelId="{B23CEBC0-9C93-4D17-B6D6-61EA553EFFF1}">
      <dsp:nvSpPr>
        <dsp:cNvPr id="0" name=""/>
        <dsp:cNvSpPr/>
      </dsp:nvSpPr>
      <dsp:spPr>
        <a:xfrm>
          <a:off x="3190428" y="0"/>
          <a:ext cx="3982342" cy="3029067"/>
        </a:xfrm>
        <a:prstGeom prst="chevron">
          <a:avLst>
            <a:gd name="adj" fmla="val 25000"/>
          </a:avLst>
        </a:prstGeom>
        <a:solidFill>
          <a:schemeClr val="accent5">
            <a:hueOff val="7693906"/>
            <a:satOff val="-2748"/>
            <a:lumOff val="441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488" tIns="40640" rIns="140488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600" kern="1200" baseline="0"/>
            <a:t>Objective: build ML models that identifies 3 types of attacks: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baseline="0" dirty="0"/>
            <a:t>Distributed denial of service (DDOS) attack- attacker attempts to make a machine or network resource unavailable for its users.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baseline="0"/>
            <a:t>Port Scan Attack- attacker attempts to identify exploitable vulnerabilities on targeted systems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baseline="0" dirty="0"/>
            <a:t>Man In the Middle Attack-  attacker attempts to secretly alter the communications between two parties who believe that they are directly communicating with each other.</a:t>
          </a:r>
          <a:endParaRPr lang="en-US" sz="1200" kern="1200" dirty="0"/>
        </a:p>
      </dsp:txBody>
      <dsp:txXfrm>
        <a:off x="3947695" y="0"/>
        <a:ext cx="2467808" cy="3029067"/>
      </dsp:txXfrm>
    </dsp:sp>
    <dsp:sp modelId="{B37FC1BB-DB18-421B-8CAD-ED220A8BE6D9}">
      <dsp:nvSpPr>
        <dsp:cNvPr id="0" name=""/>
        <dsp:cNvSpPr/>
      </dsp:nvSpPr>
      <dsp:spPr>
        <a:xfrm>
          <a:off x="6376302" y="0"/>
          <a:ext cx="3982342" cy="3029067"/>
        </a:xfrm>
        <a:prstGeom prst="chevron">
          <a:avLst>
            <a:gd name="adj" fmla="val 25000"/>
          </a:avLst>
        </a:prstGeom>
        <a:solidFill>
          <a:schemeClr val="accent5">
            <a:hueOff val="15387812"/>
            <a:satOff val="-5496"/>
            <a:lumOff val="88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488" tIns="40640" rIns="140488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baseline="0"/>
            <a:t>Build both detection &amp; prediction models.</a:t>
          </a:r>
          <a:endParaRPr lang="en-US" sz="1600" kern="1200"/>
        </a:p>
      </dsp:txBody>
      <dsp:txXfrm>
        <a:off x="7133569" y="0"/>
        <a:ext cx="2467808" cy="30290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2DCF1-581F-43E2-802C-83B85095601B}">
      <dsp:nvSpPr>
        <dsp:cNvPr id="0" name=""/>
        <dsp:cNvSpPr/>
      </dsp:nvSpPr>
      <dsp:spPr>
        <a:xfrm>
          <a:off x="0" y="562"/>
          <a:ext cx="6683374" cy="13159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27489-7830-42BC-9314-53B164A324D4}">
      <dsp:nvSpPr>
        <dsp:cNvPr id="0" name=""/>
        <dsp:cNvSpPr/>
      </dsp:nvSpPr>
      <dsp:spPr>
        <a:xfrm>
          <a:off x="398072" y="296649"/>
          <a:ext cx="723768" cy="7237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8A29D-07DB-461A-9ABB-6355A1E4DCBA}">
      <dsp:nvSpPr>
        <dsp:cNvPr id="0" name=""/>
        <dsp:cNvSpPr/>
      </dsp:nvSpPr>
      <dsp:spPr>
        <a:xfrm>
          <a:off x="1519914" y="562"/>
          <a:ext cx="5163460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baseline="0"/>
            <a:t>We are the first to build an end-to-end ML model on the Kaggle dataset </a:t>
          </a:r>
          <a:r>
            <a:rPr lang="en-IN" sz="1500" kern="1200" baseline="0">
              <a:hlinkClick xmlns:r="http://schemas.openxmlformats.org/officeDocument/2006/relationships" r:id="rId3"/>
            </a:rPr>
            <a:t>https://www.kaggle.com/speedwall10/iot-device-network-logs</a:t>
          </a:r>
          <a:r>
            <a:rPr lang="en-IN" sz="1500" kern="1200" baseline="0"/>
            <a:t>. At the time of writing this report, there are NO publicly available kernels to detect/predict using this dataset</a:t>
          </a:r>
          <a:endParaRPr lang="en-US" sz="1500" kern="1200" baseline="0"/>
        </a:p>
      </dsp:txBody>
      <dsp:txXfrm>
        <a:off x="1519914" y="562"/>
        <a:ext cx="5163460" cy="1315942"/>
      </dsp:txXfrm>
    </dsp:sp>
    <dsp:sp modelId="{C18F6862-E6C4-48BD-8918-6A53BF94E554}">
      <dsp:nvSpPr>
        <dsp:cNvPr id="0" name=""/>
        <dsp:cNvSpPr/>
      </dsp:nvSpPr>
      <dsp:spPr>
        <a:xfrm>
          <a:off x="0" y="1645491"/>
          <a:ext cx="6683374" cy="13159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08BEA-C3E7-4D40-995E-C696A820E528}">
      <dsp:nvSpPr>
        <dsp:cNvPr id="0" name=""/>
        <dsp:cNvSpPr/>
      </dsp:nvSpPr>
      <dsp:spPr>
        <a:xfrm>
          <a:off x="398072" y="1941578"/>
          <a:ext cx="723768" cy="72376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FE9EB-997C-47D5-B131-204071BF7BFC}">
      <dsp:nvSpPr>
        <dsp:cNvPr id="0" name=""/>
        <dsp:cNvSpPr/>
      </dsp:nvSpPr>
      <dsp:spPr>
        <a:xfrm>
          <a:off x="1519914" y="1645491"/>
          <a:ext cx="5163460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baseline="0"/>
            <a:t>We have developed Model Search Framework. For a dataset (X, y) this validates 120 model pipelines.</a:t>
          </a:r>
          <a:endParaRPr lang="en-US" sz="1500" kern="1200"/>
        </a:p>
      </dsp:txBody>
      <dsp:txXfrm>
        <a:off x="1519914" y="1645491"/>
        <a:ext cx="5163460" cy="1315942"/>
      </dsp:txXfrm>
    </dsp:sp>
    <dsp:sp modelId="{9404FCC7-53B6-4ED0-A69A-C241770E7F5B}">
      <dsp:nvSpPr>
        <dsp:cNvPr id="0" name=""/>
        <dsp:cNvSpPr/>
      </dsp:nvSpPr>
      <dsp:spPr>
        <a:xfrm>
          <a:off x="0" y="3290419"/>
          <a:ext cx="6683374" cy="13159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FC670B-DEE8-4E78-B365-907CCA5FE96F}">
      <dsp:nvSpPr>
        <dsp:cNvPr id="0" name=""/>
        <dsp:cNvSpPr/>
      </dsp:nvSpPr>
      <dsp:spPr>
        <a:xfrm>
          <a:off x="398072" y="3586506"/>
          <a:ext cx="723768" cy="723768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4C4C5-82F2-44F4-8AF6-291E8635887D}">
      <dsp:nvSpPr>
        <dsp:cNvPr id="0" name=""/>
        <dsp:cNvSpPr/>
      </dsp:nvSpPr>
      <dsp:spPr>
        <a:xfrm>
          <a:off x="1519914" y="3290419"/>
          <a:ext cx="5163460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baseline="0"/>
            <a:t>We have explored the possibility of utilizing a time-series analysis APIs provided by PyEEG, an open-source library originally developed to analyse EEG signals.</a:t>
          </a:r>
          <a:endParaRPr lang="en-US" sz="1500" kern="1200"/>
        </a:p>
      </dsp:txBody>
      <dsp:txXfrm>
        <a:off x="1519914" y="3290419"/>
        <a:ext cx="5163460" cy="1315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7D5BA-E27E-417C-B51E-848E20D126D3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3DB62-1C58-410F-A49F-C5C6E1FCD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6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3DB62-1C58-410F-A49F-C5C6E1FCD5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9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VinGPan/Machine_Learning_3252_project/blob/master/project.ipynb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github.com/vingpan/machine_learning_3252_proj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kaggle.com/speedwall10/iot-device-network-log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nGPan/Machine_Learning_3252_project/blob/master/src/s04_build_models.py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67">
            <a:extLst>
              <a:ext uri="{FF2B5EF4-FFF2-40B4-BE49-F238E27FC236}">
                <a16:creationId xmlns:a16="http://schemas.microsoft.com/office/drawing/2014/main" id="{765E2D7E-B7BD-404F-9F71-D6620D37B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76" name="Rectangle 69">
            <a:extLst>
              <a:ext uri="{FF2B5EF4-FFF2-40B4-BE49-F238E27FC236}">
                <a16:creationId xmlns:a16="http://schemas.microsoft.com/office/drawing/2014/main" id="{446F2B05-D14A-46C1-B94D-81BAFA34C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Web cam">
            <a:extLst>
              <a:ext uri="{FF2B5EF4-FFF2-40B4-BE49-F238E27FC236}">
                <a16:creationId xmlns:a16="http://schemas.microsoft.com/office/drawing/2014/main" id="{E19A1F42-048A-4515-8F0C-169A4C2015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37704" y="1524495"/>
            <a:ext cx="3840815" cy="3840815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7" name="Picture 71">
            <a:extLst>
              <a:ext uri="{FF2B5EF4-FFF2-40B4-BE49-F238E27FC236}">
                <a16:creationId xmlns:a16="http://schemas.microsoft.com/office/drawing/2014/main" id="{DC21F734-A85A-4FEA-8CB8-6C72B8195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8D74C23C-BC60-4FFD-B02D-E0E74B55F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4065" y="2367092"/>
            <a:ext cx="5855415" cy="384744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chemeClr val="tx1"/>
                </a:solidFill>
              </a:rPr>
              <a:t>Course: SCS_3253_024 Machine Learning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500">
              <a:solidFill>
                <a:schemeClr val="tx1"/>
              </a:solidFill>
            </a:endParaRP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</a:rPr>
              <a:t>By Team 7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</a:rPr>
              <a:t>Bhavnil Patel, Dhairya Sheth, Vinay Pandit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500">
              <a:solidFill>
                <a:schemeClr val="tx1"/>
              </a:solidFill>
            </a:endParaRP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</a:rPr>
              <a:t>Git Link : </a:t>
            </a:r>
            <a:r>
              <a:rPr lang="en-US" sz="1500">
                <a:solidFill>
                  <a:schemeClr val="tx1"/>
                </a:solidFill>
                <a:hlinkClick r:id="rId7"/>
              </a:rPr>
              <a:t>https://github.Com/vingpan/machine_learning_3252_project</a:t>
            </a:r>
            <a:endParaRPr lang="en-US" sz="1500">
              <a:solidFill>
                <a:schemeClr val="tx1"/>
              </a:solidFill>
            </a:endParaRP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</a:rPr>
              <a:t>Link to Notebook: </a:t>
            </a:r>
            <a:r>
              <a:rPr lang="en-US" sz="1500">
                <a:solidFill>
                  <a:schemeClr val="tx1"/>
                </a:solidFill>
                <a:hlinkClick r:id="rId8"/>
              </a:rPr>
              <a:t>https://github.com/VinGPan/Machine_Learning_3252_project/blob/master/project.ipynb</a:t>
            </a:r>
            <a:endParaRPr lang="en-US" sz="1500">
              <a:solidFill>
                <a:schemeClr val="tx1"/>
              </a:solidFill>
            </a:endParaRP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500">
              <a:solidFill>
                <a:schemeClr val="tx1"/>
              </a:solidFill>
            </a:endParaRP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500">
              <a:solidFill>
                <a:schemeClr val="tx1"/>
              </a:solidFill>
            </a:endParaRP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F8693C-6BE2-44A4-800C-42607B636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064" y="618517"/>
            <a:ext cx="5855416" cy="1596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network based intrusion detection system in Iot devices</a:t>
            </a:r>
          </a:p>
        </p:txBody>
      </p:sp>
    </p:spTree>
    <p:extLst>
      <p:ext uri="{BB962C8B-B14F-4D97-AF65-F5344CB8AC3E}">
        <p14:creationId xmlns:p14="http://schemas.microsoft.com/office/powerpoint/2010/main" val="2633403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E4C8-F448-4DAD-A070-BB2C37AD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8352"/>
            <a:ext cx="10364451" cy="5631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FEATURE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6A1D9-8253-4BCD-B0B7-A0CBD275CE43}"/>
              </a:ext>
            </a:extLst>
          </p:cNvPr>
          <p:cNvSpPr txBox="1">
            <a:spLocks/>
          </p:cNvSpPr>
          <p:nvPr/>
        </p:nvSpPr>
        <p:spPr>
          <a:xfrm>
            <a:off x="437322" y="662609"/>
            <a:ext cx="11317356" cy="55592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2"/>
                </a:solidFill>
              </a:rPr>
              <a:t>Though it is beneficial to consider longer historical values while predicting the future Normality/attack values, increasing the history will also increase the dimensionality of the data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2"/>
                </a:solidFill>
              </a:rPr>
              <a:t>Hence, use an open-source library called </a:t>
            </a:r>
            <a:r>
              <a:rPr lang="en-IN" cap="none" dirty="0" err="1">
                <a:solidFill>
                  <a:schemeClr val="tx2"/>
                </a:solidFill>
              </a:rPr>
              <a:t>PyEEG</a:t>
            </a:r>
            <a:r>
              <a:rPr lang="en-IN" cap="none" dirty="0">
                <a:solidFill>
                  <a:schemeClr val="tx2"/>
                </a:solidFill>
              </a:rPr>
              <a:t> for Feature Extraction from time-series data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2"/>
                </a:solidFill>
              </a:rPr>
              <a:t>Below list of </a:t>
            </a:r>
            <a:r>
              <a:rPr lang="en-US" cap="none" dirty="0" err="1">
                <a:solidFill>
                  <a:schemeClr val="tx2"/>
                </a:solidFill>
              </a:rPr>
              <a:t>PyEEG</a:t>
            </a:r>
            <a:r>
              <a:rPr lang="en-US" cap="none" dirty="0">
                <a:solidFill>
                  <a:schemeClr val="tx2"/>
                </a:solidFill>
              </a:rPr>
              <a:t> features are used</a:t>
            </a:r>
          </a:p>
          <a:p>
            <a:pPr marL="0" indent="0">
              <a:buClr>
                <a:schemeClr val="tx2"/>
              </a:buClr>
              <a:buNone/>
            </a:pPr>
            <a:endParaRPr lang="en-US" cap="none" dirty="0">
              <a:solidFill>
                <a:schemeClr val="tx2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DAB0125-07D2-4A1F-8DEE-B09D59F59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269815"/>
              </p:ext>
            </p:extLst>
          </p:nvPr>
        </p:nvGraphicFramePr>
        <p:xfrm>
          <a:off x="720395" y="2638164"/>
          <a:ext cx="9695813" cy="2529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95813">
                  <a:extLst>
                    <a:ext uri="{9D8B030D-6E8A-4147-A177-3AD203B41FA5}">
                      <a16:colId xmlns:a16="http://schemas.microsoft.com/office/drawing/2014/main" val="1418428367"/>
                    </a:ext>
                  </a:extLst>
                </a:gridCol>
              </a:tblGrid>
              <a:tr h="348242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2"/>
                          </a:solidFill>
                        </a:rPr>
                        <a:t>Power Spectral Analysis</a:t>
                      </a:r>
                      <a:r>
                        <a:rPr lang="en-IN" sz="1800" dirty="0">
                          <a:solidFill>
                            <a:schemeClr val="tx2"/>
                          </a:solidFill>
                        </a:rPr>
                        <a:t>: </a:t>
                      </a:r>
                      <a:r>
                        <a:rPr lang="en-IN" sz="1800" b="0" dirty="0">
                          <a:solidFill>
                            <a:schemeClr val="tx2"/>
                          </a:solidFill>
                        </a:rPr>
                        <a:t>Measure of signal's power content versus frequency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9896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Entropy and Information: </a:t>
                      </a:r>
                      <a:r>
                        <a:rPr lang="en-IN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Entropy quantifies how "informative" or "surprising" the entire random variable is</a:t>
                      </a:r>
                      <a:endParaRPr lang="en-US" sz="1800" b="0" i="0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230314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IN" sz="2000" b="1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Fractal Dimension: </a:t>
                      </a:r>
                      <a:r>
                        <a:rPr lang="en-IN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fractal dimension is an index for characterizing fractal patterns. Fractals are self-similar structures but with different scales.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328128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IN" sz="2000" b="1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Hurst Exponent</a:t>
                      </a:r>
                      <a:r>
                        <a:rPr lang="en-IN" sz="20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IN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measure of long-term memory of time series</a:t>
                      </a:r>
                      <a:endParaRPr lang="en-US" sz="1800" b="0" i="0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495875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IN" sz="2000" b="1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Detrended Fluctuation Analysis</a:t>
                      </a:r>
                      <a:r>
                        <a:rPr lang="en-IN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 method for determining the statistical self-affinity of a signal.</a:t>
                      </a:r>
                      <a:endParaRPr lang="en-US" sz="1800" b="0" i="0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165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909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E4C8-F448-4DAD-A070-BB2C37AD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8352"/>
            <a:ext cx="10364451" cy="5631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Validation RESULTS-top 3 classifiers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58313-EAC0-4213-9F7A-E3469AA662A0}"/>
              </a:ext>
            </a:extLst>
          </p:cNvPr>
          <p:cNvSpPr txBox="1">
            <a:spLocks/>
          </p:cNvSpPr>
          <p:nvPr/>
        </p:nvSpPr>
        <p:spPr>
          <a:xfrm>
            <a:off x="1378228" y="892202"/>
            <a:ext cx="2574366" cy="56316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Clr>
                <a:schemeClr val="tx2"/>
              </a:buClr>
              <a:buNone/>
            </a:pPr>
            <a:r>
              <a:rPr lang="en-US" cap="none" dirty="0">
                <a:solidFill>
                  <a:schemeClr val="tx2"/>
                </a:solidFill>
              </a:rPr>
              <a:t>Attack Detection</a:t>
            </a:r>
          </a:p>
          <a:p>
            <a:pPr marL="0" indent="0">
              <a:buClr>
                <a:schemeClr val="tx2"/>
              </a:buClr>
              <a:buNone/>
            </a:pPr>
            <a:endParaRPr lang="en-US" cap="none" dirty="0">
              <a:solidFill>
                <a:schemeClr val="tx2"/>
              </a:solidFill>
            </a:endParaRPr>
          </a:p>
          <a:p>
            <a:pPr marL="0" indent="0">
              <a:buClr>
                <a:schemeClr val="tx2"/>
              </a:buClr>
              <a:buNone/>
            </a:pPr>
            <a:endParaRPr lang="en-US" cap="none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B0999-0228-481D-99E0-ED810CBD8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409" y="1877171"/>
            <a:ext cx="7200000" cy="1019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86B927-CD1C-46C2-90C5-35AB1642D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409" y="731520"/>
            <a:ext cx="7200000" cy="978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4F08BA-C1AC-43CE-94C4-3C92FD649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409" y="3057195"/>
            <a:ext cx="7200000" cy="10193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B2821F-8901-4FB2-8F6E-DE8D25E8E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409" y="4209352"/>
            <a:ext cx="7181850" cy="10193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868B96-969A-4E91-8858-8D20EAC41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5409" y="5347927"/>
            <a:ext cx="7200000" cy="1006786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877875CA-923F-49B8-B7C0-3D69BDFA76C2}"/>
              </a:ext>
            </a:extLst>
          </p:cNvPr>
          <p:cNvSpPr txBox="1">
            <a:spLocks/>
          </p:cNvSpPr>
          <p:nvPr/>
        </p:nvSpPr>
        <p:spPr>
          <a:xfrm>
            <a:off x="119270" y="1877171"/>
            <a:ext cx="3833324" cy="101934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en-IN" cap="none" dirty="0">
                <a:solidFill>
                  <a:schemeClr val="tx2"/>
                </a:solidFill>
              </a:rPr>
              <a:t>Predict Near Future Attacks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en-IN" cap="none" dirty="0">
                <a:solidFill>
                  <a:schemeClr val="tx2"/>
                </a:solidFill>
              </a:rPr>
              <a:t>history = 5 &amp; lead=10</a:t>
            </a:r>
            <a:endParaRPr lang="en-US" cap="none" dirty="0">
              <a:solidFill>
                <a:schemeClr val="tx2"/>
              </a:solidFill>
            </a:endParaRPr>
          </a:p>
          <a:p>
            <a:pPr marL="0" indent="0">
              <a:buClr>
                <a:schemeClr val="tx2"/>
              </a:buClr>
              <a:buNone/>
            </a:pPr>
            <a:endParaRPr lang="en-US" cap="none" dirty="0">
              <a:solidFill>
                <a:schemeClr val="tx2"/>
              </a:solidFill>
            </a:endParaRPr>
          </a:p>
          <a:p>
            <a:pPr marL="0" indent="0">
              <a:buClr>
                <a:schemeClr val="tx2"/>
              </a:buClr>
              <a:buNone/>
            </a:pPr>
            <a:endParaRPr lang="en-US" cap="none" dirty="0">
              <a:solidFill>
                <a:schemeClr val="tx2"/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4E6D611-F2D9-462A-84A1-C2869E0CBAC7}"/>
              </a:ext>
            </a:extLst>
          </p:cNvPr>
          <p:cNvSpPr txBox="1">
            <a:spLocks/>
          </p:cNvSpPr>
          <p:nvPr/>
        </p:nvSpPr>
        <p:spPr>
          <a:xfrm>
            <a:off x="119270" y="3057195"/>
            <a:ext cx="3833324" cy="101934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en-IN" cap="none" dirty="0">
                <a:solidFill>
                  <a:schemeClr val="tx2"/>
                </a:solidFill>
              </a:rPr>
              <a:t>Predict Far Future Attacks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en-IN" cap="none" dirty="0">
                <a:solidFill>
                  <a:schemeClr val="tx2"/>
                </a:solidFill>
              </a:rPr>
              <a:t>history = 5 &amp; lead = 100</a:t>
            </a:r>
            <a:endParaRPr lang="en-US" cap="none" dirty="0">
              <a:solidFill>
                <a:schemeClr val="tx2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8790BE6-B20C-4C22-966B-EA12D4D45825}"/>
              </a:ext>
            </a:extLst>
          </p:cNvPr>
          <p:cNvSpPr txBox="1">
            <a:spLocks/>
          </p:cNvSpPr>
          <p:nvPr/>
        </p:nvSpPr>
        <p:spPr>
          <a:xfrm>
            <a:off x="119270" y="4209352"/>
            <a:ext cx="3833324" cy="101934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en-IN" cap="none" dirty="0">
                <a:solidFill>
                  <a:schemeClr val="tx2"/>
                </a:solidFill>
              </a:rPr>
              <a:t>Predict Far Future Attacks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en-IN" cap="none" dirty="0">
                <a:solidFill>
                  <a:schemeClr val="tx2"/>
                </a:solidFill>
              </a:rPr>
              <a:t>history = 100 &amp; lead = 10</a:t>
            </a:r>
            <a:endParaRPr lang="en-US" cap="none" dirty="0">
              <a:solidFill>
                <a:schemeClr val="tx2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C11BBC7-0051-4B46-BEE8-FF6EEADD324D}"/>
              </a:ext>
            </a:extLst>
          </p:cNvPr>
          <p:cNvSpPr txBox="1">
            <a:spLocks/>
          </p:cNvSpPr>
          <p:nvPr/>
        </p:nvSpPr>
        <p:spPr>
          <a:xfrm>
            <a:off x="119270" y="5347927"/>
            <a:ext cx="3896139" cy="101934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en-IN" cap="none" dirty="0">
                <a:solidFill>
                  <a:schemeClr val="tx2"/>
                </a:solidFill>
              </a:rPr>
              <a:t>Predict Far Future Attacks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en-IN" cap="none" dirty="0">
                <a:solidFill>
                  <a:schemeClr val="tx2"/>
                </a:solidFill>
              </a:rPr>
              <a:t>history = 100 &amp; lead = 100</a:t>
            </a:r>
          </a:p>
        </p:txBody>
      </p:sp>
    </p:spTree>
    <p:extLst>
      <p:ext uri="{BB962C8B-B14F-4D97-AF65-F5344CB8AC3E}">
        <p14:creationId xmlns:p14="http://schemas.microsoft.com/office/powerpoint/2010/main" val="39431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E4C8-F448-4DAD-A070-BB2C37AD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8352"/>
            <a:ext cx="10364451" cy="5631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TEST RESULTS on the Best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58313-EAC0-4213-9F7A-E3469AA662A0}"/>
              </a:ext>
            </a:extLst>
          </p:cNvPr>
          <p:cNvSpPr txBox="1">
            <a:spLocks/>
          </p:cNvSpPr>
          <p:nvPr/>
        </p:nvSpPr>
        <p:spPr>
          <a:xfrm>
            <a:off x="913774" y="731520"/>
            <a:ext cx="10986678" cy="11937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2"/>
                </a:solidFill>
              </a:rPr>
              <a:t> Attack Detection Model - </a:t>
            </a:r>
            <a:r>
              <a:rPr lang="en-IN" cap="none" dirty="0">
                <a:solidFill>
                  <a:schemeClr val="tx2"/>
                </a:solidFill>
              </a:rPr>
              <a:t>Test accuracy = 100.0% &amp; F1 = 1.0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2"/>
                </a:solidFill>
              </a:rPr>
              <a:t> Predict Near Future Attacks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en-IN" cap="none" dirty="0">
                <a:solidFill>
                  <a:schemeClr val="tx2"/>
                </a:solidFill>
              </a:rPr>
              <a:t>     with history = 5 &amp; lead=10  -  Test accuracy = 56.9%, balanced accuracy = 54.7%, F1 = 0.54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cap="none" dirty="0">
              <a:solidFill>
                <a:schemeClr val="tx2"/>
              </a:solidFill>
            </a:endParaRPr>
          </a:p>
          <a:p>
            <a:pPr marL="0" indent="0">
              <a:buClr>
                <a:schemeClr val="tx2"/>
              </a:buClr>
              <a:buNone/>
            </a:pPr>
            <a:endParaRPr lang="en-US" cap="none" dirty="0">
              <a:solidFill>
                <a:schemeClr val="tx2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77875CA-923F-49B8-B7C0-3D69BDFA76C2}"/>
              </a:ext>
            </a:extLst>
          </p:cNvPr>
          <p:cNvSpPr txBox="1">
            <a:spLocks/>
          </p:cNvSpPr>
          <p:nvPr/>
        </p:nvSpPr>
        <p:spPr>
          <a:xfrm>
            <a:off x="913774" y="4803638"/>
            <a:ext cx="3833324" cy="101934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2"/>
              </a:buClr>
              <a:buNone/>
            </a:pPr>
            <a:endParaRPr lang="en-US" cap="none" dirty="0">
              <a:solidFill>
                <a:schemeClr val="tx2"/>
              </a:solidFill>
            </a:endParaRPr>
          </a:p>
          <a:p>
            <a:pPr marL="0" indent="0">
              <a:buClr>
                <a:schemeClr val="tx2"/>
              </a:buClr>
              <a:buNone/>
            </a:pPr>
            <a:endParaRPr lang="en-US" cap="none" dirty="0">
              <a:solidFill>
                <a:schemeClr val="tx2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4272E63-8A88-4243-B9E0-3F37BEEFC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461" y="1925292"/>
            <a:ext cx="3517755" cy="30310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3E66FDB-2E4B-451E-9344-D224BE059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901" y="1925291"/>
            <a:ext cx="4795995" cy="303102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27668C2-D39A-4BD3-9D5A-5C569F989879}"/>
              </a:ext>
            </a:extLst>
          </p:cNvPr>
          <p:cNvSpPr/>
          <p:nvPr/>
        </p:nvSpPr>
        <p:spPr>
          <a:xfrm>
            <a:off x="913774" y="5212320"/>
            <a:ext cx="103351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2"/>
                </a:solidFill>
              </a:rPr>
              <a:t>Seen promising F1 score for actual attacks.</a:t>
            </a:r>
          </a:p>
          <a:p>
            <a:pPr marL="742950" lvl="1" indent="-285750" algn="just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2"/>
                </a:solidFill>
              </a:rPr>
              <a:t>DDOS (Distributed denial of service) attack =&gt; F1 Score = 0.6</a:t>
            </a:r>
          </a:p>
          <a:p>
            <a:pPr marL="742950" lvl="1" indent="-285750" algn="just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2"/>
                </a:solidFill>
              </a:rPr>
              <a:t>Scan Attack =&gt; F1 Score = 0.61</a:t>
            </a:r>
          </a:p>
          <a:p>
            <a:pPr marL="742950" lvl="1" indent="-285750" algn="just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2"/>
                </a:solidFill>
              </a:rPr>
              <a:t>Man In the Middle Attack =&gt; F1 Score = 0.89</a:t>
            </a:r>
            <a:endParaRPr lang="en-IN" sz="2000" b="0" i="0" dirty="0"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9066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E4C8-F448-4DAD-A070-BB2C37AD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8352"/>
            <a:ext cx="10364451" cy="5631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8D4A7-2857-4CA8-90EB-4D37121AA6BB}"/>
              </a:ext>
            </a:extLst>
          </p:cNvPr>
          <p:cNvSpPr txBox="1">
            <a:spLocks/>
          </p:cNvSpPr>
          <p:nvPr/>
        </p:nvSpPr>
        <p:spPr>
          <a:xfrm>
            <a:off x="913774" y="1026941"/>
            <a:ext cx="10986678" cy="55426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3200" cap="none" dirty="0">
                <a:solidFill>
                  <a:schemeClr val="tx2"/>
                </a:solidFill>
              </a:rPr>
              <a:t> Developed ML model which can predict and detect attacks.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3200" cap="none" dirty="0">
                <a:solidFill>
                  <a:schemeClr val="tx2"/>
                </a:solidFill>
              </a:rPr>
              <a:t> Developed a Model Search mechanism which exhaustively searched for optimal model among several possible classification approaches.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3200" cap="none" dirty="0">
                <a:solidFill>
                  <a:schemeClr val="tx2"/>
                </a:solidFill>
              </a:rPr>
              <a:t> Our model detected the attacks with 100% accuracy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3200" cap="none" dirty="0">
                <a:solidFill>
                  <a:schemeClr val="tx2"/>
                </a:solidFill>
              </a:rPr>
              <a:t> Our best attack predictor model based on Random Forest can detect “Man In the Middle Attack” approx. 2 seconds in advance, with promising F1 score of 0.89.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3200" cap="none" dirty="0">
                <a:solidFill>
                  <a:schemeClr val="tx2"/>
                </a:solidFill>
              </a:rPr>
              <a:t> Explored the usage of </a:t>
            </a:r>
            <a:r>
              <a:rPr lang="en-IN" sz="3200" cap="none" dirty="0" err="1">
                <a:solidFill>
                  <a:schemeClr val="tx2"/>
                </a:solidFill>
              </a:rPr>
              <a:t>PyEEG</a:t>
            </a:r>
            <a:r>
              <a:rPr lang="en-IN" sz="3200" cap="none" dirty="0">
                <a:solidFill>
                  <a:schemeClr val="tx2"/>
                </a:solidFill>
              </a:rPr>
              <a:t> library for this problem.</a:t>
            </a:r>
            <a:endParaRPr lang="en-US" sz="3200" cap="none" dirty="0">
              <a:solidFill>
                <a:schemeClr val="tx2"/>
              </a:solidFill>
            </a:endParaRPr>
          </a:p>
          <a:p>
            <a:pPr marL="0" indent="0">
              <a:buClr>
                <a:schemeClr val="tx2"/>
              </a:buClr>
              <a:buNone/>
            </a:pPr>
            <a:endParaRPr lang="en-US" sz="3200" cap="non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793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3DB21B-16FB-498C-A3FD-52097370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975800"/>
            <a:ext cx="10364451" cy="90639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717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8DE5-5677-4329-8817-5B837F1DC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b="1"/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3ECA5F-F989-44C9-8AD7-66D8F4552DF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65499879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867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>
            <a:extLst>
              <a:ext uri="{FF2B5EF4-FFF2-40B4-BE49-F238E27FC236}">
                <a16:creationId xmlns:a16="http://schemas.microsoft.com/office/drawing/2014/main" id="{7407B0FF-43E0-4B2E-B48B-C2A472D10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CAC6C18-4147-48ED-8B6A-19B3E0D89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5DE4C8-F448-4DAD-A070-BB2C37AD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INTRODUCTION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384E89-50C7-458D-B39E-8C8EE5B12E7A}"/>
              </a:ext>
            </a:extLst>
          </p:cNvPr>
          <p:cNvSpPr txBox="1">
            <a:spLocks/>
          </p:cNvSpPr>
          <p:nvPr/>
        </p:nvSpPr>
        <p:spPr>
          <a:xfrm>
            <a:off x="424070" y="731520"/>
            <a:ext cx="11343860" cy="5958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ECB6A57F-458C-447D-9E44-367E78E8A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9579391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3976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7407B0FF-43E0-4B2E-B48B-C2A472D10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AC6C18-4147-48ED-8B6A-19B3E0D89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DE4C8-F448-4DAD-A070-BB2C37AD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b="1"/>
              <a:t>Novel ideas &amp; contributions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A384E89-50C7-458D-B39E-8C8EE5B12E7A}"/>
              </a:ext>
            </a:extLst>
          </p:cNvPr>
          <p:cNvSpPr txBox="1">
            <a:spLocks/>
          </p:cNvSpPr>
          <p:nvPr/>
        </p:nvSpPr>
        <p:spPr>
          <a:xfrm>
            <a:off x="424070" y="731520"/>
            <a:ext cx="11343860" cy="5958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61EFF00-03A7-49E6-B989-5154606A35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4565833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264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E4C8-F448-4DAD-A070-BB2C37AD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8352"/>
            <a:ext cx="10364451" cy="5631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DATA Description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9E317C1-DEAA-4A15-B58C-EF87950E7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193407"/>
              </p:ext>
            </p:extLst>
          </p:nvPr>
        </p:nvGraphicFramePr>
        <p:xfrm>
          <a:off x="249048" y="1722445"/>
          <a:ext cx="5005582" cy="48951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2791">
                  <a:extLst>
                    <a:ext uri="{9D8B030D-6E8A-4147-A177-3AD203B41FA5}">
                      <a16:colId xmlns:a16="http://schemas.microsoft.com/office/drawing/2014/main" val="1418428367"/>
                    </a:ext>
                  </a:extLst>
                </a:gridCol>
                <a:gridCol w="2502791">
                  <a:extLst>
                    <a:ext uri="{9D8B030D-6E8A-4147-A177-3AD203B41FA5}">
                      <a16:colId xmlns:a16="http://schemas.microsoft.com/office/drawing/2014/main" val="3213582513"/>
                    </a:ext>
                  </a:extLst>
                </a:gridCol>
              </a:tblGrid>
              <a:tr h="3988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Over 400K Samples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199600"/>
                  </a:ext>
                </a:extLst>
              </a:tr>
              <a:tr h="610349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2"/>
                          </a:solidFill>
                        </a:rPr>
                        <a:t>frame.number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: Index of the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ip.proto</a:t>
                      </a:r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Frame protocol type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39896"/>
                  </a:ext>
                </a:extLst>
              </a:tr>
              <a:tr h="610349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frame.time</a:t>
                      </a:r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IN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Stamp of the frame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ip.len</a:t>
                      </a:r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Frame IP length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230314"/>
                  </a:ext>
                </a:extLst>
              </a:tr>
              <a:tr h="610349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frame.len</a:t>
                      </a:r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Frame length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tcp.len</a:t>
                      </a:r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Frame TCP length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328128"/>
                  </a:ext>
                </a:extLst>
              </a:tr>
              <a:tr h="571463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eth.src</a:t>
                      </a:r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Descriptor of frame originator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tcp.srcport</a:t>
                      </a:r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IN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 port of frame originator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427235"/>
                  </a:ext>
                </a:extLst>
              </a:tr>
              <a:tr h="678502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eth.dst</a:t>
                      </a:r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Descriptor of frame destination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tcp.srcport</a:t>
                      </a:r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TCP port of frame destination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44894"/>
                  </a:ext>
                </a:extLst>
              </a:tr>
              <a:tr h="610349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ip.src</a:t>
                      </a:r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IN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address of frame originator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: Transmission Value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92109"/>
                  </a:ext>
                </a:extLst>
              </a:tr>
              <a:tr h="797335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ip.dst</a:t>
                      </a:r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IN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address of frame destination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normality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: </a:t>
                      </a:r>
                      <a:r>
                        <a:rPr lang="en-IN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Transaction Type: Normal, Attack or Probe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02992"/>
                  </a:ext>
                </a:extLst>
              </a:tr>
            </a:tbl>
          </a:graphicData>
        </a:graphic>
      </p:graphicFrame>
      <p:sp>
        <p:nvSpPr>
          <p:cNvPr id="7" name="Subtitle 3">
            <a:extLst>
              <a:ext uri="{FF2B5EF4-FFF2-40B4-BE49-F238E27FC236}">
                <a16:creationId xmlns:a16="http://schemas.microsoft.com/office/drawing/2014/main" id="{D3B1D68D-AAF9-4F8D-86AD-557940B66F30}"/>
              </a:ext>
            </a:extLst>
          </p:cNvPr>
          <p:cNvSpPr txBox="1">
            <a:spLocks/>
          </p:cNvSpPr>
          <p:nvPr/>
        </p:nvSpPr>
        <p:spPr>
          <a:xfrm>
            <a:off x="5574310" y="687878"/>
            <a:ext cx="3479310" cy="38311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2"/>
                </a:solidFill>
              </a:rPr>
              <a:t> 'Normality</a:t>
            </a:r>
            <a:r>
              <a:rPr lang="en-IN" dirty="0">
                <a:solidFill>
                  <a:schemeClr val="tx2"/>
                </a:solidFill>
              </a:rPr>
              <a:t>’ </a:t>
            </a:r>
            <a:r>
              <a:rPr lang="en-IN" cap="none" dirty="0">
                <a:solidFill>
                  <a:schemeClr val="tx2"/>
                </a:solidFill>
              </a:rPr>
              <a:t>is the categorical target variable with values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2"/>
                </a:solidFill>
              </a:rPr>
              <a:t> </a:t>
            </a:r>
            <a:r>
              <a:rPr lang="en-US" cap="none" dirty="0">
                <a:solidFill>
                  <a:schemeClr val="tx2"/>
                </a:solidFill>
              </a:rPr>
              <a:t>0-Normal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2"/>
                </a:solidFill>
              </a:rPr>
              <a:t> 1-Wrong Setup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2"/>
                </a:solidFill>
              </a:rPr>
              <a:t> 2-DDOS attack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2"/>
                </a:solidFill>
              </a:rPr>
              <a:t> 3-Data type probing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2"/>
                </a:solidFill>
              </a:rPr>
              <a:t> 4-Scan Attack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2"/>
                </a:solidFill>
              </a:rPr>
              <a:t> 5-Man In the Middle Attack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2"/>
                </a:solidFill>
              </a:rPr>
              <a:t> No class imbalance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35910-9F51-407F-9A41-0CC310AD9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040" y="1325730"/>
            <a:ext cx="2903234" cy="1947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BB110C-3CC7-483B-993D-2BF0BE3D6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040" y="4446941"/>
            <a:ext cx="2978912" cy="21706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10" name="Subtitle 3">
            <a:extLst>
              <a:ext uri="{FF2B5EF4-FFF2-40B4-BE49-F238E27FC236}">
                <a16:creationId xmlns:a16="http://schemas.microsoft.com/office/drawing/2014/main" id="{1F341319-AF39-4354-8A8E-1F5583A01814}"/>
              </a:ext>
            </a:extLst>
          </p:cNvPr>
          <p:cNvSpPr txBox="1">
            <a:spLocks/>
          </p:cNvSpPr>
          <p:nvPr/>
        </p:nvSpPr>
        <p:spPr>
          <a:xfrm>
            <a:off x="5619100" y="5012012"/>
            <a:ext cx="3389730" cy="19986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2"/>
                </a:solidFill>
              </a:rPr>
              <a:t> </a:t>
            </a:r>
            <a:r>
              <a:rPr lang="en-US" cap="none" dirty="0" err="1">
                <a:solidFill>
                  <a:schemeClr val="tx2"/>
                </a:solidFill>
              </a:rPr>
              <a:t>frame.len</a:t>
            </a:r>
            <a:r>
              <a:rPr lang="en-US" cap="none" dirty="0">
                <a:solidFill>
                  <a:schemeClr val="tx2"/>
                </a:solidFill>
              </a:rPr>
              <a:t>, </a:t>
            </a:r>
            <a:r>
              <a:rPr lang="en-US" cap="none" dirty="0" err="1">
                <a:solidFill>
                  <a:schemeClr val="tx2"/>
                </a:solidFill>
              </a:rPr>
              <a:t>ip.proto</a:t>
            </a:r>
            <a:r>
              <a:rPr lang="en-US" cap="none" dirty="0">
                <a:solidFill>
                  <a:schemeClr val="tx2"/>
                </a:solidFill>
              </a:rPr>
              <a:t>, </a:t>
            </a:r>
            <a:r>
              <a:rPr lang="en-US" cap="none" dirty="0" err="1">
                <a:solidFill>
                  <a:schemeClr val="tx2"/>
                </a:solidFill>
              </a:rPr>
              <a:t>ip.len</a:t>
            </a:r>
            <a:r>
              <a:rPr lang="en-US" cap="none" dirty="0">
                <a:solidFill>
                  <a:schemeClr val="tx2"/>
                </a:solidFill>
              </a:rPr>
              <a:t> &amp; </a:t>
            </a:r>
            <a:r>
              <a:rPr lang="en-US" cap="none" dirty="0" err="1">
                <a:solidFill>
                  <a:schemeClr val="tx2"/>
                </a:solidFill>
              </a:rPr>
              <a:t>tcp.len</a:t>
            </a:r>
            <a:r>
              <a:rPr lang="en-US" cap="none" dirty="0">
                <a:solidFill>
                  <a:schemeClr val="tx2"/>
                </a:solidFill>
              </a:rPr>
              <a:t> have reasonable correlation with target</a:t>
            </a:r>
            <a:endParaRPr lang="en-IN" cap="none" dirty="0">
              <a:solidFill>
                <a:schemeClr val="tx2"/>
              </a:solidFill>
            </a:endParaRPr>
          </a:p>
          <a:p>
            <a:endParaRPr lang="en-US" cap="none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Subtitle 3">
            <a:extLst>
              <a:ext uri="{FF2B5EF4-FFF2-40B4-BE49-F238E27FC236}">
                <a16:creationId xmlns:a16="http://schemas.microsoft.com/office/drawing/2014/main" id="{C89188DF-EACA-4FE2-8660-1A8D8AB6ACCC}"/>
              </a:ext>
            </a:extLst>
          </p:cNvPr>
          <p:cNvSpPr txBox="1">
            <a:spLocks/>
          </p:cNvSpPr>
          <p:nvPr/>
        </p:nvSpPr>
        <p:spPr>
          <a:xfrm>
            <a:off x="249048" y="687878"/>
            <a:ext cx="5370052" cy="8758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2"/>
                </a:solidFill>
              </a:rPr>
              <a:t> </a:t>
            </a:r>
            <a:r>
              <a:rPr lang="en-US" sz="1800" cap="none" dirty="0">
                <a:solidFill>
                  <a:schemeClr val="tx2"/>
                </a:solidFill>
              </a:rPr>
              <a:t>Data source </a:t>
            </a:r>
            <a:r>
              <a:rPr lang="en-IN" sz="1600" cap="none" dirty="0">
                <a:solidFill>
                  <a:schemeClr val="tx2"/>
                </a:solidFill>
                <a:hlinkClick r:id="rId4"/>
              </a:rPr>
              <a:t>https://www.kaggle.com/speedwall10/iot-device-network-logs</a:t>
            </a:r>
            <a:endParaRPr lang="en-IN" sz="1600" cap="none" dirty="0">
              <a:solidFill>
                <a:schemeClr val="tx2"/>
              </a:solidFill>
            </a:endParaRPr>
          </a:p>
          <a:p>
            <a:endParaRPr lang="en-US" cap="none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65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E4C8-F448-4DAD-A070-BB2C37AD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8352"/>
            <a:ext cx="10364451" cy="5631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TIME-SERIES VIEW OF DATA</a:t>
            </a: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762DDA4E-212F-4AC7-A0FD-612124A4B681}"/>
              </a:ext>
            </a:extLst>
          </p:cNvPr>
          <p:cNvSpPr txBox="1">
            <a:spLocks/>
          </p:cNvSpPr>
          <p:nvPr/>
        </p:nvSpPr>
        <p:spPr>
          <a:xfrm>
            <a:off x="589094" y="891871"/>
            <a:ext cx="11101579" cy="57341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2400" cap="none" dirty="0">
                <a:solidFill>
                  <a:schemeClr val="tx2"/>
                </a:solidFill>
              </a:rPr>
              <a:t>Goal - get useful patterns for </a:t>
            </a:r>
            <a:r>
              <a:rPr lang="en-IN" sz="2400" cap="none" dirty="0" err="1">
                <a:solidFill>
                  <a:schemeClr val="tx2"/>
                </a:solidFill>
              </a:rPr>
              <a:t>frame.len</a:t>
            </a:r>
            <a:r>
              <a:rPr lang="en-IN" sz="2400" cap="none" dirty="0">
                <a:solidFill>
                  <a:schemeClr val="tx2"/>
                </a:solidFill>
              </a:rPr>
              <a:t>, </a:t>
            </a:r>
            <a:r>
              <a:rPr lang="en-IN" sz="2400" cap="none" dirty="0" err="1">
                <a:solidFill>
                  <a:schemeClr val="tx2"/>
                </a:solidFill>
              </a:rPr>
              <a:t>ip.proto</a:t>
            </a:r>
            <a:r>
              <a:rPr lang="en-IN" sz="2400" cap="none" dirty="0">
                <a:solidFill>
                  <a:schemeClr val="tx2"/>
                </a:solidFill>
              </a:rPr>
              <a:t> and other predictor values over time PRIOR to an attack by rearranging (sort) the data using </a:t>
            </a:r>
            <a:r>
              <a:rPr lang="en-IN" sz="2400" cap="none" dirty="0" err="1">
                <a:solidFill>
                  <a:schemeClr val="tx2"/>
                </a:solidFill>
              </a:rPr>
              <a:t>frame.time</a:t>
            </a:r>
            <a:r>
              <a:rPr lang="en-IN" sz="2400" cap="none" dirty="0">
                <a:solidFill>
                  <a:schemeClr val="tx2"/>
                </a:solidFill>
              </a:rPr>
              <a:t> 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2400" cap="none" dirty="0">
                <a:solidFill>
                  <a:schemeClr val="tx2"/>
                </a:solidFill>
              </a:rPr>
              <a:t>New terms - 1. </a:t>
            </a:r>
            <a:r>
              <a:rPr lang="en-IN" sz="2400" b="1" cap="none" dirty="0">
                <a:solidFill>
                  <a:schemeClr val="tx2"/>
                </a:solidFill>
              </a:rPr>
              <a:t>history</a:t>
            </a:r>
            <a:r>
              <a:rPr lang="en-IN" sz="2400" cap="none" dirty="0">
                <a:solidFill>
                  <a:schemeClr val="tx2"/>
                </a:solidFill>
              </a:rPr>
              <a:t> which is # time-frames used for prediction. 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IN" sz="2400" cap="none" dirty="0">
                <a:solidFill>
                  <a:schemeClr val="tx2"/>
                </a:solidFill>
              </a:rPr>
              <a:t>                        2. </a:t>
            </a:r>
            <a:r>
              <a:rPr lang="en-IN" sz="2400" b="1" cap="none" dirty="0">
                <a:solidFill>
                  <a:schemeClr val="tx2"/>
                </a:solidFill>
              </a:rPr>
              <a:t>lead</a:t>
            </a:r>
            <a:r>
              <a:rPr lang="en-IN" sz="2400" cap="none" dirty="0">
                <a:solidFill>
                  <a:schemeClr val="tx2"/>
                </a:solidFill>
              </a:rPr>
              <a:t> which is # time-frames immediately before the attack (or normal).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2400" cap="none" dirty="0">
                <a:solidFill>
                  <a:schemeClr val="tx2"/>
                </a:solidFill>
              </a:rPr>
              <a:t>Example - to predict future 'normality' 100 time-frames </a:t>
            </a:r>
            <a:r>
              <a:rPr lang="en-IN" sz="2400" b="1" cap="none" dirty="0">
                <a:solidFill>
                  <a:schemeClr val="tx2"/>
                </a:solidFill>
              </a:rPr>
              <a:t>in advance</a:t>
            </a:r>
            <a:r>
              <a:rPr lang="en-IN" sz="2400" cap="none" dirty="0">
                <a:solidFill>
                  <a:schemeClr val="tx2"/>
                </a:solidFill>
              </a:rPr>
              <a:t> we say, lead = 100. To </a:t>
            </a:r>
            <a:r>
              <a:rPr lang="en-IN" sz="2400" cap="none" dirty="0" err="1">
                <a:solidFill>
                  <a:schemeClr val="tx2"/>
                </a:solidFill>
              </a:rPr>
              <a:t>analyze</a:t>
            </a:r>
            <a:r>
              <a:rPr lang="en-IN" sz="2400" cap="none" dirty="0">
                <a:solidFill>
                  <a:schemeClr val="tx2"/>
                </a:solidFill>
              </a:rPr>
              <a:t> 600 time-frames of data to make this prediction we say, history = 600. </a:t>
            </a:r>
          </a:p>
          <a:p>
            <a:pPr marL="0" indent="0">
              <a:buClr>
                <a:schemeClr val="tx2"/>
              </a:buClr>
              <a:buNone/>
            </a:pPr>
            <a:endParaRPr lang="en-IN" cap="none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IN" cap="none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IN" cap="none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777D7-B435-40B6-86BC-DC3521F375E3}"/>
              </a:ext>
            </a:extLst>
          </p:cNvPr>
          <p:cNvSpPr/>
          <p:nvPr/>
        </p:nvSpPr>
        <p:spPr>
          <a:xfrm>
            <a:off x="7463598" y="4679995"/>
            <a:ext cx="993913" cy="437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B9A7F979-2E60-4DFF-BCA9-BFCCCD463F0B}"/>
              </a:ext>
            </a:extLst>
          </p:cNvPr>
          <p:cNvSpPr/>
          <p:nvPr/>
        </p:nvSpPr>
        <p:spPr>
          <a:xfrm>
            <a:off x="3459280" y="4626426"/>
            <a:ext cx="2039309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60610E-F28F-49A4-8409-5835608CAF5A}"/>
              </a:ext>
            </a:extLst>
          </p:cNvPr>
          <p:cNvSpPr/>
          <p:nvPr/>
        </p:nvSpPr>
        <p:spPr>
          <a:xfrm>
            <a:off x="3302552" y="5230623"/>
            <a:ext cx="2199859" cy="662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Rows 0-599 used for prediction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B3702C-7147-4A71-8B90-4411480743A7}"/>
              </a:ext>
            </a:extLst>
          </p:cNvPr>
          <p:cNvCxnSpPr>
            <a:cxnSpLocks/>
          </p:cNvCxnSpPr>
          <p:nvPr/>
        </p:nvCxnSpPr>
        <p:spPr>
          <a:xfrm>
            <a:off x="5518247" y="4824739"/>
            <a:ext cx="0" cy="90000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92E8A2F-B35A-4C2C-A308-AD33A13BB44F}"/>
              </a:ext>
            </a:extLst>
          </p:cNvPr>
          <p:cNvSpPr/>
          <p:nvPr/>
        </p:nvSpPr>
        <p:spPr>
          <a:xfrm>
            <a:off x="4979762" y="5765620"/>
            <a:ext cx="1140315" cy="9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Predict target of Row 700</a:t>
            </a:r>
            <a:endParaRPr lang="en-US" dirty="0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34D0B574-37BE-4CFA-A055-C8F62E78C5D6}"/>
              </a:ext>
            </a:extLst>
          </p:cNvPr>
          <p:cNvSpPr/>
          <p:nvPr/>
        </p:nvSpPr>
        <p:spPr>
          <a:xfrm>
            <a:off x="5536668" y="4612358"/>
            <a:ext cx="2039309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309052-685F-46C0-B0E1-CD579BA06011}"/>
              </a:ext>
            </a:extLst>
          </p:cNvPr>
          <p:cNvSpPr/>
          <p:nvPr/>
        </p:nvSpPr>
        <p:spPr>
          <a:xfrm>
            <a:off x="5549920" y="5188256"/>
            <a:ext cx="2199859" cy="8416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Rows 599-699 </a:t>
            </a:r>
            <a:r>
              <a:rPr lang="en-IN" b="1" dirty="0">
                <a:solidFill>
                  <a:schemeClr val="tx1"/>
                </a:solidFill>
              </a:rPr>
              <a:t>NOT</a:t>
            </a:r>
            <a:r>
              <a:rPr lang="en-IN" dirty="0">
                <a:solidFill>
                  <a:schemeClr val="tx1"/>
                </a:solidFill>
              </a:rPr>
              <a:t> used for prediction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25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E4C8-F448-4DAD-A070-BB2C37AD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8352"/>
            <a:ext cx="10364451" cy="5631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 single sample of TIME-SERIES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66170B-8143-4083-844B-F0E1031F9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3" y="717326"/>
            <a:ext cx="11701670" cy="27116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D404AE-7198-45CD-B1F5-314401016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02" y="3429000"/>
            <a:ext cx="11701671" cy="2907803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17CC03D8-F66E-4328-99B5-20B9CFE78D30}"/>
              </a:ext>
            </a:extLst>
          </p:cNvPr>
          <p:cNvSpPr txBox="1">
            <a:spLocks/>
          </p:cNvSpPr>
          <p:nvPr/>
        </p:nvSpPr>
        <p:spPr>
          <a:xfrm>
            <a:off x="331302" y="6273919"/>
            <a:ext cx="11317356" cy="41572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2"/>
              </a:buClr>
              <a:buNone/>
            </a:pPr>
            <a:r>
              <a:rPr lang="en-IN" cap="none" dirty="0">
                <a:solidFill>
                  <a:schemeClr val="tx2"/>
                </a:solidFill>
              </a:rPr>
              <a:t>Inference: Most variables have systematic patterns over time except </a:t>
            </a:r>
            <a:r>
              <a:rPr lang="en-IN" cap="none" dirty="0" err="1">
                <a:solidFill>
                  <a:schemeClr val="tx2"/>
                </a:solidFill>
              </a:rPr>
              <a:t>ip.proto</a:t>
            </a:r>
            <a:endParaRPr lang="en-IN" cap="non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94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E4C8-F448-4DAD-A070-BB2C37AD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8352"/>
            <a:ext cx="10364451" cy="5631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58313-EAC0-4213-9F7A-E3469AA662A0}"/>
              </a:ext>
            </a:extLst>
          </p:cNvPr>
          <p:cNvSpPr txBox="1">
            <a:spLocks/>
          </p:cNvSpPr>
          <p:nvPr/>
        </p:nvSpPr>
        <p:spPr>
          <a:xfrm>
            <a:off x="1378227" y="892202"/>
            <a:ext cx="9899997" cy="55943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2"/>
              </a:buClr>
              <a:buNone/>
            </a:pPr>
            <a:endParaRPr lang="en-US" cap="none" dirty="0">
              <a:solidFill>
                <a:schemeClr val="tx2"/>
              </a:solidFill>
            </a:endParaRPr>
          </a:p>
          <a:p>
            <a:pPr marL="0" indent="0">
              <a:buClr>
                <a:schemeClr val="tx2"/>
              </a:buClr>
              <a:buNone/>
            </a:pPr>
            <a:endParaRPr lang="en-US" cap="none" dirty="0">
              <a:solidFill>
                <a:schemeClr val="tx2"/>
              </a:solidFill>
            </a:endParaRPr>
          </a:p>
          <a:p>
            <a:pPr marL="0" indent="0">
              <a:buClr>
                <a:schemeClr val="tx2"/>
              </a:buClr>
              <a:buNone/>
            </a:pPr>
            <a:endParaRPr lang="en-US" cap="none" dirty="0">
              <a:solidFill>
                <a:schemeClr val="tx2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77875CA-923F-49B8-B7C0-3D69BDFA76C2}"/>
              </a:ext>
            </a:extLst>
          </p:cNvPr>
          <p:cNvSpPr txBox="1">
            <a:spLocks/>
          </p:cNvSpPr>
          <p:nvPr/>
        </p:nvSpPr>
        <p:spPr>
          <a:xfrm>
            <a:off x="119270" y="1877171"/>
            <a:ext cx="3833324" cy="101934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2"/>
              </a:buClr>
              <a:buNone/>
            </a:pPr>
            <a:endParaRPr lang="en-US" cap="none" dirty="0">
              <a:solidFill>
                <a:schemeClr val="tx2"/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4E6D611-F2D9-462A-84A1-C2869E0CBAC7}"/>
              </a:ext>
            </a:extLst>
          </p:cNvPr>
          <p:cNvSpPr txBox="1">
            <a:spLocks/>
          </p:cNvSpPr>
          <p:nvPr/>
        </p:nvSpPr>
        <p:spPr>
          <a:xfrm>
            <a:off x="119270" y="3057195"/>
            <a:ext cx="3833324" cy="101934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endParaRPr lang="en-US" cap="none" dirty="0">
              <a:solidFill>
                <a:schemeClr val="tx2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8790BE6-B20C-4C22-966B-EA12D4D45825}"/>
              </a:ext>
            </a:extLst>
          </p:cNvPr>
          <p:cNvSpPr txBox="1">
            <a:spLocks/>
          </p:cNvSpPr>
          <p:nvPr/>
        </p:nvSpPr>
        <p:spPr>
          <a:xfrm>
            <a:off x="119270" y="4209352"/>
            <a:ext cx="3833324" cy="101934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endParaRPr lang="en-US" cap="none" dirty="0">
              <a:solidFill>
                <a:schemeClr val="tx2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C11BBC7-0051-4B46-BEE8-FF6EEADD324D}"/>
              </a:ext>
            </a:extLst>
          </p:cNvPr>
          <p:cNvSpPr txBox="1">
            <a:spLocks/>
          </p:cNvSpPr>
          <p:nvPr/>
        </p:nvSpPr>
        <p:spPr>
          <a:xfrm>
            <a:off x="119270" y="5347927"/>
            <a:ext cx="3896139" cy="101934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endParaRPr lang="en-IN" cap="none" dirty="0">
              <a:solidFill>
                <a:schemeClr val="tx2"/>
              </a:solidFill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F03BC26E-329A-489A-89D9-D3F992B6C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642502"/>
              </p:ext>
            </p:extLst>
          </p:nvPr>
        </p:nvGraphicFramePr>
        <p:xfrm>
          <a:off x="913774" y="768854"/>
          <a:ext cx="10760766" cy="58870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2838">
                  <a:extLst>
                    <a:ext uri="{9D8B030D-6E8A-4147-A177-3AD203B41FA5}">
                      <a16:colId xmlns:a16="http://schemas.microsoft.com/office/drawing/2014/main" val="905178339"/>
                    </a:ext>
                  </a:extLst>
                </a:gridCol>
                <a:gridCol w="2649196">
                  <a:extLst>
                    <a:ext uri="{9D8B030D-6E8A-4147-A177-3AD203B41FA5}">
                      <a16:colId xmlns:a16="http://schemas.microsoft.com/office/drawing/2014/main" val="2034109983"/>
                    </a:ext>
                  </a:extLst>
                </a:gridCol>
                <a:gridCol w="6238732">
                  <a:extLst>
                    <a:ext uri="{9D8B030D-6E8A-4147-A177-3AD203B41FA5}">
                      <a16:colId xmlns:a16="http://schemas.microsoft.com/office/drawing/2014/main" val="3850394448"/>
                    </a:ext>
                  </a:extLst>
                </a:gridCol>
              </a:tblGrid>
              <a:tr h="50728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cap="none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Model to build</a:t>
                      </a:r>
                      <a:endParaRPr lang="en-US" sz="1800" b="1" kern="1200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Details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523963"/>
                  </a:ext>
                </a:extLst>
              </a:tr>
              <a:tr h="10803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Attack Detection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cap="none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Objective- identify whether </a:t>
                      </a:r>
                      <a:r>
                        <a:rPr lang="en-IN" sz="1900" b="1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the current frame</a:t>
                      </a:r>
                      <a:r>
                        <a:rPr lang="en-IN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is an instance of attack or not. </a:t>
                      </a:r>
                    </a:p>
                    <a:p>
                      <a:endParaRPr lang="en-IN" sz="1900" kern="1200" cap="none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Use '</a:t>
                      </a:r>
                      <a:r>
                        <a:rPr lang="en-IN" sz="1900" kern="1200" cap="none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frame.len</a:t>
                      </a:r>
                      <a:r>
                        <a:rPr lang="en-IN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IN" sz="1900" kern="1200" cap="none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ip.proto</a:t>
                      </a:r>
                      <a:r>
                        <a:rPr lang="en-IN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IN" sz="1900" kern="1200" cap="none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ip.len</a:t>
                      </a:r>
                      <a:r>
                        <a:rPr lang="en-IN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IN" sz="1900" kern="1200" cap="none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tcp.len</a:t>
                      </a:r>
                      <a:r>
                        <a:rPr lang="en-IN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', 'Value’  features to predict the 'normality'.</a:t>
                      </a:r>
                      <a:endParaRPr lang="en-US" sz="1900" kern="1200" cap="none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634444"/>
                  </a:ext>
                </a:extLst>
              </a:tr>
              <a:tr h="875591">
                <a:tc rowSpan="4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2"/>
                        </a:buClr>
                        <a:buNone/>
                      </a:pPr>
                      <a:r>
                        <a:rPr lang="en-US" sz="1900" b="1" cap="none" dirty="0">
                          <a:solidFill>
                            <a:schemeClr val="tx2"/>
                          </a:solidFill>
                        </a:rPr>
                        <a:t>Predict Future Attacks using Time-Series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2"/>
                        </a:buClr>
                        <a:buNone/>
                      </a:pPr>
                      <a:r>
                        <a:rPr lang="en-IN" sz="1900" cap="none" dirty="0">
                          <a:solidFill>
                            <a:schemeClr val="tx2"/>
                          </a:solidFill>
                        </a:rPr>
                        <a:t>Predict Near Future Attacks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2"/>
                        </a:buClr>
                        <a:buNone/>
                      </a:pPr>
                      <a:r>
                        <a:rPr lang="en-IN" sz="1900" cap="none" dirty="0">
                          <a:solidFill>
                            <a:schemeClr val="tx2"/>
                          </a:solidFill>
                        </a:rPr>
                        <a:t>history = 5 &amp; lead=10</a:t>
                      </a:r>
                      <a:endParaRPr lang="en-US" sz="1900" cap="none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Combine features for every 5 frames, skip the next 10 time-frames and predict for the 16</a:t>
                      </a:r>
                      <a:r>
                        <a:rPr lang="en-IN" sz="1900" kern="1200" cap="none" baseline="300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time-frame.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724113"/>
                  </a:ext>
                </a:extLst>
              </a:tr>
              <a:tr h="875591">
                <a:tc vMerge="1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2"/>
                        </a:buClr>
                        <a:buNone/>
                      </a:pPr>
                      <a:endParaRPr lang="en-US" cap="none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2"/>
                        </a:buClr>
                        <a:buNone/>
                      </a:pPr>
                      <a:r>
                        <a:rPr lang="en-IN" sz="1900" cap="none" dirty="0">
                          <a:solidFill>
                            <a:schemeClr val="tx2"/>
                          </a:solidFill>
                        </a:rPr>
                        <a:t>Predict Far Future Attacks 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2"/>
                        </a:buClr>
                        <a:buNone/>
                      </a:pPr>
                      <a:r>
                        <a:rPr lang="en-IN" sz="1900" cap="none" dirty="0">
                          <a:solidFill>
                            <a:schemeClr val="tx2"/>
                          </a:solidFill>
                        </a:rPr>
                        <a:t>history = 5 &amp; lead = 100</a:t>
                      </a:r>
                      <a:endParaRPr lang="en-US" sz="1900" cap="none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Combine features for every 5 frames, skip the next 100 time-frames and predict for the 106</a:t>
                      </a:r>
                      <a:r>
                        <a:rPr lang="en-IN" sz="1900" kern="1200" cap="none" baseline="300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time-frame. </a:t>
                      </a:r>
                    </a:p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03394"/>
                  </a:ext>
                </a:extLst>
              </a:tr>
              <a:tr h="875591">
                <a:tc vMerge="1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2"/>
                        </a:buClr>
                        <a:buNone/>
                      </a:pPr>
                      <a:endParaRPr lang="en-US" cap="none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2"/>
                        </a:buClr>
                        <a:buNone/>
                      </a:pPr>
                      <a:r>
                        <a:rPr lang="en-IN" sz="1900" cap="none" dirty="0">
                          <a:solidFill>
                            <a:schemeClr val="tx2"/>
                          </a:solidFill>
                        </a:rPr>
                        <a:t>Predict Far Future Attacks 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2"/>
                        </a:buClr>
                        <a:buNone/>
                      </a:pPr>
                      <a:r>
                        <a:rPr lang="en-IN" sz="1900" cap="none" dirty="0">
                          <a:solidFill>
                            <a:schemeClr val="tx2"/>
                          </a:solidFill>
                        </a:rPr>
                        <a:t>history = 100 &amp; lead = 10</a:t>
                      </a:r>
                      <a:endParaRPr lang="en-US" sz="1900" cap="none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Combine features for every 100 frames, skip the next 10 time-frames and predict for the 111th time-frame. </a:t>
                      </a:r>
                    </a:p>
                    <a:p>
                      <a:r>
                        <a:rPr lang="en-US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Perform feature engineering using </a:t>
                      </a:r>
                      <a:r>
                        <a:rPr lang="en-US" sz="1900" kern="1200" cap="none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PyEEG</a:t>
                      </a:r>
                      <a:r>
                        <a:rPr lang="en-US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29920"/>
                  </a:ext>
                </a:extLst>
              </a:tr>
              <a:tr h="875591">
                <a:tc vMerge="1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2"/>
                        </a:buClr>
                        <a:buNone/>
                      </a:pPr>
                      <a:endParaRPr lang="en-IN" cap="none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2"/>
                        </a:buClr>
                        <a:buNone/>
                      </a:pPr>
                      <a:r>
                        <a:rPr lang="en-IN" sz="1900" cap="none" dirty="0">
                          <a:solidFill>
                            <a:schemeClr val="tx2"/>
                          </a:solidFill>
                        </a:rPr>
                        <a:t>Predict Far Future Attacks 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2"/>
                        </a:buClr>
                        <a:buNone/>
                      </a:pPr>
                      <a:r>
                        <a:rPr lang="en-IN" sz="1900" cap="none" dirty="0">
                          <a:solidFill>
                            <a:schemeClr val="tx2"/>
                          </a:solidFill>
                        </a:rPr>
                        <a:t>history = 100 &amp; lead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Combine features for every 100 frames, skip the next 100 time-frames and predict for the 201th time-frame. </a:t>
                      </a:r>
                    </a:p>
                    <a:p>
                      <a:r>
                        <a:rPr lang="en-US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Perform feature engineering using </a:t>
                      </a:r>
                      <a:r>
                        <a:rPr lang="en-US" sz="1900" kern="1200" cap="none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PyEEG</a:t>
                      </a:r>
                      <a:endParaRPr lang="en-US" sz="1900" kern="1200" cap="none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538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28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E4C8-F448-4DAD-A070-BB2C37AD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8352"/>
            <a:ext cx="10364451" cy="5631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Model search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6A1D9-8253-4BCD-B0B7-A0CBD275CE43}"/>
              </a:ext>
            </a:extLst>
          </p:cNvPr>
          <p:cNvSpPr txBox="1">
            <a:spLocks/>
          </p:cNvSpPr>
          <p:nvPr/>
        </p:nvSpPr>
        <p:spPr>
          <a:xfrm>
            <a:off x="437322" y="662609"/>
            <a:ext cx="11317356" cy="60270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2"/>
                </a:solidFill>
              </a:rPr>
              <a:t> </a:t>
            </a:r>
            <a:r>
              <a:rPr lang="en-IN" sz="1800" cap="none" dirty="0">
                <a:solidFill>
                  <a:schemeClr val="tx2"/>
                </a:solidFill>
              </a:rPr>
              <a:t>This framework is a collection of model pipelines generated in combinatorial fashion. </a:t>
            </a: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1800" cap="none" dirty="0">
                <a:solidFill>
                  <a:schemeClr val="tx2"/>
                </a:solidFill>
              </a:rPr>
              <a:t>Given a dataset (X, y) this validates 120 different model pipelines and stores their results. This also uses </a:t>
            </a:r>
            <a:r>
              <a:rPr lang="en-IN" sz="1800" cap="none" dirty="0" err="1">
                <a:solidFill>
                  <a:schemeClr val="tx2"/>
                </a:solidFill>
              </a:rPr>
              <a:t>GridsearchCV</a:t>
            </a:r>
            <a:r>
              <a:rPr lang="en-IN" sz="1800" cap="none" dirty="0">
                <a:solidFill>
                  <a:schemeClr val="tx2"/>
                </a:solidFill>
              </a:rPr>
              <a:t> used for </a:t>
            </a:r>
            <a:r>
              <a:rPr lang="en-IN" sz="1800" cap="none" dirty="0" err="1">
                <a:solidFill>
                  <a:schemeClr val="tx2"/>
                </a:solidFill>
              </a:rPr>
              <a:t>hyperparams</a:t>
            </a:r>
            <a:r>
              <a:rPr lang="en-IN" sz="1800" cap="none" dirty="0">
                <a:solidFill>
                  <a:schemeClr val="tx2"/>
                </a:solidFill>
              </a:rPr>
              <a:t> search for each pipeline. Models to be generated can be controlled via experiment </a:t>
            </a:r>
            <a:r>
              <a:rPr lang="en-IN" sz="1800" cap="none" dirty="0" err="1">
                <a:solidFill>
                  <a:schemeClr val="tx2"/>
                </a:solidFill>
              </a:rPr>
              <a:t>yml</a:t>
            </a:r>
            <a:r>
              <a:rPr lang="en-IN" sz="1800" cap="none" dirty="0">
                <a:solidFill>
                  <a:schemeClr val="tx2"/>
                </a:solidFill>
              </a:rPr>
              <a:t> file</a:t>
            </a: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1800" cap="none" dirty="0">
                <a:solidFill>
                  <a:schemeClr val="tx2"/>
                </a:solidFill>
              </a:rPr>
              <a:t>Generates following pipelines</a:t>
            </a:r>
            <a:r>
              <a:rPr lang="en-IN" cap="none" dirty="0">
                <a:solidFill>
                  <a:schemeClr val="tx2"/>
                </a:solidFill>
              </a:rPr>
              <a:t> 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cap="none" dirty="0">
              <a:solidFill>
                <a:schemeClr val="tx2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D6993A-E9C1-4852-B760-A9854DDD6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596732"/>
              </p:ext>
            </p:extLst>
          </p:nvPr>
        </p:nvGraphicFramePr>
        <p:xfrm>
          <a:off x="720396" y="2638164"/>
          <a:ext cx="2615366" cy="1767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5366">
                  <a:extLst>
                    <a:ext uri="{9D8B030D-6E8A-4147-A177-3AD203B41FA5}">
                      <a16:colId xmlns:a16="http://schemas.microsoft.com/office/drawing/2014/main" val="1418428367"/>
                    </a:ext>
                  </a:extLst>
                </a:gridCol>
              </a:tblGrid>
              <a:tr h="3482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Preprocessing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199600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Min-Max transform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39896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normal transform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230314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Preprocessing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3281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8EC5FC-EB6C-4A2D-A4DC-A10EC41C7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437519"/>
              </p:ext>
            </p:extLst>
          </p:nvPr>
        </p:nvGraphicFramePr>
        <p:xfrm>
          <a:off x="4044278" y="2602759"/>
          <a:ext cx="3520835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20835">
                  <a:extLst>
                    <a:ext uri="{9D8B030D-6E8A-4147-A177-3AD203B41FA5}">
                      <a16:colId xmlns:a16="http://schemas.microsoft.com/office/drawing/2014/main" val="1418428367"/>
                    </a:ext>
                  </a:extLst>
                </a:gridCol>
              </a:tblGrid>
              <a:tr h="3482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Dimensionality reduction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199600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39896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Kernel PCA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230314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Locally Linear Embedding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036574"/>
                  </a:ext>
                </a:extLst>
              </a:tr>
              <a:tr h="25561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ISO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328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No Dimensionality Reduction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2236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3A5200-1F85-4711-87D1-05944C0B2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325199"/>
              </p:ext>
            </p:extLst>
          </p:nvPr>
        </p:nvGraphicFramePr>
        <p:xfrm>
          <a:off x="8087332" y="2602759"/>
          <a:ext cx="3520835" cy="3322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20835">
                  <a:extLst>
                    <a:ext uri="{9D8B030D-6E8A-4147-A177-3AD203B41FA5}">
                      <a16:colId xmlns:a16="http://schemas.microsoft.com/office/drawing/2014/main" val="1418428367"/>
                    </a:ext>
                  </a:extLst>
                </a:gridCol>
              </a:tblGrid>
              <a:tr h="3482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Dimensionality reduction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199600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32652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Naive Bayes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21317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kNN</a:t>
                      </a:r>
                      <a:endParaRPr lang="en-US" sz="1800" b="0" i="0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218784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696739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39896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US" sz="1800" b="0" i="0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230314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AdaBoost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036574"/>
                  </a:ext>
                </a:extLst>
              </a:tr>
              <a:tr h="25561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328128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7DEBCF-A105-4861-B0B1-52EA222E1095}"/>
              </a:ext>
            </a:extLst>
          </p:cNvPr>
          <p:cNvCxnSpPr/>
          <p:nvPr/>
        </p:nvCxnSpPr>
        <p:spPr>
          <a:xfrm>
            <a:off x="3548485" y="3255509"/>
            <a:ext cx="318052" cy="2916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D45190-1DD6-4530-92A5-820D3955832F}"/>
              </a:ext>
            </a:extLst>
          </p:cNvPr>
          <p:cNvCxnSpPr>
            <a:cxnSpLocks/>
          </p:cNvCxnSpPr>
          <p:nvPr/>
        </p:nvCxnSpPr>
        <p:spPr>
          <a:xfrm flipH="1">
            <a:off x="3530994" y="3255509"/>
            <a:ext cx="318052" cy="29189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06E499-AF2A-4FB7-9989-3156673B539A}"/>
              </a:ext>
            </a:extLst>
          </p:cNvPr>
          <p:cNvCxnSpPr>
            <a:cxnSpLocks/>
          </p:cNvCxnSpPr>
          <p:nvPr/>
        </p:nvCxnSpPr>
        <p:spPr>
          <a:xfrm flipH="1">
            <a:off x="7667196" y="3209765"/>
            <a:ext cx="318052" cy="29189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70482C-17D6-4888-BFB6-7216BCC182DD}"/>
              </a:ext>
            </a:extLst>
          </p:cNvPr>
          <p:cNvCxnSpPr>
            <a:cxnSpLocks/>
          </p:cNvCxnSpPr>
          <p:nvPr/>
        </p:nvCxnSpPr>
        <p:spPr>
          <a:xfrm>
            <a:off x="7667196" y="3210061"/>
            <a:ext cx="318052" cy="2916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2">
            <a:extLst>
              <a:ext uri="{FF2B5EF4-FFF2-40B4-BE49-F238E27FC236}">
                <a16:creationId xmlns:a16="http://schemas.microsoft.com/office/drawing/2014/main" id="{CAF06B6E-19FF-4281-8EEE-E6BDDBECF9A1}"/>
              </a:ext>
            </a:extLst>
          </p:cNvPr>
          <p:cNvSpPr txBox="1">
            <a:spLocks/>
          </p:cNvSpPr>
          <p:nvPr/>
        </p:nvSpPr>
        <p:spPr>
          <a:xfrm>
            <a:off x="437322" y="5925079"/>
            <a:ext cx="11317356" cy="84287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2"/>
              </a:buClr>
              <a:buNone/>
            </a:pPr>
            <a:r>
              <a:rPr lang="en-IN" cap="none" dirty="0">
                <a:solidFill>
                  <a:schemeClr val="tx2"/>
                </a:solidFill>
              </a:rPr>
              <a:t> Framework code is in our </a:t>
            </a:r>
            <a:r>
              <a:rPr lang="en-IN" cap="none" dirty="0" err="1">
                <a:solidFill>
                  <a:schemeClr val="tx2"/>
                </a:solidFill>
              </a:rPr>
              <a:t>github</a:t>
            </a:r>
            <a:r>
              <a:rPr lang="en-IN" cap="none" dirty="0">
                <a:solidFill>
                  <a:schemeClr val="tx2"/>
                </a:solidFill>
              </a:rPr>
              <a:t> at </a:t>
            </a:r>
            <a:r>
              <a:rPr lang="en-IN" cap="none" dirty="0">
                <a:solidFill>
                  <a:schemeClr val="tx2"/>
                </a:solidFill>
                <a:hlinkClick r:id="rId2"/>
              </a:rPr>
              <a:t>https://github.com/VinGPan/Machine_Learning_3252_project/blob/master/src/s04_build_models.py</a:t>
            </a:r>
            <a:r>
              <a:rPr lang="en-IN" cap="none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309891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1278</Words>
  <Application>Microsoft Office PowerPoint</Application>
  <PresentationFormat>Widescreen</PresentationFormat>
  <Paragraphs>154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Tw Cen MT</vt:lpstr>
      <vt:lpstr>Wingdings</vt:lpstr>
      <vt:lpstr>Droplet</vt:lpstr>
      <vt:lpstr>network based intrusion detection system in Iot devices</vt:lpstr>
      <vt:lpstr>CONTENTS</vt:lpstr>
      <vt:lpstr>INTRODUCTION</vt:lpstr>
      <vt:lpstr>Novel ideas &amp; contributions</vt:lpstr>
      <vt:lpstr>DATA Description</vt:lpstr>
      <vt:lpstr>TIME-SERIES VIEW OF DATA</vt:lpstr>
      <vt:lpstr>A single sample of TIME-SERIES dataset</vt:lpstr>
      <vt:lpstr>PROBLEM STATEMENT</vt:lpstr>
      <vt:lpstr>Model search framework</vt:lpstr>
      <vt:lpstr>FEATURE ENGINEERING</vt:lpstr>
      <vt:lpstr>Validation RESULTS-top 3 classifiers</vt:lpstr>
      <vt:lpstr>TEST RESULTS on the Best Model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based intrusion detection system in Iot devices</dc:title>
  <dc:creator>Dhairya Sheth</dc:creator>
  <cp:lastModifiedBy>Vinay Pandit</cp:lastModifiedBy>
  <cp:revision>2</cp:revision>
  <dcterms:created xsi:type="dcterms:W3CDTF">2020-04-07T21:38:00Z</dcterms:created>
  <dcterms:modified xsi:type="dcterms:W3CDTF">2020-04-07T22:45:25Z</dcterms:modified>
</cp:coreProperties>
</file>