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B15F-C04F-47CF-8500-6678EB1E526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3030-703D-4913-B21A-24644CA508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984518" y="940872"/>
            <a:ext cx="1974582" cy="1421328"/>
            <a:chOff x="984518" y="940872"/>
            <a:chExt cx="1974582" cy="1421328"/>
          </a:xfrm>
        </p:grpSpPr>
        <p:sp>
          <p:nvSpPr>
            <p:cNvPr id="4" name="Rectangle 3"/>
            <p:cNvSpPr/>
            <p:nvPr/>
          </p:nvSpPr>
          <p:spPr>
            <a:xfrm>
              <a:off x="984518" y="940872"/>
              <a:ext cx="1974582" cy="142132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984518" y="1297008"/>
              <a:ext cx="197458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571759" y="940872"/>
              <a:ext cx="8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Entity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3786389" y="1336584"/>
            <a:ext cx="1712890" cy="629904"/>
            <a:chOff x="3786389" y="1336584"/>
            <a:chExt cx="1712890" cy="629904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3786389" y="1336584"/>
              <a:ext cx="1712890" cy="629904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>
                  <a:alpha val="97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eur droit 14"/>
            <p:cNvCxnSpPr/>
            <p:nvPr/>
          </p:nvCxnSpPr>
          <p:spPr>
            <a:xfrm flipV="1">
              <a:off x="3802957" y="1765300"/>
              <a:ext cx="16797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4138501" y="1366276"/>
              <a:ext cx="1008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Relation</a:t>
              </a:r>
              <a:endParaRPr lang="en-US" b="1" dirty="0"/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7010400" y="967252"/>
            <a:ext cx="83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4138501" y="3062514"/>
            <a:ext cx="1360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293873" y="2808514"/>
            <a:ext cx="0" cy="136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2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8" y="1296473"/>
            <a:ext cx="1974582" cy="11165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eur droit 5"/>
          <p:cNvCxnSpPr/>
          <p:nvPr/>
        </p:nvCxnSpPr>
        <p:spPr>
          <a:xfrm>
            <a:off x="184418" y="1652608"/>
            <a:ext cx="197458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73074" y="1296472"/>
            <a:ext cx="99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Nursery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2895600" y="1552484"/>
            <a:ext cx="1712890" cy="629904"/>
            <a:chOff x="3786389" y="1336584"/>
            <a:chExt cx="1712890" cy="629904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3786389" y="1336584"/>
              <a:ext cx="1712890" cy="629904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>
                  <a:alpha val="97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necteur droit 9"/>
            <p:cNvCxnSpPr/>
            <p:nvPr/>
          </p:nvCxnSpPr>
          <p:spPr>
            <a:xfrm flipV="1">
              <a:off x="3802957" y="1765300"/>
              <a:ext cx="16797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4138501" y="1366276"/>
              <a:ext cx="1008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Contain</a:t>
              </a:r>
              <a:endParaRPr lang="en-US" b="1" dirty="0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54862" y="1692184"/>
            <a:ext cx="1040538" cy="54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u="sng" dirty="0"/>
              <a:t>n</a:t>
            </a:r>
            <a:r>
              <a:rPr lang="en-US" sz="1400" u="sng" dirty="0" smtClean="0"/>
              <a:t>ame</a:t>
            </a:r>
          </a:p>
          <a:p>
            <a:pPr>
              <a:spcAft>
                <a:spcPts val="200"/>
              </a:spcAft>
            </a:pPr>
            <a:r>
              <a:rPr lang="en-US" sz="1400" dirty="0" smtClean="0"/>
              <a:t>passwd</a:t>
            </a:r>
            <a:endParaRPr lang="en-US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2159000" y="1863759"/>
            <a:ext cx="736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45090" y="1370321"/>
            <a:ext cx="1974582" cy="17538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/>
          <p:cNvCxnSpPr/>
          <p:nvPr/>
        </p:nvCxnSpPr>
        <p:spPr>
          <a:xfrm>
            <a:off x="5345090" y="1726457"/>
            <a:ext cx="197458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833746" y="1370321"/>
            <a:ext cx="99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Contract</a:t>
            </a:r>
          </a:p>
        </p:txBody>
      </p:sp>
      <p:cxnSp>
        <p:nvCxnSpPr>
          <p:cNvPr id="27" name="Connecteur droit 26"/>
          <p:cNvCxnSpPr/>
          <p:nvPr/>
        </p:nvCxnSpPr>
        <p:spPr>
          <a:xfrm>
            <a:off x="4608490" y="1894016"/>
            <a:ext cx="736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373620" y="1766842"/>
            <a:ext cx="1814580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u="sng" dirty="0"/>
              <a:t>i</a:t>
            </a:r>
            <a:r>
              <a:rPr lang="en-US" sz="1400" u="sng" dirty="0" smtClean="0"/>
              <a:t>d</a:t>
            </a:r>
          </a:p>
          <a:p>
            <a:pPr>
              <a:spcAft>
                <a:spcPts val="200"/>
              </a:spcAft>
            </a:pPr>
            <a:r>
              <a:rPr lang="en-US" sz="1400" dirty="0" smtClean="0"/>
              <a:t>type</a:t>
            </a:r>
          </a:p>
          <a:p>
            <a:pPr>
              <a:spcAft>
                <a:spcPts val="200"/>
              </a:spcAft>
            </a:pPr>
            <a:r>
              <a:rPr lang="en-US" sz="1400" dirty="0" smtClean="0"/>
              <a:t>beginDate, endDate</a:t>
            </a:r>
          </a:p>
          <a:p>
            <a:pPr>
              <a:spcAft>
                <a:spcPts val="200"/>
              </a:spcAft>
            </a:pPr>
            <a:r>
              <a:rPr lang="en-US" sz="1400" dirty="0" smtClean="0"/>
              <a:t>pricePerHour</a:t>
            </a:r>
            <a:endParaRPr lang="en-US" sz="1400" dirty="0" smtClean="0"/>
          </a:p>
          <a:p>
            <a:pPr>
              <a:spcAft>
                <a:spcPts val="200"/>
              </a:spcAft>
            </a:pPr>
            <a:r>
              <a:rPr lang="en-US" sz="1400" dirty="0"/>
              <a:t>e</a:t>
            </a:r>
            <a:r>
              <a:rPr lang="en-US" sz="1400" dirty="0" smtClean="0"/>
              <a:t>mail, phoneNumber</a:t>
            </a:r>
            <a:endParaRPr lang="en-US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238787" y="1569622"/>
            <a:ext cx="104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dirty="0" smtClean="0"/>
              <a:t>0, 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810648" y="1605645"/>
            <a:ext cx="53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 smtClean="0"/>
              <a:t>(1, </a:t>
            </a:r>
            <a:r>
              <a:rPr lang="en-US" sz="1200" b="1" dirty="0"/>
              <a:t>1</a:t>
            </a:r>
            <a:r>
              <a:rPr lang="en-US" sz="1200" b="1" dirty="0" smtClean="0"/>
              <a:t>)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309652" y="3500664"/>
            <a:ext cx="1712890" cy="629904"/>
            <a:chOff x="3786389" y="1336584"/>
            <a:chExt cx="1712890" cy="629904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3786389" y="1336584"/>
              <a:ext cx="1712890" cy="629904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>
                  <a:alpha val="97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Connecteur droit 32"/>
            <p:cNvCxnSpPr/>
            <p:nvPr/>
          </p:nvCxnSpPr>
          <p:spPr>
            <a:xfrm flipV="1">
              <a:off x="3802957" y="1765300"/>
              <a:ext cx="16797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4138501" y="1366276"/>
              <a:ext cx="1008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Take</a:t>
              </a:r>
              <a:endParaRPr lang="en-US" b="1" dirty="0"/>
            </a:p>
          </p:txBody>
        </p:sp>
      </p:grpSp>
      <p:cxnSp>
        <p:nvCxnSpPr>
          <p:cNvPr id="35" name="Connecteur droit 34"/>
          <p:cNvCxnSpPr>
            <a:stCxn id="5" idx="2"/>
            <a:endCxn id="32" idx="0"/>
          </p:cNvCxnSpPr>
          <p:nvPr/>
        </p:nvCxnSpPr>
        <p:spPr>
          <a:xfrm flipH="1">
            <a:off x="1166097" y="2413001"/>
            <a:ext cx="5612" cy="1087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29806" y="2452576"/>
            <a:ext cx="104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dirty="0" smtClean="0"/>
              <a:t>0, 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0467" y="4841767"/>
            <a:ext cx="1974582" cy="120737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39"/>
          <p:cNvCxnSpPr/>
          <p:nvPr/>
        </p:nvCxnSpPr>
        <p:spPr>
          <a:xfrm>
            <a:off x="190467" y="5197902"/>
            <a:ext cx="197458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9123" y="4839733"/>
            <a:ext cx="99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OffDay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260911" y="5288278"/>
            <a:ext cx="1040538" cy="54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u="sng" smtClean="0"/>
              <a:t>offDate</a:t>
            </a:r>
            <a:endParaRPr lang="en-US" sz="1400" u="sng" dirty="0" smtClean="0"/>
          </a:p>
          <a:p>
            <a:pPr>
              <a:spcAft>
                <a:spcPts val="200"/>
              </a:spcAft>
            </a:pPr>
            <a:r>
              <a:rPr lang="en-US" sz="1400" u="sng" dirty="0" smtClean="0"/>
              <a:t>halfDay</a:t>
            </a:r>
            <a:endParaRPr lang="en-US" u="sng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1166097" y="4130568"/>
            <a:ext cx="0" cy="715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34399" y="4531317"/>
            <a:ext cx="104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 smtClean="0"/>
              <a:t>(1, 1)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5345090" y="3465732"/>
            <a:ext cx="1991664" cy="702484"/>
            <a:chOff x="3786389" y="1336584"/>
            <a:chExt cx="1712890" cy="629904"/>
          </a:xfrm>
        </p:grpSpPr>
        <p:sp>
          <p:nvSpPr>
            <p:cNvPr id="48" name="Rectangle à coins arrondis 47"/>
            <p:cNvSpPr/>
            <p:nvPr/>
          </p:nvSpPr>
          <p:spPr>
            <a:xfrm>
              <a:off x="3786389" y="1336584"/>
              <a:ext cx="1712890" cy="629904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>
                  <a:alpha val="97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3802957" y="1765300"/>
              <a:ext cx="16797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970729" y="1397054"/>
              <a:ext cx="1344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Materialize into</a:t>
              </a:r>
              <a:endParaRPr lang="en-US" sz="1600" b="1" dirty="0"/>
            </a:p>
          </p:txBody>
        </p:sp>
      </p:grpSp>
      <p:cxnSp>
        <p:nvCxnSpPr>
          <p:cNvPr id="52" name="Connecteur droit 51"/>
          <p:cNvCxnSpPr>
            <a:endCxn id="48" idx="0"/>
          </p:cNvCxnSpPr>
          <p:nvPr/>
        </p:nvCxnSpPr>
        <p:spPr>
          <a:xfrm>
            <a:off x="6332381" y="3124200"/>
            <a:ext cx="0" cy="341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833746" y="3132071"/>
            <a:ext cx="104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dirty="0"/>
              <a:t>1</a:t>
            </a:r>
            <a:r>
              <a:rPr lang="en-US" sz="1200" dirty="0" smtClean="0"/>
              <a:t>, 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72904" y="4863474"/>
            <a:ext cx="1974582" cy="122524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eur droit 57"/>
          <p:cNvCxnSpPr/>
          <p:nvPr/>
        </p:nvCxnSpPr>
        <p:spPr>
          <a:xfrm>
            <a:off x="5372904" y="5219609"/>
            <a:ext cx="197458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5667155" y="4845499"/>
            <a:ext cx="142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Attendance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5443347" y="5259185"/>
            <a:ext cx="2074531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u="sng" dirty="0" smtClean="0"/>
              <a:t>attendanceDate</a:t>
            </a:r>
          </a:p>
          <a:p>
            <a:pPr>
              <a:spcAft>
                <a:spcPts val="200"/>
              </a:spcAft>
            </a:pPr>
            <a:r>
              <a:rPr lang="en-US" sz="1400" u="sng" dirty="0" smtClean="0"/>
              <a:t>halfDay</a:t>
            </a:r>
          </a:p>
          <a:p>
            <a:pPr>
              <a:spcAft>
                <a:spcPts val="200"/>
              </a:spcAft>
            </a:pPr>
            <a:r>
              <a:rPr lang="en-US" sz="1400" dirty="0" smtClean="0"/>
              <a:t>state</a:t>
            </a:r>
            <a:endParaRPr lang="en-US" dirty="0"/>
          </a:p>
        </p:txBody>
      </p:sp>
      <p:cxnSp>
        <p:nvCxnSpPr>
          <p:cNvPr id="61" name="Connecteur droit 60"/>
          <p:cNvCxnSpPr/>
          <p:nvPr/>
        </p:nvCxnSpPr>
        <p:spPr>
          <a:xfrm>
            <a:off x="6335655" y="4161800"/>
            <a:ext cx="0" cy="70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5716836" y="4553024"/>
            <a:ext cx="104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 smtClean="0"/>
              <a:t>(1, 1)</a:t>
            </a:r>
          </a:p>
        </p:txBody>
      </p:sp>
      <p:grpSp>
        <p:nvGrpSpPr>
          <p:cNvPr id="69" name="Groupe 68"/>
          <p:cNvGrpSpPr/>
          <p:nvPr/>
        </p:nvGrpSpPr>
        <p:grpSpPr>
          <a:xfrm>
            <a:off x="8056272" y="1561507"/>
            <a:ext cx="1712890" cy="629904"/>
            <a:chOff x="3786389" y="1336584"/>
            <a:chExt cx="1712890" cy="629904"/>
          </a:xfrm>
        </p:grpSpPr>
        <p:sp>
          <p:nvSpPr>
            <p:cNvPr id="70" name="Rectangle à coins arrondis 69"/>
            <p:cNvSpPr/>
            <p:nvPr/>
          </p:nvSpPr>
          <p:spPr>
            <a:xfrm>
              <a:off x="3786389" y="1336584"/>
              <a:ext cx="1712890" cy="629904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>
                  <a:alpha val="97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Connecteur droit 70"/>
            <p:cNvCxnSpPr/>
            <p:nvPr/>
          </p:nvCxnSpPr>
          <p:spPr>
            <a:xfrm flipV="1">
              <a:off x="3802957" y="1765300"/>
              <a:ext cx="16797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4138501" y="1366276"/>
              <a:ext cx="1008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Concern</a:t>
              </a:r>
              <a:endParaRPr lang="en-US" b="1" dirty="0"/>
            </a:p>
          </p:txBody>
        </p:sp>
      </p:grpSp>
      <p:cxnSp>
        <p:nvCxnSpPr>
          <p:cNvPr id="73" name="Connecteur droit 72"/>
          <p:cNvCxnSpPr/>
          <p:nvPr/>
        </p:nvCxnSpPr>
        <p:spPr>
          <a:xfrm>
            <a:off x="7319672" y="1872782"/>
            <a:ext cx="736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7399459" y="1578645"/>
            <a:ext cx="104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dirty="0"/>
              <a:t>1</a:t>
            </a:r>
            <a:r>
              <a:rPr lang="en-US" sz="1200" dirty="0" smtClean="0"/>
              <a:t>, </a:t>
            </a:r>
            <a:r>
              <a:rPr lang="en-US" sz="1200" dirty="0"/>
              <a:t>1</a:t>
            </a:r>
            <a:endParaRPr lang="en-US" sz="1200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10239062" y="1370322"/>
            <a:ext cx="1727226" cy="13592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ZoneTexte 75"/>
          <p:cNvSpPr txBox="1"/>
          <p:nvPr/>
        </p:nvSpPr>
        <p:spPr>
          <a:xfrm>
            <a:off x="10599692" y="1370321"/>
            <a:ext cx="99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Child</a:t>
            </a:r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9765124" y="1830683"/>
            <a:ext cx="469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0267592" y="1766842"/>
            <a:ext cx="18145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u="sng" dirty="0" smtClean="0"/>
              <a:t>id</a:t>
            </a:r>
          </a:p>
          <a:p>
            <a:pPr>
              <a:spcAft>
                <a:spcPts val="200"/>
              </a:spcAft>
            </a:pPr>
            <a:r>
              <a:rPr lang="en-US" sz="1400" dirty="0"/>
              <a:t>f</a:t>
            </a:r>
            <a:r>
              <a:rPr lang="en-US" sz="1400" dirty="0" smtClean="0"/>
              <a:t>irstname, lastname</a:t>
            </a:r>
          </a:p>
          <a:p>
            <a:pPr>
              <a:spcAft>
                <a:spcPts val="200"/>
              </a:spcAft>
            </a:pPr>
            <a:r>
              <a:rPr lang="en-US" sz="1400" dirty="0" smtClean="0"/>
              <a:t>age</a:t>
            </a:r>
            <a:endParaRPr lang="en-US" sz="1400" dirty="0"/>
          </a:p>
          <a:p>
            <a:pPr>
              <a:spcAft>
                <a:spcPts val="200"/>
              </a:spcAft>
            </a:pPr>
            <a:endParaRPr lang="en-US" dirty="0"/>
          </a:p>
        </p:txBody>
      </p:sp>
      <p:sp>
        <p:nvSpPr>
          <p:cNvPr id="79" name="ZoneTexte 78"/>
          <p:cNvSpPr txBox="1"/>
          <p:nvPr/>
        </p:nvSpPr>
        <p:spPr>
          <a:xfrm>
            <a:off x="9769162" y="1553684"/>
            <a:ext cx="53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dirty="0" smtClean="0"/>
              <a:t>1, N</a:t>
            </a:r>
          </a:p>
        </p:txBody>
      </p:sp>
      <p:cxnSp>
        <p:nvCxnSpPr>
          <p:cNvPr id="80" name="Connecteur droit 79"/>
          <p:cNvCxnSpPr/>
          <p:nvPr/>
        </p:nvCxnSpPr>
        <p:spPr>
          <a:xfrm>
            <a:off x="10239062" y="1726457"/>
            <a:ext cx="1727226" cy="131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4810648" y="374512"/>
            <a:ext cx="270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MCD Diagram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8151376" y="3255969"/>
            <a:ext cx="334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u="sng" dirty="0" smtClean="0"/>
              <a:t>Note</a:t>
            </a:r>
            <a:r>
              <a:rPr lang="en-US" dirty="0" smtClean="0"/>
              <a:t>: </a:t>
            </a:r>
            <a:r>
              <a:rPr lang="en-US" b="1" dirty="0" smtClean="0"/>
              <a:t>(1, 1) </a:t>
            </a:r>
            <a:r>
              <a:rPr lang="en-US" dirty="0" smtClean="0"/>
              <a:t>denotes weak entities</a:t>
            </a:r>
          </a:p>
        </p:txBody>
      </p:sp>
    </p:spTree>
    <p:extLst>
      <p:ext uri="{BB962C8B-B14F-4D97-AF65-F5344CB8AC3E}">
        <p14:creationId xmlns:p14="http://schemas.microsoft.com/office/powerpoint/2010/main" val="60822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ZoneTexte 83"/>
          <p:cNvSpPr txBox="1"/>
          <p:nvPr/>
        </p:nvSpPr>
        <p:spPr>
          <a:xfrm>
            <a:off x="4810648" y="374512"/>
            <a:ext cx="270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MLD Diagram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54862" y="1336584"/>
            <a:ext cx="1214033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US" sz="2400" b="1" dirty="0" smtClean="0"/>
              <a:t>Nursery </a:t>
            </a:r>
            <a:r>
              <a:rPr lang="en-US" sz="2000" dirty="0" smtClean="0"/>
              <a:t>(</a:t>
            </a:r>
            <a:r>
              <a:rPr lang="en-US" sz="2000" u="sng" dirty="0" smtClean="0"/>
              <a:t>nurseryName</a:t>
            </a:r>
            <a:r>
              <a:rPr lang="en-US" sz="2000" dirty="0" smtClean="0"/>
              <a:t>, passwd) </a:t>
            </a:r>
            <a:endParaRPr lang="en-US" b="1" dirty="0" smtClean="0"/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US" sz="2400" b="1" dirty="0" smtClean="0"/>
              <a:t>OffDay</a:t>
            </a:r>
            <a:r>
              <a:rPr lang="en-US" sz="2400" dirty="0" smtClean="0"/>
              <a:t> </a:t>
            </a:r>
            <a:r>
              <a:rPr lang="en-US" sz="2000" dirty="0" smtClean="0"/>
              <a:t>(</a:t>
            </a:r>
            <a:r>
              <a:rPr lang="en-US" sz="2000" u="sng" dirty="0" smtClean="0"/>
              <a:t>nurseryName#, offDate, halfday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US" sz="2400" b="1" dirty="0" smtClean="0"/>
              <a:t>Child</a:t>
            </a:r>
            <a:r>
              <a:rPr lang="en-US" sz="2400" dirty="0" smtClean="0"/>
              <a:t> </a:t>
            </a:r>
            <a:r>
              <a:rPr lang="en-US" sz="2000" dirty="0" smtClean="0"/>
              <a:t>(</a:t>
            </a:r>
            <a:r>
              <a:rPr lang="en-US" sz="2000" u="sng" dirty="0" smtClean="0"/>
              <a:t>childId</a:t>
            </a:r>
            <a:r>
              <a:rPr lang="en-US" sz="2000" dirty="0" smtClean="0"/>
              <a:t>, firstname, lastname, age)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Contract</a:t>
            </a:r>
            <a:r>
              <a:rPr lang="en-US" sz="2400" dirty="0" smtClean="0"/>
              <a:t> </a:t>
            </a:r>
            <a:r>
              <a:rPr lang="en-US" sz="2000" dirty="0" smtClean="0"/>
              <a:t>(</a:t>
            </a:r>
            <a:r>
              <a:rPr lang="en-US" sz="2000" u="sng" dirty="0" smtClean="0"/>
              <a:t>nurseryName#, contractId</a:t>
            </a:r>
            <a:r>
              <a:rPr lang="en-US" sz="2000" dirty="0" smtClean="0"/>
              <a:t>,</a:t>
            </a:r>
            <a:r>
              <a:rPr lang="en-US" sz="2000" u="sng" dirty="0" smtClean="0"/>
              <a:t> </a:t>
            </a:r>
            <a:r>
              <a:rPr lang="en-US" sz="2000" dirty="0" smtClean="0"/>
              <a:t>beginDate, endDate, pricePerHour, email, phoneNumber, childId#)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Attendance</a:t>
            </a:r>
            <a:r>
              <a:rPr lang="en-US" sz="2400" dirty="0" smtClean="0"/>
              <a:t> </a:t>
            </a:r>
            <a:r>
              <a:rPr lang="en-US" sz="2000" dirty="0" smtClean="0"/>
              <a:t>(</a:t>
            </a:r>
            <a:r>
              <a:rPr lang="en-US" sz="2000" u="sng" dirty="0" smtClean="0"/>
              <a:t>nurseryName#, contractId#, attendanceDate, halfday</a:t>
            </a:r>
            <a:r>
              <a:rPr lang="en-US" sz="2000" dirty="0" smtClean="0"/>
              <a:t>, state)</a:t>
            </a:r>
            <a:endParaRPr lang="en-US" sz="2400" dirty="0" smtClean="0"/>
          </a:p>
          <a:p>
            <a:endParaRPr lang="en-US" sz="2000" dirty="0" smtClean="0"/>
          </a:p>
          <a:p>
            <a:pPr>
              <a:lnSpc>
                <a:spcPct val="150000"/>
              </a:lnSpc>
              <a:spcAft>
                <a:spcPts val="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1515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132</Words>
  <Application>Microsoft Office PowerPoint</Application>
  <PresentationFormat>Grand écran</PresentationFormat>
  <Paragraphs>43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Jacob</dc:creator>
  <cp:lastModifiedBy>Vincent Jacob</cp:lastModifiedBy>
  <cp:revision>22</cp:revision>
  <dcterms:created xsi:type="dcterms:W3CDTF">2018-04-06T11:53:44Z</dcterms:created>
  <dcterms:modified xsi:type="dcterms:W3CDTF">2018-04-06T14:52:42Z</dcterms:modified>
</cp:coreProperties>
</file>