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C2A7-2C53-46F5-B072-A51EFD2C91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50C-A7B0-4EA2-938B-7A9D20D32B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C2A7-2C53-46F5-B072-A51EFD2C91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50C-A7B0-4EA2-938B-7A9D20D32B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C2A7-2C53-46F5-B072-A51EFD2C91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50C-A7B0-4EA2-938B-7A9D20D32B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C2A7-2C53-46F5-B072-A51EFD2C91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50C-A7B0-4EA2-938B-7A9D20D32B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C2A7-2C53-46F5-B072-A51EFD2C91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50C-A7B0-4EA2-938B-7A9D20D32B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C2A7-2C53-46F5-B072-A51EFD2C91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50C-A7B0-4EA2-938B-7A9D20D32B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C2A7-2C53-46F5-B072-A51EFD2C91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50C-A7B0-4EA2-938B-7A9D20D32B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4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C2A7-2C53-46F5-B072-A51EFD2C91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50C-A7B0-4EA2-938B-7A9D20D32B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C2A7-2C53-46F5-B072-A51EFD2C91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50C-A7B0-4EA2-938B-7A9D20D32B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3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C2A7-2C53-46F5-B072-A51EFD2C91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50C-A7B0-4EA2-938B-7A9D20D32B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7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C2A7-2C53-46F5-B072-A51EFD2C91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50C-A7B0-4EA2-938B-7A9D20D32B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6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C2A7-2C53-46F5-B072-A51EFD2C91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8750C-A7B0-4EA2-938B-7A9D20D32B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4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3945466" y="4374656"/>
            <a:ext cx="573250" cy="239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46975" y="425003"/>
            <a:ext cx="4018208" cy="265304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3346" y="1017431"/>
            <a:ext cx="1609859" cy="14681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5317" y="1249250"/>
            <a:ext cx="965915" cy="309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05317" y="1712889"/>
            <a:ext cx="965915" cy="309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84488" y="2144332"/>
            <a:ext cx="373487" cy="21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2498499" y="1275006"/>
            <a:ext cx="643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NAME</a:t>
            </a:r>
            <a:endParaRPr lang="en-US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984124" y="678877"/>
            <a:ext cx="3412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 nursery name should be </a:t>
            </a:r>
            <a:r>
              <a:rPr lang="en-US" sz="1600" b="1" i="1" dirty="0" smtClean="0"/>
              <a:t>unique</a:t>
            </a:r>
          </a:p>
          <a:p>
            <a:r>
              <a:rPr lang="en-US" sz="1600" i="1" dirty="0" smtClean="0"/>
              <a:t>(</a:t>
            </a:r>
            <a:r>
              <a:rPr lang="en-US" sz="1600" b="1" i="1" dirty="0" smtClean="0"/>
              <a:t>No inscription </a:t>
            </a:r>
            <a:r>
              <a:rPr lang="en-US" sz="1600" i="1" dirty="0" smtClean="0"/>
              <a:t>here, we assume that new nurseries will have to come to us if they want to be part of the platform)</a:t>
            </a:r>
            <a:endParaRPr lang="en-US" sz="2400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2363271" y="1743215"/>
            <a:ext cx="1094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PASSWORD</a:t>
            </a:r>
            <a:endParaRPr lang="en-US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962006" y="2152358"/>
            <a:ext cx="640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LOGIN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746975" y="3501028"/>
            <a:ext cx="4018208" cy="2653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6975" y="3501028"/>
            <a:ext cx="4018208" cy="302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106751" y="3544710"/>
            <a:ext cx="64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LOGOUT</a:t>
            </a:r>
            <a:endParaRPr lang="en-US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682576" y="3526837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{NAME}</a:t>
            </a:r>
            <a:endParaRPr lang="en-US" sz="1600" b="1" i="1" dirty="0"/>
          </a:p>
        </p:txBody>
      </p:sp>
      <p:sp>
        <p:nvSpPr>
          <p:cNvPr id="25" name="Rectangle 24"/>
          <p:cNvSpPr/>
          <p:nvPr/>
        </p:nvSpPr>
        <p:spPr>
          <a:xfrm>
            <a:off x="1622737" y="3801326"/>
            <a:ext cx="875763" cy="367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1500384" y="3857434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CONTRACTS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746974" y="3804159"/>
            <a:ext cx="875763" cy="367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24624" y="3857255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ATTENDANCE</a:t>
            </a:r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2498496" y="3802307"/>
            <a:ext cx="875763" cy="367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2376146" y="3855403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OFF-DAYS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3374256" y="3804960"/>
            <a:ext cx="1390927" cy="367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3251906" y="3864949"/>
            <a:ext cx="1667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DOWNLOAD INVOICES</a:t>
            </a:r>
            <a:endParaRPr lang="en-US" sz="16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643939" y="4252622"/>
            <a:ext cx="1120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DATE</a:t>
            </a:r>
            <a:endParaRPr lang="en-US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927277" y="4506570"/>
            <a:ext cx="875763" cy="646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7277" y="4506570"/>
            <a:ext cx="875763" cy="1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27277" y="4640295"/>
            <a:ext cx="875763" cy="1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7277" y="4777118"/>
            <a:ext cx="875763" cy="1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7277" y="4906845"/>
            <a:ext cx="875763" cy="1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26311" y="4501467"/>
            <a:ext cx="125250" cy="652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51561" y="4501467"/>
            <a:ext cx="125250" cy="652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72202" y="4501467"/>
            <a:ext cx="125250" cy="652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94488" y="4502655"/>
            <a:ext cx="125250" cy="652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17180" y="4501467"/>
            <a:ext cx="125250" cy="652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37415" y="4501239"/>
            <a:ext cx="125250" cy="652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1967251" y="45921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/>
          <p:cNvSpPr/>
          <p:nvPr/>
        </p:nvSpPr>
        <p:spPr>
          <a:xfrm>
            <a:off x="1967251" y="4760310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/>
          <p:cNvSpPr/>
          <p:nvPr/>
        </p:nvSpPr>
        <p:spPr>
          <a:xfrm>
            <a:off x="1967251" y="493613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ZoneTexte 49"/>
          <p:cNvSpPr txBox="1"/>
          <p:nvPr/>
        </p:nvSpPr>
        <p:spPr>
          <a:xfrm>
            <a:off x="2050059" y="4504404"/>
            <a:ext cx="1120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Morning</a:t>
            </a:r>
            <a:endParaRPr lang="en-US" sz="12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2050059" y="4683154"/>
            <a:ext cx="1120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Afternoon</a:t>
            </a:r>
            <a:endParaRPr lang="en-US" sz="12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2050059" y="4848454"/>
            <a:ext cx="1120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Full day</a:t>
            </a:r>
            <a:endParaRPr lang="en-US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927276" y="5402026"/>
            <a:ext cx="1693572" cy="128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27275" y="5531725"/>
            <a:ext cx="1693573" cy="132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ZoneTexte 57"/>
          <p:cNvSpPr txBox="1"/>
          <p:nvPr/>
        </p:nvSpPr>
        <p:spPr>
          <a:xfrm rot="5400000">
            <a:off x="1593063" y="5682591"/>
            <a:ext cx="381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…</a:t>
            </a:r>
            <a:endParaRPr lang="en-US" sz="1200" b="1" dirty="0"/>
          </a:p>
        </p:txBody>
      </p:sp>
      <p:cxnSp>
        <p:nvCxnSpPr>
          <p:cNvPr id="60" name="Connecteur droit 59"/>
          <p:cNvCxnSpPr/>
          <p:nvPr/>
        </p:nvCxnSpPr>
        <p:spPr>
          <a:xfrm>
            <a:off x="2305317" y="5402026"/>
            <a:ext cx="0" cy="26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2260238" y="5367861"/>
            <a:ext cx="11204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Status</a:t>
            </a:r>
            <a:endParaRPr lang="en-US" sz="1200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1115963" y="5363519"/>
            <a:ext cx="11204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Child information</a:t>
            </a:r>
            <a:endParaRPr lang="en-US" sz="1200" b="1" dirty="0"/>
          </a:p>
        </p:txBody>
      </p:sp>
      <p:sp>
        <p:nvSpPr>
          <p:cNvPr id="64" name="Ellipse 63"/>
          <p:cNvSpPr/>
          <p:nvPr/>
        </p:nvSpPr>
        <p:spPr>
          <a:xfrm>
            <a:off x="2838623" y="5427120"/>
            <a:ext cx="54000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ZoneTexte 64"/>
          <p:cNvSpPr txBox="1"/>
          <p:nvPr/>
        </p:nvSpPr>
        <p:spPr>
          <a:xfrm>
            <a:off x="2865549" y="5350801"/>
            <a:ext cx="5087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Present</a:t>
            </a:r>
            <a:endParaRPr lang="en-US" sz="1200" b="1" dirty="0"/>
          </a:p>
        </p:txBody>
      </p:sp>
      <p:sp>
        <p:nvSpPr>
          <p:cNvPr id="68" name="Ellipse 67"/>
          <p:cNvSpPr/>
          <p:nvPr/>
        </p:nvSpPr>
        <p:spPr>
          <a:xfrm>
            <a:off x="3326702" y="5427120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ZoneTexte 68"/>
          <p:cNvSpPr txBox="1"/>
          <p:nvPr/>
        </p:nvSpPr>
        <p:spPr>
          <a:xfrm>
            <a:off x="3336924" y="5359331"/>
            <a:ext cx="7759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Unexcused</a:t>
            </a:r>
            <a:endParaRPr lang="en-US" sz="1200" b="1" dirty="0"/>
          </a:p>
        </p:txBody>
      </p:sp>
      <p:sp>
        <p:nvSpPr>
          <p:cNvPr id="70" name="Ellipse 69"/>
          <p:cNvSpPr/>
          <p:nvPr/>
        </p:nvSpPr>
        <p:spPr>
          <a:xfrm>
            <a:off x="3897997" y="5427120"/>
            <a:ext cx="54000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3915185" y="5359854"/>
            <a:ext cx="5087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Excused</a:t>
            </a:r>
            <a:endParaRPr lang="en-US" sz="1200" b="1" dirty="0"/>
          </a:p>
        </p:txBody>
      </p:sp>
      <p:sp>
        <p:nvSpPr>
          <p:cNvPr id="74" name="Rectangle 73"/>
          <p:cNvSpPr/>
          <p:nvPr/>
        </p:nvSpPr>
        <p:spPr>
          <a:xfrm>
            <a:off x="3854365" y="5844539"/>
            <a:ext cx="382355" cy="133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ZoneTexte 74"/>
          <p:cNvSpPr txBox="1"/>
          <p:nvPr/>
        </p:nvSpPr>
        <p:spPr>
          <a:xfrm>
            <a:off x="3731883" y="5819308"/>
            <a:ext cx="6407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/>
              <a:t>SUBMIT</a:t>
            </a:r>
            <a:endParaRPr lang="en-US" sz="1400" b="1" dirty="0"/>
          </a:p>
        </p:txBody>
      </p:sp>
      <p:sp>
        <p:nvSpPr>
          <p:cNvPr id="76" name="ZoneTexte 75"/>
          <p:cNvSpPr txBox="1"/>
          <p:nvPr/>
        </p:nvSpPr>
        <p:spPr>
          <a:xfrm>
            <a:off x="2892623" y="4333455"/>
            <a:ext cx="129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Available children: 3</a:t>
            </a:r>
          </a:p>
          <a:p>
            <a:r>
              <a:rPr lang="en-US" sz="700" b="1" dirty="0" smtClean="0"/>
              <a:t>Available Babies: 0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3915185" y="4348969"/>
            <a:ext cx="64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/>
              <a:t>NEW RESERVATION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3508522" y="4914933"/>
            <a:ext cx="1022106" cy="94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19989" flipH="1" flipV="1">
            <a:off x="3843398" y="4663745"/>
            <a:ext cx="201060" cy="201060"/>
          </a:xfrm>
          <a:prstGeom prst="rect">
            <a:avLst/>
          </a:prstGeom>
        </p:spPr>
      </p:pic>
      <p:cxnSp>
        <p:nvCxnSpPr>
          <p:cNvPr id="86" name="Connecteur droit avec flèche 85"/>
          <p:cNvCxnSpPr/>
          <p:nvPr/>
        </p:nvCxnSpPr>
        <p:spPr>
          <a:xfrm flipH="1">
            <a:off x="4589603" y="4207324"/>
            <a:ext cx="1009112" cy="709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5598078" y="3907517"/>
            <a:ext cx="2391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Drop down list of all children with a temporary contract</a:t>
            </a:r>
            <a:endParaRPr lang="en-US" sz="2400" i="1" dirty="0"/>
          </a:p>
        </p:txBody>
      </p:sp>
      <p:sp>
        <p:nvSpPr>
          <p:cNvPr id="88" name="Flèche droite 87"/>
          <p:cNvSpPr/>
          <p:nvPr/>
        </p:nvSpPr>
        <p:spPr>
          <a:xfrm rot="5400000">
            <a:off x="4436550" y="4942528"/>
            <a:ext cx="46673" cy="465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066954" y="1214330"/>
            <a:ext cx="573250" cy="239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66290" y="354029"/>
            <a:ext cx="4018208" cy="2653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66290" y="354029"/>
            <a:ext cx="4018208" cy="302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ZoneTexte 72"/>
          <p:cNvSpPr txBox="1"/>
          <p:nvPr/>
        </p:nvSpPr>
        <p:spPr>
          <a:xfrm>
            <a:off x="4126066" y="397711"/>
            <a:ext cx="64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LOGOUT</a:t>
            </a:r>
            <a:endParaRPr lang="en-US" sz="1400" b="1" dirty="0"/>
          </a:p>
        </p:txBody>
      </p:sp>
      <p:sp>
        <p:nvSpPr>
          <p:cNvPr id="80" name="ZoneTexte 79"/>
          <p:cNvSpPr txBox="1"/>
          <p:nvPr/>
        </p:nvSpPr>
        <p:spPr>
          <a:xfrm>
            <a:off x="701891" y="379838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{NAME}</a:t>
            </a:r>
            <a:endParaRPr lang="en-US" sz="1600" b="1" i="1" dirty="0"/>
          </a:p>
        </p:txBody>
      </p:sp>
      <p:sp>
        <p:nvSpPr>
          <p:cNvPr id="81" name="Rectangle 80"/>
          <p:cNvSpPr/>
          <p:nvPr/>
        </p:nvSpPr>
        <p:spPr>
          <a:xfrm>
            <a:off x="1642052" y="654327"/>
            <a:ext cx="875763" cy="367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ZoneTexte 81"/>
          <p:cNvSpPr txBox="1"/>
          <p:nvPr/>
        </p:nvSpPr>
        <p:spPr>
          <a:xfrm>
            <a:off x="1519699" y="710435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CONTRACTS</a:t>
            </a:r>
            <a:endParaRPr lang="en-US" sz="1600" b="1" dirty="0"/>
          </a:p>
        </p:txBody>
      </p:sp>
      <p:sp>
        <p:nvSpPr>
          <p:cNvPr id="83" name="Rectangle 82"/>
          <p:cNvSpPr/>
          <p:nvPr/>
        </p:nvSpPr>
        <p:spPr>
          <a:xfrm>
            <a:off x="766289" y="657160"/>
            <a:ext cx="875763" cy="367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ZoneTexte 84"/>
          <p:cNvSpPr txBox="1"/>
          <p:nvPr/>
        </p:nvSpPr>
        <p:spPr>
          <a:xfrm>
            <a:off x="643939" y="710256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ATTENDANCE</a:t>
            </a:r>
            <a:endParaRPr lang="en-US" sz="1600" b="1" dirty="0"/>
          </a:p>
        </p:txBody>
      </p:sp>
      <p:sp>
        <p:nvSpPr>
          <p:cNvPr id="88" name="Rectangle 87"/>
          <p:cNvSpPr/>
          <p:nvPr/>
        </p:nvSpPr>
        <p:spPr>
          <a:xfrm>
            <a:off x="2517811" y="655308"/>
            <a:ext cx="875763" cy="367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ZoneTexte 88"/>
          <p:cNvSpPr txBox="1"/>
          <p:nvPr/>
        </p:nvSpPr>
        <p:spPr>
          <a:xfrm>
            <a:off x="2395461" y="708404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OFF-DAYS</a:t>
            </a:r>
            <a:endParaRPr lang="en-US" sz="1600" b="1" dirty="0"/>
          </a:p>
        </p:txBody>
      </p:sp>
      <p:sp>
        <p:nvSpPr>
          <p:cNvPr id="90" name="Rectangle 89"/>
          <p:cNvSpPr/>
          <p:nvPr/>
        </p:nvSpPr>
        <p:spPr>
          <a:xfrm>
            <a:off x="3393571" y="657961"/>
            <a:ext cx="1390927" cy="367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ZoneTexte 90"/>
          <p:cNvSpPr txBox="1"/>
          <p:nvPr/>
        </p:nvSpPr>
        <p:spPr>
          <a:xfrm>
            <a:off x="3271221" y="717950"/>
            <a:ext cx="1667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DOWNLOAD INVOICES</a:t>
            </a:r>
            <a:endParaRPr lang="en-US" sz="1600" b="1" dirty="0"/>
          </a:p>
        </p:txBody>
      </p:sp>
      <p:sp>
        <p:nvSpPr>
          <p:cNvPr id="110" name="Rectangle 109"/>
          <p:cNvSpPr/>
          <p:nvPr/>
        </p:nvSpPr>
        <p:spPr>
          <a:xfrm>
            <a:off x="927276" y="1308686"/>
            <a:ext cx="1693572" cy="128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927275" y="1438385"/>
            <a:ext cx="1693573" cy="132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ZoneTexte 111"/>
          <p:cNvSpPr txBox="1"/>
          <p:nvPr/>
        </p:nvSpPr>
        <p:spPr>
          <a:xfrm rot="5400000">
            <a:off x="1594885" y="1590303"/>
            <a:ext cx="381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…</a:t>
            </a:r>
            <a:endParaRPr lang="en-US" sz="1200" b="1" dirty="0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07139" y="1309738"/>
            <a:ext cx="0" cy="26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1115963" y="1270179"/>
            <a:ext cx="11204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Contract information</a:t>
            </a:r>
            <a:endParaRPr lang="en-US" sz="1200" b="1" dirty="0"/>
          </a:p>
        </p:txBody>
      </p:sp>
      <p:sp>
        <p:nvSpPr>
          <p:cNvPr id="125" name="ZoneTexte 124"/>
          <p:cNvSpPr txBox="1"/>
          <p:nvPr/>
        </p:nvSpPr>
        <p:spPr>
          <a:xfrm>
            <a:off x="3036673" y="1188643"/>
            <a:ext cx="64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/>
              <a:t>NEW CONTRACT</a:t>
            </a:r>
            <a:endParaRPr lang="en-US" sz="1400" b="1" dirty="0"/>
          </a:p>
        </p:txBody>
      </p:sp>
      <p:cxnSp>
        <p:nvCxnSpPr>
          <p:cNvPr id="128" name="Connecteur droit avec flèche 127"/>
          <p:cNvCxnSpPr/>
          <p:nvPr/>
        </p:nvCxnSpPr>
        <p:spPr>
          <a:xfrm flipV="1">
            <a:off x="3601476" y="1344868"/>
            <a:ext cx="2087127" cy="7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/>
          <p:cNvSpPr txBox="1"/>
          <p:nvPr/>
        </p:nvSpPr>
        <p:spPr>
          <a:xfrm>
            <a:off x="3447812" y="1938668"/>
            <a:ext cx="16004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/>
              <a:t>(Only if a contract is selected)</a:t>
            </a:r>
            <a:endParaRPr lang="en-US" sz="1050" i="1" dirty="0"/>
          </a:p>
        </p:txBody>
      </p:sp>
      <p:sp>
        <p:nvSpPr>
          <p:cNvPr id="133" name="Rectangle 132"/>
          <p:cNvSpPr/>
          <p:nvPr/>
        </p:nvSpPr>
        <p:spPr>
          <a:xfrm>
            <a:off x="938096" y="1940624"/>
            <a:ext cx="1693573" cy="132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Connecteur droit 133"/>
          <p:cNvCxnSpPr/>
          <p:nvPr/>
        </p:nvCxnSpPr>
        <p:spPr>
          <a:xfrm>
            <a:off x="2317960" y="1811977"/>
            <a:ext cx="0" cy="26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938097" y="1810925"/>
            <a:ext cx="1693572" cy="1283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03684" y="1550467"/>
            <a:ext cx="307302" cy="15321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3036673" y="1540388"/>
            <a:ext cx="640724" cy="1846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rgbClr val="C00000"/>
                </a:solidFill>
              </a:rPr>
              <a:t>EDIT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203684" y="1749240"/>
            <a:ext cx="307302" cy="15321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3034292" y="1732018"/>
            <a:ext cx="640724" cy="1846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rgbClr val="C00000"/>
                </a:solidFill>
              </a:rPr>
              <a:t>DELETE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970642" y="401547"/>
            <a:ext cx="4018208" cy="2653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970642" y="401547"/>
            <a:ext cx="4018208" cy="302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ZoneTexte 144"/>
          <p:cNvSpPr txBox="1"/>
          <p:nvPr/>
        </p:nvSpPr>
        <p:spPr>
          <a:xfrm>
            <a:off x="9330418" y="445229"/>
            <a:ext cx="64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LOGOUT</a:t>
            </a:r>
            <a:endParaRPr lang="en-US" sz="1400" b="1" dirty="0"/>
          </a:p>
        </p:txBody>
      </p:sp>
      <p:sp>
        <p:nvSpPr>
          <p:cNvPr id="146" name="ZoneTexte 145"/>
          <p:cNvSpPr txBox="1"/>
          <p:nvPr/>
        </p:nvSpPr>
        <p:spPr>
          <a:xfrm>
            <a:off x="5906243" y="427356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{NAME}</a:t>
            </a:r>
            <a:endParaRPr lang="en-US" sz="1600" b="1" i="1" dirty="0"/>
          </a:p>
        </p:txBody>
      </p:sp>
      <p:sp>
        <p:nvSpPr>
          <p:cNvPr id="147" name="Rectangle 146"/>
          <p:cNvSpPr/>
          <p:nvPr/>
        </p:nvSpPr>
        <p:spPr>
          <a:xfrm>
            <a:off x="6846404" y="701845"/>
            <a:ext cx="875763" cy="367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ZoneTexte 147"/>
          <p:cNvSpPr txBox="1"/>
          <p:nvPr/>
        </p:nvSpPr>
        <p:spPr>
          <a:xfrm>
            <a:off x="6724051" y="751603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CONTRACTS</a:t>
            </a:r>
            <a:endParaRPr lang="en-US" sz="1600" b="1" dirty="0"/>
          </a:p>
        </p:txBody>
      </p:sp>
      <p:sp>
        <p:nvSpPr>
          <p:cNvPr id="149" name="Rectangle 148"/>
          <p:cNvSpPr/>
          <p:nvPr/>
        </p:nvSpPr>
        <p:spPr>
          <a:xfrm>
            <a:off x="5970641" y="704678"/>
            <a:ext cx="875763" cy="367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ZoneTexte 149"/>
          <p:cNvSpPr txBox="1"/>
          <p:nvPr/>
        </p:nvSpPr>
        <p:spPr>
          <a:xfrm>
            <a:off x="5848291" y="757774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ATTENDANCE</a:t>
            </a:r>
            <a:endParaRPr lang="en-US" sz="1600" b="1" dirty="0"/>
          </a:p>
        </p:txBody>
      </p:sp>
      <p:sp>
        <p:nvSpPr>
          <p:cNvPr id="151" name="Rectangle 150"/>
          <p:cNvSpPr/>
          <p:nvPr/>
        </p:nvSpPr>
        <p:spPr>
          <a:xfrm>
            <a:off x="7722163" y="702826"/>
            <a:ext cx="875763" cy="367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ZoneTexte 151"/>
          <p:cNvSpPr txBox="1"/>
          <p:nvPr/>
        </p:nvSpPr>
        <p:spPr>
          <a:xfrm>
            <a:off x="7599813" y="755922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OFF-DAYS</a:t>
            </a:r>
            <a:endParaRPr lang="en-US" sz="1600" b="1" dirty="0"/>
          </a:p>
        </p:txBody>
      </p:sp>
      <p:sp>
        <p:nvSpPr>
          <p:cNvPr id="153" name="Rectangle 152"/>
          <p:cNvSpPr/>
          <p:nvPr/>
        </p:nvSpPr>
        <p:spPr>
          <a:xfrm>
            <a:off x="8597923" y="705479"/>
            <a:ext cx="1390927" cy="367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ZoneTexte 153"/>
          <p:cNvSpPr txBox="1"/>
          <p:nvPr/>
        </p:nvSpPr>
        <p:spPr>
          <a:xfrm>
            <a:off x="8475573" y="765468"/>
            <a:ext cx="1667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DOWNLOAD INVOICES</a:t>
            </a:r>
            <a:endParaRPr lang="en-US" sz="1600" b="1" dirty="0"/>
          </a:p>
        </p:txBody>
      </p:sp>
      <p:sp>
        <p:nvSpPr>
          <p:cNvPr id="169" name="ZoneTexte 168"/>
          <p:cNvSpPr txBox="1"/>
          <p:nvPr/>
        </p:nvSpPr>
        <p:spPr>
          <a:xfrm>
            <a:off x="5933178" y="1190828"/>
            <a:ext cx="11204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Existing child: </a:t>
            </a:r>
            <a:endParaRPr lang="en-US" sz="1200" b="1" dirty="0"/>
          </a:p>
        </p:txBody>
      </p:sp>
      <p:sp>
        <p:nvSpPr>
          <p:cNvPr id="170" name="Rectangle 169"/>
          <p:cNvSpPr/>
          <p:nvPr/>
        </p:nvSpPr>
        <p:spPr>
          <a:xfrm>
            <a:off x="6855390" y="1241090"/>
            <a:ext cx="866774" cy="115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èche droite 4"/>
          <p:cNvSpPr/>
          <p:nvPr/>
        </p:nvSpPr>
        <p:spPr>
          <a:xfrm rot="5400000">
            <a:off x="7640002" y="1275779"/>
            <a:ext cx="46673" cy="465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ZoneTexte 170"/>
          <p:cNvSpPr txBox="1"/>
          <p:nvPr/>
        </p:nvSpPr>
        <p:spPr>
          <a:xfrm>
            <a:off x="7820698" y="1201138"/>
            <a:ext cx="11204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New child: 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8656048" y="1241090"/>
            <a:ext cx="383648" cy="115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ZoneTexte 172"/>
          <p:cNvSpPr txBox="1"/>
          <p:nvPr/>
        </p:nvSpPr>
        <p:spPr>
          <a:xfrm>
            <a:off x="8287640" y="1214330"/>
            <a:ext cx="11204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First name</a:t>
            </a:r>
            <a:endParaRPr lang="en-US" sz="1050" b="1" dirty="0"/>
          </a:p>
        </p:txBody>
      </p:sp>
      <p:sp>
        <p:nvSpPr>
          <p:cNvPr id="175" name="Rectangle 174"/>
          <p:cNvSpPr/>
          <p:nvPr/>
        </p:nvSpPr>
        <p:spPr>
          <a:xfrm>
            <a:off x="9082930" y="1241090"/>
            <a:ext cx="383648" cy="115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ZoneTexte 175"/>
          <p:cNvSpPr txBox="1"/>
          <p:nvPr/>
        </p:nvSpPr>
        <p:spPr>
          <a:xfrm>
            <a:off x="8714522" y="1214330"/>
            <a:ext cx="11204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Last name</a:t>
            </a:r>
            <a:endParaRPr lang="en-US" sz="1050" b="1" dirty="0"/>
          </a:p>
        </p:txBody>
      </p:sp>
      <p:sp>
        <p:nvSpPr>
          <p:cNvPr id="177" name="Rectangle 176"/>
          <p:cNvSpPr/>
          <p:nvPr/>
        </p:nvSpPr>
        <p:spPr>
          <a:xfrm>
            <a:off x="9516394" y="1240788"/>
            <a:ext cx="383648" cy="115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ZoneTexte 177"/>
          <p:cNvSpPr txBox="1"/>
          <p:nvPr/>
        </p:nvSpPr>
        <p:spPr>
          <a:xfrm>
            <a:off x="9147986" y="1214028"/>
            <a:ext cx="11204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Age</a:t>
            </a:r>
            <a:endParaRPr lang="en-US" sz="1050" b="1" dirty="0"/>
          </a:p>
        </p:txBody>
      </p:sp>
      <p:sp>
        <p:nvSpPr>
          <p:cNvPr id="179" name="Ellipse 178"/>
          <p:cNvSpPr/>
          <p:nvPr/>
        </p:nvSpPr>
        <p:spPr>
          <a:xfrm>
            <a:off x="6248610" y="1524101"/>
            <a:ext cx="54000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ZoneTexte 179"/>
          <p:cNvSpPr txBox="1"/>
          <p:nvPr/>
        </p:nvSpPr>
        <p:spPr>
          <a:xfrm>
            <a:off x="6275536" y="1447782"/>
            <a:ext cx="5087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Regular</a:t>
            </a:r>
            <a:endParaRPr lang="en-US" sz="1200" b="1" dirty="0"/>
          </a:p>
        </p:txBody>
      </p:sp>
      <p:sp>
        <p:nvSpPr>
          <p:cNvPr id="181" name="Ellipse 180"/>
          <p:cNvSpPr/>
          <p:nvPr/>
        </p:nvSpPr>
        <p:spPr>
          <a:xfrm>
            <a:off x="6736689" y="1524101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ZoneTexte 181"/>
          <p:cNvSpPr txBox="1"/>
          <p:nvPr/>
        </p:nvSpPr>
        <p:spPr>
          <a:xfrm>
            <a:off x="6746911" y="1456312"/>
            <a:ext cx="7759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Temporary</a:t>
            </a:r>
            <a:endParaRPr lang="en-US" sz="1200" b="1" dirty="0"/>
          </a:p>
        </p:txBody>
      </p:sp>
      <p:sp>
        <p:nvSpPr>
          <p:cNvPr id="183" name="Rectangle 182"/>
          <p:cNvSpPr/>
          <p:nvPr/>
        </p:nvSpPr>
        <p:spPr>
          <a:xfrm>
            <a:off x="6246132" y="2240471"/>
            <a:ext cx="866774" cy="115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6246132" y="2442774"/>
            <a:ext cx="866774" cy="115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6246132" y="2627805"/>
            <a:ext cx="866774" cy="115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267666" y="2631417"/>
            <a:ext cx="382355" cy="133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ZoneTexte 187"/>
          <p:cNvSpPr txBox="1"/>
          <p:nvPr/>
        </p:nvSpPr>
        <p:spPr>
          <a:xfrm>
            <a:off x="9145184" y="2606186"/>
            <a:ext cx="6407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/>
              <a:t>SUBMIT</a:t>
            </a:r>
            <a:endParaRPr lang="en-US" sz="1400" b="1" dirty="0"/>
          </a:p>
        </p:txBody>
      </p:sp>
      <p:sp>
        <p:nvSpPr>
          <p:cNvPr id="189" name="Rectangle 188"/>
          <p:cNvSpPr/>
          <p:nvPr/>
        </p:nvSpPr>
        <p:spPr>
          <a:xfrm>
            <a:off x="7560330" y="1471708"/>
            <a:ext cx="490676" cy="16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ZoneTexte 190"/>
          <p:cNvSpPr txBox="1"/>
          <p:nvPr/>
        </p:nvSpPr>
        <p:spPr>
          <a:xfrm>
            <a:off x="7467388" y="1464006"/>
            <a:ext cx="7066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/>
              <a:t>Begin date</a:t>
            </a:r>
            <a:endParaRPr lang="en-US" sz="1100" b="1" dirty="0"/>
          </a:p>
        </p:txBody>
      </p:sp>
      <p:sp>
        <p:nvSpPr>
          <p:cNvPr id="192" name="Rectangle 191"/>
          <p:cNvSpPr/>
          <p:nvPr/>
        </p:nvSpPr>
        <p:spPr>
          <a:xfrm>
            <a:off x="8215205" y="1475556"/>
            <a:ext cx="490676" cy="16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ZoneTexte 192"/>
          <p:cNvSpPr txBox="1"/>
          <p:nvPr/>
        </p:nvSpPr>
        <p:spPr>
          <a:xfrm>
            <a:off x="8122263" y="1467854"/>
            <a:ext cx="7066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/>
              <a:t>End date</a:t>
            </a:r>
            <a:endParaRPr lang="en-US" sz="1100" b="1" dirty="0"/>
          </a:p>
        </p:txBody>
      </p:sp>
      <p:sp>
        <p:nvSpPr>
          <p:cNvPr id="194" name="Rectangle 193"/>
          <p:cNvSpPr/>
          <p:nvPr/>
        </p:nvSpPr>
        <p:spPr>
          <a:xfrm>
            <a:off x="6279060" y="1899752"/>
            <a:ext cx="364490" cy="10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èche droite 194"/>
          <p:cNvSpPr/>
          <p:nvPr/>
        </p:nvSpPr>
        <p:spPr>
          <a:xfrm rot="5400000">
            <a:off x="6567825" y="1932782"/>
            <a:ext cx="46673" cy="465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246132" y="1734199"/>
            <a:ext cx="833324" cy="3256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673145" y="1899752"/>
            <a:ext cx="364490" cy="10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èche droite 197"/>
          <p:cNvSpPr/>
          <p:nvPr/>
        </p:nvSpPr>
        <p:spPr>
          <a:xfrm rot="5400000">
            <a:off x="6968713" y="1931648"/>
            <a:ext cx="46673" cy="465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ZoneTexte 198"/>
          <p:cNvSpPr txBox="1"/>
          <p:nvPr/>
        </p:nvSpPr>
        <p:spPr>
          <a:xfrm>
            <a:off x="6218105" y="1868343"/>
            <a:ext cx="5087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Monday</a:t>
            </a:r>
            <a:endParaRPr lang="en-US" sz="1050" b="1" dirty="0"/>
          </a:p>
        </p:txBody>
      </p:sp>
      <p:sp>
        <p:nvSpPr>
          <p:cNvPr id="200" name="ZoneTexte 199"/>
          <p:cNvSpPr txBox="1"/>
          <p:nvPr/>
        </p:nvSpPr>
        <p:spPr>
          <a:xfrm>
            <a:off x="6605476" y="1868343"/>
            <a:ext cx="5087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Morning</a:t>
            </a:r>
            <a:endParaRPr lang="en-US" sz="1050" b="1" dirty="0"/>
          </a:p>
        </p:txBody>
      </p:sp>
      <p:sp>
        <p:nvSpPr>
          <p:cNvPr id="201" name="ZoneTexte 200"/>
          <p:cNvSpPr txBox="1"/>
          <p:nvPr/>
        </p:nvSpPr>
        <p:spPr>
          <a:xfrm>
            <a:off x="6213647" y="1699697"/>
            <a:ext cx="577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Half day 1</a:t>
            </a:r>
            <a:endParaRPr lang="en-US" sz="1200" b="1" dirty="0"/>
          </a:p>
        </p:txBody>
      </p:sp>
      <p:sp>
        <p:nvSpPr>
          <p:cNvPr id="226" name="Rectangle 225"/>
          <p:cNvSpPr/>
          <p:nvPr/>
        </p:nvSpPr>
        <p:spPr>
          <a:xfrm>
            <a:off x="7191557" y="1900193"/>
            <a:ext cx="364490" cy="10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lèche droite 226"/>
          <p:cNvSpPr/>
          <p:nvPr/>
        </p:nvSpPr>
        <p:spPr>
          <a:xfrm rot="5400000">
            <a:off x="7480322" y="1933223"/>
            <a:ext cx="46673" cy="465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7158629" y="1734640"/>
            <a:ext cx="833324" cy="3256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585642" y="1900193"/>
            <a:ext cx="364490" cy="10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lèche droite 229"/>
          <p:cNvSpPr/>
          <p:nvPr/>
        </p:nvSpPr>
        <p:spPr>
          <a:xfrm rot="5400000">
            <a:off x="7881210" y="1932089"/>
            <a:ext cx="46673" cy="465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ZoneTexte 230"/>
          <p:cNvSpPr txBox="1"/>
          <p:nvPr/>
        </p:nvSpPr>
        <p:spPr>
          <a:xfrm>
            <a:off x="7130602" y="1868784"/>
            <a:ext cx="5087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Monday</a:t>
            </a:r>
            <a:endParaRPr lang="en-US" sz="1050" b="1" dirty="0"/>
          </a:p>
        </p:txBody>
      </p:sp>
      <p:sp>
        <p:nvSpPr>
          <p:cNvPr id="232" name="ZoneTexte 231"/>
          <p:cNvSpPr txBox="1"/>
          <p:nvPr/>
        </p:nvSpPr>
        <p:spPr>
          <a:xfrm>
            <a:off x="7517973" y="1868784"/>
            <a:ext cx="5087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Morning</a:t>
            </a:r>
            <a:endParaRPr lang="en-US" sz="1050" b="1" dirty="0"/>
          </a:p>
        </p:txBody>
      </p:sp>
      <p:sp>
        <p:nvSpPr>
          <p:cNvPr id="233" name="ZoneTexte 232"/>
          <p:cNvSpPr txBox="1"/>
          <p:nvPr/>
        </p:nvSpPr>
        <p:spPr>
          <a:xfrm>
            <a:off x="7126144" y="1700138"/>
            <a:ext cx="577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Half day 2</a:t>
            </a:r>
            <a:endParaRPr lang="en-US" sz="1200" b="1" dirty="0"/>
          </a:p>
        </p:txBody>
      </p:sp>
      <p:sp>
        <p:nvSpPr>
          <p:cNvPr id="234" name="Rectangle 233"/>
          <p:cNvSpPr/>
          <p:nvPr/>
        </p:nvSpPr>
        <p:spPr>
          <a:xfrm>
            <a:off x="8111409" y="1900193"/>
            <a:ext cx="364490" cy="10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lèche droite 234"/>
          <p:cNvSpPr/>
          <p:nvPr/>
        </p:nvSpPr>
        <p:spPr>
          <a:xfrm rot="5400000">
            <a:off x="8400174" y="1933223"/>
            <a:ext cx="46673" cy="465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8078481" y="1734640"/>
            <a:ext cx="833324" cy="3256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8505494" y="1900193"/>
            <a:ext cx="364490" cy="10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lèche droite 237"/>
          <p:cNvSpPr/>
          <p:nvPr/>
        </p:nvSpPr>
        <p:spPr>
          <a:xfrm rot="5400000">
            <a:off x="8801062" y="1919389"/>
            <a:ext cx="46673" cy="465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ZoneTexte 238"/>
          <p:cNvSpPr txBox="1"/>
          <p:nvPr/>
        </p:nvSpPr>
        <p:spPr>
          <a:xfrm>
            <a:off x="8050454" y="1868784"/>
            <a:ext cx="5087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Monday</a:t>
            </a:r>
            <a:endParaRPr lang="en-US" sz="1050" b="1" dirty="0"/>
          </a:p>
        </p:txBody>
      </p:sp>
      <p:sp>
        <p:nvSpPr>
          <p:cNvPr id="240" name="ZoneTexte 239"/>
          <p:cNvSpPr txBox="1"/>
          <p:nvPr/>
        </p:nvSpPr>
        <p:spPr>
          <a:xfrm>
            <a:off x="8437825" y="1868784"/>
            <a:ext cx="5087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Morning</a:t>
            </a:r>
            <a:endParaRPr lang="en-US" sz="1050" b="1" dirty="0"/>
          </a:p>
        </p:txBody>
      </p:sp>
      <p:sp>
        <p:nvSpPr>
          <p:cNvPr id="241" name="ZoneTexte 240"/>
          <p:cNvSpPr txBox="1"/>
          <p:nvPr/>
        </p:nvSpPr>
        <p:spPr>
          <a:xfrm>
            <a:off x="8045996" y="1700138"/>
            <a:ext cx="577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Half day 3</a:t>
            </a:r>
            <a:endParaRPr lang="en-US" sz="1200" b="1" dirty="0"/>
          </a:p>
        </p:txBody>
      </p:sp>
      <p:sp>
        <p:nvSpPr>
          <p:cNvPr id="250" name="Rectangle 249"/>
          <p:cNvSpPr/>
          <p:nvPr/>
        </p:nvSpPr>
        <p:spPr>
          <a:xfrm>
            <a:off x="9031499" y="1894457"/>
            <a:ext cx="364490" cy="10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lèche droite 250"/>
          <p:cNvSpPr/>
          <p:nvPr/>
        </p:nvSpPr>
        <p:spPr>
          <a:xfrm rot="5400000">
            <a:off x="9320264" y="1927487"/>
            <a:ext cx="46673" cy="465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8998571" y="1728904"/>
            <a:ext cx="833324" cy="3256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9425584" y="1894457"/>
            <a:ext cx="364490" cy="10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lèche droite 253"/>
          <p:cNvSpPr/>
          <p:nvPr/>
        </p:nvSpPr>
        <p:spPr>
          <a:xfrm rot="5400000">
            <a:off x="9721152" y="1926353"/>
            <a:ext cx="46673" cy="465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ZoneTexte 254"/>
          <p:cNvSpPr txBox="1"/>
          <p:nvPr/>
        </p:nvSpPr>
        <p:spPr>
          <a:xfrm>
            <a:off x="8970544" y="1863048"/>
            <a:ext cx="5087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Monday</a:t>
            </a:r>
            <a:endParaRPr lang="en-US" sz="1050" b="1" dirty="0"/>
          </a:p>
        </p:txBody>
      </p:sp>
      <p:sp>
        <p:nvSpPr>
          <p:cNvPr id="256" name="ZoneTexte 255"/>
          <p:cNvSpPr txBox="1"/>
          <p:nvPr/>
        </p:nvSpPr>
        <p:spPr>
          <a:xfrm>
            <a:off x="9357915" y="1863048"/>
            <a:ext cx="5087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Morning</a:t>
            </a:r>
            <a:endParaRPr lang="en-US" sz="1050" b="1" dirty="0"/>
          </a:p>
        </p:txBody>
      </p:sp>
      <p:sp>
        <p:nvSpPr>
          <p:cNvPr id="257" name="ZoneTexte 256"/>
          <p:cNvSpPr txBox="1"/>
          <p:nvPr/>
        </p:nvSpPr>
        <p:spPr>
          <a:xfrm>
            <a:off x="8966086" y="1694402"/>
            <a:ext cx="577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Half day 4</a:t>
            </a:r>
            <a:endParaRPr lang="en-US" sz="1200" b="1" dirty="0"/>
          </a:p>
        </p:txBody>
      </p:sp>
      <p:sp>
        <p:nvSpPr>
          <p:cNvPr id="258" name="ZoneTexte 257"/>
          <p:cNvSpPr txBox="1"/>
          <p:nvPr/>
        </p:nvSpPr>
        <p:spPr>
          <a:xfrm>
            <a:off x="6246521" y="2207798"/>
            <a:ext cx="7222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Phone number</a:t>
            </a:r>
            <a:endParaRPr lang="en-US" sz="1200" b="1" dirty="0"/>
          </a:p>
        </p:txBody>
      </p:sp>
      <p:sp>
        <p:nvSpPr>
          <p:cNvPr id="259" name="ZoneTexte 258"/>
          <p:cNvSpPr txBox="1"/>
          <p:nvPr/>
        </p:nvSpPr>
        <p:spPr>
          <a:xfrm>
            <a:off x="6253339" y="2410649"/>
            <a:ext cx="7222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Email address</a:t>
            </a:r>
            <a:endParaRPr lang="en-US" sz="1200" b="1" dirty="0"/>
          </a:p>
        </p:txBody>
      </p:sp>
      <p:sp>
        <p:nvSpPr>
          <p:cNvPr id="260" name="ZoneTexte 259"/>
          <p:cNvSpPr txBox="1"/>
          <p:nvPr/>
        </p:nvSpPr>
        <p:spPr>
          <a:xfrm>
            <a:off x="6253339" y="2598235"/>
            <a:ext cx="7222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Price / Hour</a:t>
            </a:r>
            <a:endParaRPr lang="en-US" sz="1200" b="1" dirty="0"/>
          </a:p>
        </p:txBody>
      </p:sp>
      <p:sp>
        <p:nvSpPr>
          <p:cNvPr id="261" name="Rectangle 260"/>
          <p:cNvSpPr/>
          <p:nvPr/>
        </p:nvSpPr>
        <p:spPr>
          <a:xfrm>
            <a:off x="3066954" y="4424883"/>
            <a:ext cx="573250" cy="239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766290" y="3564582"/>
            <a:ext cx="4018208" cy="2653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766290" y="3564582"/>
            <a:ext cx="4018208" cy="302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ZoneTexte 263"/>
          <p:cNvSpPr txBox="1"/>
          <p:nvPr/>
        </p:nvSpPr>
        <p:spPr>
          <a:xfrm>
            <a:off x="4126066" y="3608264"/>
            <a:ext cx="64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LOGOUT</a:t>
            </a:r>
            <a:endParaRPr lang="en-US" sz="1400" b="1" dirty="0"/>
          </a:p>
        </p:txBody>
      </p:sp>
      <p:sp>
        <p:nvSpPr>
          <p:cNvPr id="265" name="ZoneTexte 264"/>
          <p:cNvSpPr txBox="1"/>
          <p:nvPr/>
        </p:nvSpPr>
        <p:spPr>
          <a:xfrm>
            <a:off x="701891" y="3590391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{NAME}</a:t>
            </a:r>
            <a:endParaRPr lang="en-US" sz="1600" b="1" i="1" dirty="0"/>
          </a:p>
        </p:txBody>
      </p:sp>
      <p:sp>
        <p:nvSpPr>
          <p:cNvPr id="266" name="Rectangle 265"/>
          <p:cNvSpPr/>
          <p:nvPr/>
        </p:nvSpPr>
        <p:spPr>
          <a:xfrm>
            <a:off x="1642052" y="3864880"/>
            <a:ext cx="875763" cy="367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ZoneTexte 266"/>
          <p:cNvSpPr txBox="1"/>
          <p:nvPr/>
        </p:nvSpPr>
        <p:spPr>
          <a:xfrm>
            <a:off x="1519699" y="3920988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CONTRACTS</a:t>
            </a:r>
            <a:endParaRPr lang="en-US" sz="1600" b="1" dirty="0"/>
          </a:p>
        </p:txBody>
      </p:sp>
      <p:sp>
        <p:nvSpPr>
          <p:cNvPr id="268" name="Rectangle 267"/>
          <p:cNvSpPr/>
          <p:nvPr/>
        </p:nvSpPr>
        <p:spPr>
          <a:xfrm>
            <a:off x="766289" y="3867713"/>
            <a:ext cx="875763" cy="367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ZoneTexte 268"/>
          <p:cNvSpPr txBox="1"/>
          <p:nvPr/>
        </p:nvSpPr>
        <p:spPr>
          <a:xfrm>
            <a:off x="643939" y="3920809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ATTENDANCE</a:t>
            </a:r>
            <a:endParaRPr lang="en-US" sz="1600" b="1" dirty="0"/>
          </a:p>
        </p:txBody>
      </p:sp>
      <p:sp>
        <p:nvSpPr>
          <p:cNvPr id="270" name="Rectangle 269"/>
          <p:cNvSpPr/>
          <p:nvPr/>
        </p:nvSpPr>
        <p:spPr>
          <a:xfrm>
            <a:off x="2517811" y="3865861"/>
            <a:ext cx="875763" cy="367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ZoneTexte 270"/>
          <p:cNvSpPr txBox="1"/>
          <p:nvPr/>
        </p:nvSpPr>
        <p:spPr>
          <a:xfrm>
            <a:off x="2395461" y="3918957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OFF-DAYS</a:t>
            </a:r>
            <a:endParaRPr lang="en-US" sz="1600" b="1" dirty="0"/>
          </a:p>
        </p:txBody>
      </p:sp>
      <p:sp>
        <p:nvSpPr>
          <p:cNvPr id="272" name="Rectangle 271"/>
          <p:cNvSpPr/>
          <p:nvPr/>
        </p:nvSpPr>
        <p:spPr>
          <a:xfrm>
            <a:off x="3393571" y="3868514"/>
            <a:ext cx="1390927" cy="367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ZoneTexte 272"/>
          <p:cNvSpPr txBox="1"/>
          <p:nvPr/>
        </p:nvSpPr>
        <p:spPr>
          <a:xfrm>
            <a:off x="3271221" y="3928503"/>
            <a:ext cx="1667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DOWNLOAD INVOICES</a:t>
            </a:r>
            <a:endParaRPr lang="en-US" sz="1600" b="1" dirty="0"/>
          </a:p>
        </p:txBody>
      </p:sp>
      <p:sp>
        <p:nvSpPr>
          <p:cNvPr id="274" name="Rectangle 273"/>
          <p:cNvSpPr/>
          <p:nvPr/>
        </p:nvSpPr>
        <p:spPr>
          <a:xfrm>
            <a:off x="7326118" y="4791610"/>
            <a:ext cx="1406366" cy="238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927275" y="4648938"/>
            <a:ext cx="1693573" cy="132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ZoneTexte 275"/>
          <p:cNvSpPr txBox="1"/>
          <p:nvPr/>
        </p:nvSpPr>
        <p:spPr>
          <a:xfrm rot="5400000">
            <a:off x="1594885" y="4800856"/>
            <a:ext cx="381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…</a:t>
            </a:r>
            <a:endParaRPr lang="en-US" sz="1200" b="1" dirty="0"/>
          </a:p>
        </p:txBody>
      </p:sp>
      <p:sp>
        <p:nvSpPr>
          <p:cNvPr id="278" name="ZoneTexte 277"/>
          <p:cNvSpPr txBox="1"/>
          <p:nvPr/>
        </p:nvSpPr>
        <p:spPr>
          <a:xfrm>
            <a:off x="1213829" y="4482628"/>
            <a:ext cx="11204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Off day</a:t>
            </a:r>
            <a:endParaRPr lang="en-US" sz="1200" b="1" dirty="0"/>
          </a:p>
        </p:txBody>
      </p:sp>
      <p:sp>
        <p:nvSpPr>
          <p:cNvPr id="279" name="ZoneTexte 278"/>
          <p:cNvSpPr txBox="1"/>
          <p:nvPr/>
        </p:nvSpPr>
        <p:spPr>
          <a:xfrm>
            <a:off x="3036673" y="4399196"/>
            <a:ext cx="64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/>
              <a:t>NEW </a:t>
            </a:r>
          </a:p>
          <a:p>
            <a:pPr algn="ctr"/>
            <a:r>
              <a:rPr lang="en-US" sz="600" b="1" dirty="0" smtClean="0"/>
              <a:t>OFF DAY</a:t>
            </a:r>
            <a:endParaRPr lang="en-US" sz="1400" b="1" dirty="0"/>
          </a:p>
        </p:txBody>
      </p:sp>
      <p:sp>
        <p:nvSpPr>
          <p:cNvPr id="280" name="ZoneTexte 279"/>
          <p:cNvSpPr txBox="1"/>
          <p:nvPr/>
        </p:nvSpPr>
        <p:spPr>
          <a:xfrm>
            <a:off x="3393571" y="4958397"/>
            <a:ext cx="16004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/>
              <a:t>(Only if a day is selected)</a:t>
            </a:r>
            <a:endParaRPr lang="en-US" sz="1050" i="1" dirty="0"/>
          </a:p>
        </p:txBody>
      </p:sp>
      <p:sp>
        <p:nvSpPr>
          <p:cNvPr id="281" name="Rectangle 280"/>
          <p:cNvSpPr/>
          <p:nvPr/>
        </p:nvSpPr>
        <p:spPr>
          <a:xfrm>
            <a:off x="938096" y="5151177"/>
            <a:ext cx="1693573" cy="132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938097" y="5021478"/>
            <a:ext cx="1693572" cy="1283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3203684" y="4761020"/>
            <a:ext cx="307302" cy="15321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5" name="ZoneTexte 284"/>
          <p:cNvSpPr txBox="1"/>
          <p:nvPr/>
        </p:nvSpPr>
        <p:spPr>
          <a:xfrm>
            <a:off x="3036673" y="4750941"/>
            <a:ext cx="640724" cy="1846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rgbClr val="C00000"/>
                </a:solidFill>
              </a:rPr>
              <a:t>DELETE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5982849" y="3564582"/>
            <a:ext cx="4018208" cy="2653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5982849" y="3564582"/>
            <a:ext cx="4018208" cy="302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ZoneTexte 290"/>
          <p:cNvSpPr txBox="1"/>
          <p:nvPr/>
        </p:nvSpPr>
        <p:spPr>
          <a:xfrm>
            <a:off x="9342625" y="3608264"/>
            <a:ext cx="64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LOGOUT</a:t>
            </a:r>
            <a:endParaRPr lang="en-US" sz="1400" b="1" dirty="0"/>
          </a:p>
        </p:txBody>
      </p:sp>
      <p:sp>
        <p:nvSpPr>
          <p:cNvPr id="292" name="ZoneTexte 291"/>
          <p:cNvSpPr txBox="1"/>
          <p:nvPr/>
        </p:nvSpPr>
        <p:spPr>
          <a:xfrm>
            <a:off x="5918450" y="3590391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{NAME}</a:t>
            </a:r>
            <a:endParaRPr lang="en-US" sz="1600" b="1" i="1" dirty="0"/>
          </a:p>
        </p:txBody>
      </p:sp>
      <p:sp>
        <p:nvSpPr>
          <p:cNvPr id="293" name="Rectangle 292"/>
          <p:cNvSpPr/>
          <p:nvPr/>
        </p:nvSpPr>
        <p:spPr>
          <a:xfrm>
            <a:off x="6858611" y="3864880"/>
            <a:ext cx="875763" cy="367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ZoneTexte 293"/>
          <p:cNvSpPr txBox="1"/>
          <p:nvPr/>
        </p:nvSpPr>
        <p:spPr>
          <a:xfrm>
            <a:off x="6736258" y="3920988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CONTRACTS</a:t>
            </a:r>
            <a:endParaRPr lang="en-US" sz="1600" b="1" dirty="0"/>
          </a:p>
        </p:txBody>
      </p:sp>
      <p:sp>
        <p:nvSpPr>
          <p:cNvPr id="295" name="Rectangle 294"/>
          <p:cNvSpPr/>
          <p:nvPr/>
        </p:nvSpPr>
        <p:spPr>
          <a:xfrm>
            <a:off x="5982848" y="3867713"/>
            <a:ext cx="875763" cy="367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ZoneTexte 295"/>
          <p:cNvSpPr txBox="1"/>
          <p:nvPr/>
        </p:nvSpPr>
        <p:spPr>
          <a:xfrm>
            <a:off x="5860498" y="3920809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ATTENDANCE</a:t>
            </a:r>
            <a:endParaRPr lang="en-US" sz="1600" b="1" dirty="0"/>
          </a:p>
        </p:txBody>
      </p:sp>
      <p:sp>
        <p:nvSpPr>
          <p:cNvPr id="297" name="Rectangle 296"/>
          <p:cNvSpPr/>
          <p:nvPr/>
        </p:nvSpPr>
        <p:spPr>
          <a:xfrm>
            <a:off x="7734370" y="3865861"/>
            <a:ext cx="875763" cy="367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ZoneTexte 297"/>
          <p:cNvSpPr txBox="1"/>
          <p:nvPr/>
        </p:nvSpPr>
        <p:spPr>
          <a:xfrm>
            <a:off x="7612020" y="3918957"/>
            <a:ext cx="1120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OFF-DAYS</a:t>
            </a:r>
            <a:endParaRPr lang="en-US" sz="1600" b="1" dirty="0"/>
          </a:p>
        </p:txBody>
      </p:sp>
      <p:sp>
        <p:nvSpPr>
          <p:cNvPr id="299" name="Rectangle 298"/>
          <p:cNvSpPr/>
          <p:nvPr/>
        </p:nvSpPr>
        <p:spPr>
          <a:xfrm>
            <a:off x="8610130" y="3868514"/>
            <a:ext cx="1390927" cy="367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ZoneTexte 299"/>
          <p:cNvSpPr txBox="1"/>
          <p:nvPr/>
        </p:nvSpPr>
        <p:spPr>
          <a:xfrm>
            <a:off x="8487780" y="3928503"/>
            <a:ext cx="1667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DOWNLOAD INVOICES</a:t>
            </a:r>
            <a:endParaRPr lang="en-US" sz="1600" b="1" dirty="0"/>
          </a:p>
        </p:txBody>
      </p:sp>
      <p:sp>
        <p:nvSpPr>
          <p:cNvPr id="311" name="ZoneTexte 310"/>
          <p:cNvSpPr txBox="1"/>
          <p:nvPr/>
        </p:nvSpPr>
        <p:spPr>
          <a:xfrm>
            <a:off x="7571609" y="4799968"/>
            <a:ext cx="933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SELECT MONTH</a:t>
            </a:r>
            <a:endParaRPr lang="en-US" sz="2000" b="1" dirty="0"/>
          </a:p>
        </p:txBody>
      </p:sp>
      <p:sp>
        <p:nvSpPr>
          <p:cNvPr id="312" name="Rectangle 311"/>
          <p:cNvSpPr/>
          <p:nvPr/>
        </p:nvSpPr>
        <p:spPr>
          <a:xfrm>
            <a:off x="7749829" y="5145127"/>
            <a:ext cx="577444" cy="209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ZoneTexte 312"/>
          <p:cNvSpPr txBox="1"/>
          <p:nvPr/>
        </p:nvSpPr>
        <p:spPr>
          <a:xfrm>
            <a:off x="7725634" y="5167977"/>
            <a:ext cx="6407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/>
              <a:t>DOWNLOAD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564786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191</Words>
  <Application>Microsoft Office PowerPoint</Application>
  <PresentationFormat>Grand écran</PresentationFormat>
  <Paragraphs>89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Jacob</dc:creator>
  <cp:lastModifiedBy>Vincent Jacob</cp:lastModifiedBy>
  <cp:revision>16</cp:revision>
  <dcterms:created xsi:type="dcterms:W3CDTF">2018-04-06T19:10:03Z</dcterms:created>
  <dcterms:modified xsi:type="dcterms:W3CDTF">2018-04-06T22:01:08Z</dcterms:modified>
</cp:coreProperties>
</file>