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92b9211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92b92116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92b92116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92b92116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2b9211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2b9211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92b9211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92b9211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92b92116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92b92116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92b9211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92b9211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92b92152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92b9215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8f3336d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8f3336d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8f3336d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8f3336d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8f3336dd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8f3336dd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92a30c48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92a30c4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92a30c4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92a30c4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92b921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92b921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2b9211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2b9211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2b9211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2b9211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555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master receipt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2"/>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24" name="Google Shape;124;p22"/>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25" name="Google Shape;125;p22"/>
          <p:cNvPicPr preferRelativeResize="0"/>
          <p:nvPr/>
        </p:nvPicPr>
        <p:blipFill rotWithShape="1">
          <a:blip r:embed="rId4">
            <a:alphaModFix/>
          </a:blip>
          <a:srcRect b="62258" l="-71212" r="1173" t="-146454"/>
          <a:stretch/>
        </p:blipFill>
        <p:spPr>
          <a:xfrm>
            <a:off x="2086225" y="-1395375"/>
            <a:ext cx="7076601" cy="1967450"/>
          </a:xfrm>
          <a:prstGeom prst="rect">
            <a:avLst/>
          </a:prstGeom>
          <a:noFill/>
          <a:ln>
            <a:noFill/>
          </a:ln>
        </p:spPr>
      </p:pic>
      <p:cxnSp>
        <p:nvCxnSpPr>
          <p:cNvPr id="126" name="Google Shape;126;p22"/>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22"/>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2"/>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29" name="Google Shape;129;p22"/>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30" name="Google Shape;130;p22"/>
          <p:cNvPicPr preferRelativeResize="0"/>
          <p:nvPr/>
        </p:nvPicPr>
        <p:blipFill>
          <a:blip r:embed="rId6">
            <a:alphaModFix/>
          </a:blip>
          <a:stretch>
            <a:fillRect/>
          </a:stretch>
        </p:blipFill>
        <p:spPr>
          <a:xfrm>
            <a:off x="1677250" y="572075"/>
            <a:ext cx="5513476" cy="457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3"/>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36" name="Google Shape;136;p23"/>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37" name="Google Shape;137;p23"/>
          <p:cNvPicPr preferRelativeResize="0"/>
          <p:nvPr/>
        </p:nvPicPr>
        <p:blipFill rotWithShape="1">
          <a:blip r:embed="rId4">
            <a:alphaModFix/>
          </a:blip>
          <a:srcRect b="62258" l="-71212" r="1173" t="-146454"/>
          <a:stretch/>
        </p:blipFill>
        <p:spPr>
          <a:xfrm>
            <a:off x="2067400" y="-1395375"/>
            <a:ext cx="7076601" cy="1967450"/>
          </a:xfrm>
          <a:prstGeom prst="rect">
            <a:avLst/>
          </a:prstGeom>
          <a:noFill/>
          <a:ln>
            <a:noFill/>
          </a:ln>
        </p:spPr>
      </p:pic>
      <p:cxnSp>
        <p:nvCxnSpPr>
          <p:cNvPr id="138" name="Google Shape;138;p23"/>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23"/>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23"/>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41" name="Google Shape;141;p23"/>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42" name="Google Shape;142;p23"/>
          <p:cNvPicPr preferRelativeResize="0"/>
          <p:nvPr/>
        </p:nvPicPr>
        <p:blipFill>
          <a:blip r:embed="rId6">
            <a:alphaModFix/>
          </a:blip>
          <a:stretch>
            <a:fillRect/>
          </a:stretch>
        </p:blipFill>
        <p:spPr>
          <a:xfrm>
            <a:off x="152400" y="724475"/>
            <a:ext cx="8791575" cy="410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24"/>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48" name="Google Shape;148;p24"/>
          <p:cNvPicPr preferRelativeResize="0"/>
          <p:nvPr/>
        </p:nvPicPr>
        <p:blipFill>
          <a:blip r:embed="rId3">
            <a:alphaModFix/>
          </a:blip>
          <a:stretch>
            <a:fillRect/>
          </a:stretch>
        </p:blipFill>
        <p:spPr>
          <a:xfrm>
            <a:off x="225" y="103700"/>
            <a:ext cx="627926" cy="376750"/>
          </a:xfrm>
          <a:prstGeom prst="rect">
            <a:avLst/>
          </a:prstGeom>
          <a:noFill/>
          <a:ln>
            <a:noFill/>
          </a:ln>
        </p:spPr>
      </p:pic>
      <p:cxnSp>
        <p:nvCxnSpPr>
          <p:cNvPr id="149" name="Google Shape;149;p24"/>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4"/>
          <p:cNvSpPr/>
          <p:nvPr/>
        </p:nvSpPr>
        <p:spPr>
          <a:xfrm>
            <a:off x="7673300" y="168475"/>
            <a:ext cx="13398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   POSTING</a:t>
            </a:r>
            <a:endParaRPr/>
          </a:p>
        </p:txBody>
      </p:sp>
      <p:pic>
        <p:nvPicPr>
          <p:cNvPr id="151" name="Google Shape;151;p24"/>
          <p:cNvPicPr preferRelativeResize="0"/>
          <p:nvPr/>
        </p:nvPicPr>
        <p:blipFill>
          <a:blip r:embed="rId4">
            <a:alphaModFix/>
          </a:blip>
          <a:stretch>
            <a:fillRect/>
          </a:stretch>
        </p:blipFill>
        <p:spPr>
          <a:xfrm>
            <a:off x="1267550" y="572075"/>
            <a:ext cx="5811507" cy="457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57" name="Google Shape;157;p25"/>
          <p:cNvPicPr preferRelativeResize="0"/>
          <p:nvPr/>
        </p:nvPicPr>
        <p:blipFill>
          <a:blip r:embed="rId3">
            <a:alphaModFix/>
          </a:blip>
          <a:stretch>
            <a:fillRect/>
          </a:stretch>
        </p:blipFill>
        <p:spPr>
          <a:xfrm>
            <a:off x="225" y="103700"/>
            <a:ext cx="627926" cy="376750"/>
          </a:xfrm>
          <a:prstGeom prst="rect">
            <a:avLst/>
          </a:prstGeom>
          <a:noFill/>
          <a:ln>
            <a:noFill/>
          </a:ln>
        </p:spPr>
      </p:pic>
      <p:cxnSp>
        <p:nvCxnSpPr>
          <p:cNvPr id="158" name="Google Shape;158;p25"/>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25"/>
          <p:cNvSpPr/>
          <p:nvPr/>
        </p:nvSpPr>
        <p:spPr>
          <a:xfrm>
            <a:off x="7673300" y="168475"/>
            <a:ext cx="13398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   POSTING</a:t>
            </a:r>
            <a:endParaRPr/>
          </a:p>
        </p:txBody>
      </p:sp>
      <p:pic>
        <p:nvPicPr>
          <p:cNvPr id="160" name="Google Shape;160;p25"/>
          <p:cNvPicPr preferRelativeResize="0"/>
          <p:nvPr/>
        </p:nvPicPr>
        <p:blipFill>
          <a:blip r:embed="rId4">
            <a:alphaModFix/>
          </a:blip>
          <a:stretch>
            <a:fillRect/>
          </a:stretch>
        </p:blipFill>
        <p:spPr>
          <a:xfrm>
            <a:off x="1567350" y="572075"/>
            <a:ext cx="5878775" cy="442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6"/>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66" name="Google Shape;166;p26"/>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67" name="Google Shape;167;p26"/>
          <p:cNvPicPr preferRelativeResize="0"/>
          <p:nvPr/>
        </p:nvPicPr>
        <p:blipFill rotWithShape="1">
          <a:blip r:embed="rId4">
            <a:alphaModFix/>
          </a:blip>
          <a:srcRect b="62258" l="-71212" r="1173" t="-146454"/>
          <a:stretch/>
        </p:blipFill>
        <p:spPr>
          <a:xfrm>
            <a:off x="2067400" y="-1395375"/>
            <a:ext cx="7076601" cy="1967450"/>
          </a:xfrm>
          <a:prstGeom prst="rect">
            <a:avLst/>
          </a:prstGeom>
          <a:noFill/>
          <a:ln>
            <a:noFill/>
          </a:ln>
        </p:spPr>
      </p:pic>
      <p:cxnSp>
        <p:nvCxnSpPr>
          <p:cNvPr id="168" name="Google Shape;168;p26"/>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6"/>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6"/>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71" name="Google Shape;171;p26"/>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72" name="Google Shape;172;p26"/>
          <p:cNvPicPr preferRelativeResize="0"/>
          <p:nvPr/>
        </p:nvPicPr>
        <p:blipFill>
          <a:blip r:embed="rId6">
            <a:alphaModFix/>
          </a:blip>
          <a:stretch>
            <a:fillRect/>
          </a:stretch>
        </p:blipFill>
        <p:spPr>
          <a:xfrm>
            <a:off x="1239175" y="572075"/>
            <a:ext cx="6237374" cy="457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27"/>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78" name="Google Shape;178;p27"/>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79" name="Google Shape;179;p27"/>
          <p:cNvPicPr preferRelativeResize="0"/>
          <p:nvPr/>
        </p:nvPicPr>
        <p:blipFill rotWithShape="1">
          <a:blip r:embed="rId4">
            <a:alphaModFix/>
          </a:blip>
          <a:srcRect b="62258" l="-71212" r="1173" t="-146454"/>
          <a:stretch/>
        </p:blipFill>
        <p:spPr>
          <a:xfrm>
            <a:off x="2067400" y="-1395375"/>
            <a:ext cx="7076601" cy="1967450"/>
          </a:xfrm>
          <a:prstGeom prst="rect">
            <a:avLst/>
          </a:prstGeom>
          <a:noFill/>
          <a:ln>
            <a:noFill/>
          </a:ln>
        </p:spPr>
      </p:pic>
      <p:cxnSp>
        <p:nvCxnSpPr>
          <p:cNvPr id="180" name="Google Shape;180;p27"/>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7"/>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7"/>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83" name="Google Shape;183;p27"/>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84" name="Google Shape;184;p27"/>
          <p:cNvPicPr preferRelativeResize="0"/>
          <p:nvPr/>
        </p:nvPicPr>
        <p:blipFill>
          <a:blip r:embed="rId6">
            <a:alphaModFix/>
          </a:blip>
          <a:stretch>
            <a:fillRect/>
          </a:stretch>
        </p:blipFill>
        <p:spPr>
          <a:xfrm>
            <a:off x="1115825" y="572075"/>
            <a:ext cx="6058925" cy="3561975"/>
          </a:xfrm>
          <a:prstGeom prst="rect">
            <a:avLst/>
          </a:prstGeom>
          <a:noFill/>
          <a:ln>
            <a:noFill/>
          </a:ln>
        </p:spPr>
      </p:pic>
      <p:pic>
        <p:nvPicPr>
          <p:cNvPr id="185" name="Google Shape;185;p27"/>
          <p:cNvPicPr preferRelativeResize="0"/>
          <p:nvPr/>
        </p:nvPicPr>
        <p:blipFill>
          <a:blip r:embed="rId7">
            <a:alphaModFix/>
          </a:blip>
          <a:stretch>
            <a:fillRect/>
          </a:stretch>
        </p:blipFill>
        <p:spPr>
          <a:xfrm>
            <a:off x="2067400" y="4134050"/>
            <a:ext cx="3635101" cy="95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ux 	</a:t>
            </a:r>
            <a:endParaRPr/>
          </a:p>
        </p:txBody>
      </p:sp>
      <p:sp>
        <p:nvSpPr>
          <p:cNvPr id="191" name="Google Shape;191;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id"/>
              <a:t>orang-orang dapat bergabung dalam receipt master ini sebab berhubungan dengan makanan yang semuanya berhubungan dengan makanan dan ketertarikan terhadap mkanan,yang membuat banyak orang bersemangat untuk membuat mkanan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300"/>
              <a:t>karena dengan kondisi sekarang mungkin</a:t>
            </a:r>
            <a:r>
              <a:rPr lang="id"/>
              <a:t> </a:t>
            </a:r>
            <a:r>
              <a:rPr lang="id" sz="1200">
                <a:solidFill>
                  <a:srgbClr val="DCDDDE"/>
                </a:solidFill>
              </a:rPr>
              <a:t>orang-orang jadi malas ingin pergi keluar, dan ingin menghemat uang untuk membeli makan secara online. Saya jadi terinspirasi ingin membuat website resep makanan ini karena dengan adanya website ini semua orang jadi terbantu dengan adanya resep dan bagi orang yang ingin belajar masak menajadi mudah karena adanya website ini.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fitur</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id"/>
              <a:t>homepage/beranda </a:t>
            </a:r>
            <a:endParaRPr/>
          </a:p>
          <a:p>
            <a:pPr indent="-334327" lvl="0" marL="457200" rtl="0" algn="l">
              <a:spcBef>
                <a:spcPts val="0"/>
              </a:spcBef>
              <a:spcAft>
                <a:spcPts val="0"/>
              </a:spcAft>
              <a:buSzPct val="100000"/>
              <a:buChar char="-"/>
            </a:pPr>
            <a:r>
              <a:rPr lang="id"/>
              <a:t>favorite</a:t>
            </a:r>
            <a:endParaRPr/>
          </a:p>
          <a:p>
            <a:pPr indent="-334327" lvl="0" marL="457200" rtl="0" algn="l">
              <a:spcBef>
                <a:spcPts val="0"/>
              </a:spcBef>
              <a:spcAft>
                <a:spcPts val="0"/>
              </a:spcAft>
              <a:buSzPct val="100000"/>
              <a:buChar char="-"/>
            </a:pPr>
            <a:r>
              <a:rPr lang="id"/>
              <a:t>search (selain untuk mencari dalam page search bisa melihat resep yang trending)</a:t>
            </a:r>
            <a:endParaRPr/>
          </a:p>
          <a:p>
            <a:pPr indent="-334327" lvl="0" marL="457200" rtl="0" algn="l">
              <a:spcBef>
                <a:spcPts val="0"/>
              </a:spcBef>
              <a:spcAft>
                <a:spcPts val="0"/>
              </a:spcAft>
              <a:buSzPct val="100000"/>
              <a:buChar char="-"/>
            </a:pPr>
            <a:r>
              <a:rPr lang="id"/>
              <a:t>activities</a:t>
            </a:r>
            <a:endParaRPr/>
          </a:p>
          <a:p>
            <a:pPr indent="-334327" lvl="0" marL="457200" rtl="0" algn="l">
              <a:spcBef>
                <a:spcPts val="0"/>
              </a:spcBef>
              <a:spcAft>
                <a:spcPts val="0"/>
              </a:spcAft>
              <a:buSzPct val="100000"/>
              <a:buChar char="-"/>
            </a:pPr>
            <a:r>
              <a:rPr lang="id"/>
              <a:t>profil  </a:t>
            </a:r>
            <a:endParaRPr/>
          </a:p>
          <a:p>
            <a:pPr indent="-334327" lvl="0" marL="457200" rtl="0" algn="l">
              <a:spcBef>
                <a:spcPts val="0"/>
              </a:spcBef>
              <a:spcAft>
                <a:spcPts val="0"/>
              </a:spcAft>
              <a:buSzPct val="100000"/>
              <a:buChar char="-"/>
            </a:pPr>
            <a:r>
              <a:rPr lang="id"/>
              <a:t>insight ( menunjukkan seberapa banyak orang yang melihat resep buatan kita) </a:t>
            </a:r>
            <a:endParaRPr/>
          </a:p>
          <a:p>
            <a:pPr indent="-334327" lvl="0" marL="457200" rtl="0" algn="l">
              <a:spcBef>
                <a:spcPts val="0"/>
              </a:spcBef>
              <a:spcAft>
                <a:spcPts val="0"/>
              </a:spcAft>
              <a:buSzPct val="100000"/>
              <a:buChar char="-"/>
            </a:pPr>
            <a:r>
              <a:rPr lang="id"/>
              <a:t>buat resep </a:t>
            </a:r>
            <a:endParaRPr/>
          </a:p>
          <a:p>
            <a:pPr indent="-334327" lvl="0" marL="457200" rtl="0" algn="l">
              <a:spcBef>
                <a:spcPts val="0"/>
              </a:spcBef>
              <a:spcAft>
                <a:spcPts val="0"/>
              </a:spcAft>
              <a:buSzPct val="100000"/>
              <a:buChar char="-"/>
            </a:pPr>
            <a:r>
              <a:rPr lang="id"/>
              <a:t>follow (bisa mengikuti orang-orang yang membuat resep tersebut untuk melihat karya lainnya)</a:t>
            </a:r>
            <a:endParaRPr/>
          </a:p>
          <a:p>
            <a:pPr indent="-334327" lvl="0" marL="457200" rtl="0" algn="l">
              <a:spcBef>
                <a:spcPts val="0"/>
              </a:spcBef>
              <a:spcAft>
                <a:spcPts val="0"/>
              </a:spcAft>
              <a:buSzPct val="100000"/>
              <a:buChar char="-"/>
            </a:pPr>
            <a:r>
              <a:rPr lang="id"/>
              <a:t>komentar (bisa berkomentar pada post pembuat resep)</a:t>
            </a:r>
            <a:endParaRPr/>
          </a:p>
          <a:p>
            <a:pPr indent="-334327" lvl="0" marL="457200" rtl="0" algn="l">
              <a:spcBef>
                <a:spcPts val="0"/>
              </a:spcBef>
              <a:spcAft>
                <a:spcPts val="0"/>
              </a:spcAft>
              <a:buSzPct val="100000"/>
              <a:buChar char="-"/>
            </a:pPr>
            <a:r>
              <a:rPr lang="id"/>
              <a:t>kategorisasi dari bahan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786175" y="70600"/>
            <a:ext cx="3680326" cy="4961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2137800" y="34850"/>
            <a:ext cx="4418599" cy="5073801"/>
          </a:xfrm>
          <a:prstGeom prst="rect">
            <a:avLst/>
          </a:prstGeom>
          <a:noFill/>
          <a:ln>
            <a:noFill/>
          </a:ln>
        </p:spPr>
      </p:pic>
      <p:pic>
        <p:nvPicPr>
          <p:cNvPr id="77" name="Google Shape;77;p17"/>
          <p:cNvPicPr preferRelativeResize="0"/>
          <p:nvPr/>
        </p:nvPicPr>
        <p:blipFill>
          <a:blip r:embed="rId4">
            <a:alphaModFix amt="42000"/>
          </a:blip>
          <a:stretch>
            <a:fillRect/>
          </a:stretch>
        </p:blipFill>
        <p:spPr>
          <a:xfrm>
            <a:off x="2516950" y="493200"/>
            <a:ext cx="1077750" cy="646650"/>
          </a:xfrm>
          <a:prstGeom prst="rect">
            <a:avLst/>
          </a:prstGeom>
          <a:noFill/>
          <a:ln>
            <a:noFill/>
          </a:ln>
        </p:spPr>
      </p:pic>
      <p:sp>
        <p:nvSpPr>
          <p:cNvPr id="78" name="Google Shape;78;p17"/>
          <p:cNvSpPr txBox="1"/>
          <p:nvPr/>
        </p:nvSpPr>
        <p:spPr>
          <a:xfrm>
            <a:off x="3632550" y="570225"/>
            <a:ext cx="1878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dk1"/>
                </a:solidFill>
              </a:rPr>
              <a:t>𝖗𝖊𝖈𝖊𝖎𝖕𝖙 𝖒𝖆𝖘𝖙𝖊𝖗</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927400" y="535625"/>
            <a:ext cx="4400550" cy="387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9"/>
          <p:cNvSpPr txBox="1"/>
          <p:nvPr/>
        </p:nvSpPr>
        <p:spPr>
          <a:xfrm>
            <a:off x="627925" y="156575"/>
            <a:ext cx="179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500">
                <a:solidFill>
                  <a:schemeClr val="lt1"/>
                </a:solidFill>
                <a:highlight>
                  <a:schemeClr val="dk1"/>
                </a:highlight>
              </a:rPr>
              <a:t>𝖗𝖊𝖈𝖊𝖎𝖕𝖙 𝖒𝖆𝖘𝖙𝖊𝖗</a:t>
            </a:r>
            <a:endParaRPr sz="900">
              <a:solidFill>
                <a:schemeClr val="lt1"/>
              </a:solidFill>
              <a:highlight>
                <a:schemeClr val="dk1"/>
              </a:highlight>
            </a:endParaRPr>
          </a:p>
        </p:txBody>
      </p:sp>
      <p:pic>
        <p:nvPicPr>
          <p:cNvPr id="89" name="Google Shape;89;p19"/>
          <p:cNvPicPr preferRelativeResize="0"/>
          <p:nvPr/>
        </p:nvPicPr>
        <p:blipFill>
          <a:blip r:embed="rId3">
            <a:alphaModFix/>
          </a:blip>
          <a:stretch>
            <a:fillRect/>
          </a:stretch>
        </p:blipFill>
        <p:spPr>
          <a:xfrm>
            <a:off x="225" y="175950"/>
            <a:ext cx="627926" cy="376750"/>
          </a:xfrm>
          <a:prstGeom prst="rect">
            <a:avLst/>
          </a:prstGeom>
          <a:noFill/>
          <a:ln>
            <a:noFill/>
          </a:ln>
        </p:spPr>
      </p:pic>
      <p:cxnSp>
        <p:nvCxnSpPr>
          <p:cNvPr id="90" name="Google Shape;90;p19"/>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pic>
        <p:nvPicPr>
          <p:cNvPr id="91" name="Google Shape;91;p19"/>
          <p:cNvPicPr preferRelativeResize="0"/>
          <p:nvPr/>
        </p:nvPicPr>
        <p:blipFill rotWithShape="1">
          <a:blip r:embed="rId4">
            <a:alphaModFix/>
          </a:blip>
          <a:srcRect b="62258" l="-71212" r="1173" t="-146454"/>
          <a:stretch/>
        </p:blipFill>
        <p:spPr>
          <a:xfrm>
            <a:off x="2086225" y="-1395375"/>
            <a:ext cx="7076601" cy="1967450"/>
          </a:xfrm>
          <a:prstGeom prst="rect">
            <a:avLst/>
          </a:prstGeom>
          <a:noFill/>
          <a:ln>
            <a:noFill/>
          </a:ln>
        </p:spPr>
      </p:pic>
      <p:pic>
        <p:nvPicPr>
          <p:cNvPr id="92" name="Google Shape;92;p19"/>
          <p:cNvPicPr preferRelativeResize="0"/>
          <p:nvPr/>
        </p:nvPicPr>
        <p:blipFill>
          <a:blip r:embed="rId3">
            <a:alphaModFix/>
          </a:blip>
          <a:stretch>
            <a:fillRect/>
          </a:stretch>
        </p:blipFill>
        <p:spPr>
          <a:xfrm>
            <a:off x="2166925" y="1180925"/>
            <a:ext cx="1084275" cy="650550"/>
          </a:xfrm>
          <a:prstGeom prst="rect">
            <a:avLst/>
          </a:prstGeom>
          <a:noFill/>
          <a:ln>
            <a:noFill/>
          </a:ln>
        </p:spPr>
      </p:pic>
      <p:sp>
        <p:nvSpPr>
          <p:cNvPr id="93" name="Google Shape;93;p19"/>
          <p:cNvSpPr txBox="1"/>
          <p:nvPr/>
        </p:nvSpPr>
        <p:spPr>
          <a:xfrm>
            <a:off x="3251200" y="1298450"/>
            <a:ext cx="179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lt1"/>
                </a:solidFill>
                <a:highlight>
                  <a:schemeClr val="dk1"/>
                </a:highlight>
              </a:rPr>
              <a:t>𝖗𝖊𝖈𝖊𝖎𝖕𝖙 𝖒𝖆𝖘𝖙𝖊𝖗</a:t>
            </a:r>
            <a:endParaRPr>
              <a:solidFill>
                <a:schemeClr val="lt1"/>
              </a:solidFill>
              <a:highlight>
                <a:schemeClr val="dk1"/>
              </a:highlight>
            </a:endParaRPr>
          </a:p>
        </p:txBody>
      </p:sp>
      <p:pic>
        <p:nvPicPr>
          <p:cNvPr id="94" name="Google Shape;94;p19"/>
          <p:cNvPicPr preferRelativeResize="0"/>
          <p:nvPr/>
        </p:nvPicPr>
        <p:blipFill>
          <a:blip r:embed="rId5">
            <a:alphaModFix amt="68000"/>
          </a:blip>
          <a:stretch>
            <a:fillRect/>
          </a:stretch>
        </p:blipFill>
        <p:spPr>
          <a:xfrm>
            <a:off x="1117375" y="2049450"/>
            <a:ext cx="6596228" cy="300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20"/>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00" name="Google Shape;100;p20"/>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01" name="Google Shape;101;p20"/>
          <p:cNvPicPr preferRelativeResize="0"/>
          <p:nvPr/>
        </p:nvPicPr>
        <p:blipFill rotWithShape="1">
          <a:blip r:embed="rId4">
            <a:alphaModFix/>
          </a:blip>
          <a:srcRect b="62258" l="-71212" r="1173" t="-146454"/>
          <a:stretch/>
        </p:blipFill>
        <p:spPr>
          <a:xfrm>
            <a:off x="2086225" y="-1395375"/>
            <a:ext cx="7076601" cy="1967450"/>
          </a:xfrm>
          <a:prstGeom prst="rect">
            <a:avLst/>
          </a:prstGeom>
          <a:noFill/>
          <a:ln>
            <a:noFill/>
          </a:ln>
        </p:spPr>
      </p:pic>
      <p:cxnSp>
        <p:nvCxnSpPr>
          <p:cNvPr id="102" name="Google Shape;102;p20"/>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03" name="Google Shape;103;p20"/>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Nasi Goreng</a:t>
            </a:r>
            <a:endParaRPr/>
          </a:p>
        </p:txBody>
      </p:sp>
      <p:cxnSp>
        <p:nvCxnSpPr>
          <p:cNvPr id="104" name="Google Shape;104;p20"/>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05" name="Google Shape;105;p20"/>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06" name="Google Shape;106;p20"/>
          <p:cNvPicPr preferRelativeResize="0"/>
          <p:nvPr/>
        </p:nvPicPr>
        <p:blipFill>
          <a:blip r:embed="rId6">
            <a:alphaModFix/>
          </a:blip>
          <a:stretch>
            <a:fillRect/>
          </a:stretch>
        </p:blipFill>
        <p:spPr>
          <a:xfrm>
            <a:off x="1351600" y="572075"/>
            <a:ext cx="5490950" cy="457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1"/>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12" name="Google Shape;112;p21"/>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13" name="Google Shape;113;p21"/>
          <p:cNvPicPr preferRelativeResize="0"/>
          <p:nvPr/>
        </p:nvPicPr>
        <p:blipFill rotWithShape="1">
          <a:blip r:embed="rId4">
            <a:alphaModFix/>
          </a:blip>
          <a:srcRect b="62258" l="-71212" r="1173" t="-146454"/>
          <a:stretch/>
        </p:blipFill>
        <p:spPr>
          <a:xfrm>
            <a:off x="2086225" y="-1395375"/>
            <a:ext cx="7076601" cy="1967450"/>
          </a:xfrm>
          <a:prstGeom prst="rect">
            <a:avLst/>
          </a:prstGeom>
          <a:noFill/>
          <a:ln>
            <a:noFill/>
          </a:ln>
        </p:spPr>
      </p:pic>
      <p:cxnSp>
        <p:nvCxnSpPr>
          <p:cNvPr id="114" name="Google Shape;114;p21"/>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21"/>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21"/>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17" name="Google Shape;117;p21"/>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18" name="Google Shape;118;p21"/>
          <p:cNvPicPr preferRelativeResize="0"/>
          <p:nvPr/>
        </p:nvPicPr>
        <p:blipFill>
          <a:blip r:embed="rId6">
            <a:alphaModFix/>
          </a:blip>
          <a:stretch>
            <a:fillRect/>
          </a:stretch>
        </p:blipFill>
        <p:spPr>
          <a:xfrm>
            <a:off x="1267275" y="572075"/>
            <a:ext cx="5511499" cy="4504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