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192" y="-5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31B8-B105-922A-4539-B0E552EB8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69DE5-0AA0-9FC4-6B2F-5AA7F878C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84EB-B5B1-261B-D65C-846AB4E9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574E-EE02-D9B8-6653-CF21D883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A579-0A70-8FDE-B858-AD7E309C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9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62F2-A2EE-7952-6543-9163782C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007F9-87A1-6307-B810-7EA2ADC62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02E0-32C2-784A-BAB3-818153DD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2510-41ED-2240-C938-13D87A72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ED7A1-A72B-88CA-CBCC-7FB258D7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0F674-56DB-45B5-F221-F55FAA58A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2A557-985F-8DEE-E61A-E1257AF0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4CA2-BAB5-9729-92EE-230D2A44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967C-C479-19DA-E0EB-83FDDBB1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F356-3B0C-9CB8-5BEB-0D1A34C5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7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6A28-A37E-14DC-EC77-B19918CE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48B6-A3AB-CC45-712B-7E0095CA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7251-D57E-525C-1666-23319040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3B85-DA8D-A623-BF01-387DD2D8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A67D-69E6-5DD5-0A82-89B62DD6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7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E081-870E-378B-8B88-F0EDD865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BF65D-18F1-3E94-7790-F09C3BACA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F19F-A1CC-CFD2-9AEF-4260475C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54449-B7A2-053E-262E-CC79C1D0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9AAB-4A40-C1A7-9946-F9160878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5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86BD-CCD1-DE0B-73D3-BB4B737E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CDD4-5111-4EFA-9206-10BF31CFD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DD079-589A-0955-0F5A-782E2F49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6FCF-1ABD-55DA-AB6D-FC898E16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94D1-4FCA-8D0A-6577-DF95973B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03251-6314-7F0C-D640-C9436B87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2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D749-6941-B81F-C41C-F27761F2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62E8B-830C-9A62-A826-0D8A3F12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B4FCE-7924-0464-1DF5-2C556F7F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AD6CE-82EA-893C-7CEC-0454AE6D0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56C51-57EE-1EE2-89CF-40F8F6CB9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D75F3-FAC7-5A9B-32A8-B79A838E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17C7A-3683-0017-0BF2-44090663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07B89-1C84-8742-412C-E948646A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C78-D882-32BA-BD57-2CB745EF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1E7AC-6A13-315D-DC86-B87EE0E0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25144-3527-4FE0-2F29-490E4606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A6819-5AEF-F9C1-9CEA-B40D5CAE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4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A3793-905A-073C-683E-8F9C8C5A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5C1A6-C341-AEC8-96B4-61741D7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7B0F3-6A8C-057A-96D8-4209462C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8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BC5F-4B52-5E08-E3E1-8CB5896D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38F-89E6-C5DE-AD98-7206AC4D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A98F-E3BC-607E-1205-CBD3C274F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D2EC4-FBE1-85D2-95AB-7F71FBF8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7F68-7604-9561-E5A3-8B394768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C947E-BD7A-F7FC-F0DE-092321B9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1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5803-EF72-25B2-CA47-B26F38D2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F2E0E-D92E-A554-8B73-D02FC17C8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321F3-EF53-11D6-1EA6-A43CC88DC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F163E-2D70-AAF3-69EE-0229F378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3DE3-9E07-299B-3AB9-F0A72BC7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A88E-A37C-2E1E-350C-8E763CA5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8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587EB-5415-92AD-D7CC-8C6E5D0A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FB5DB-AC89-4FBB-3679-F27594CB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3FC60-C9BA-182D-8696-07F396D8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FF2ED-4248-4BBA-AF41-E57F4E98E854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E6DB9-72DC-8486-3058-7561222D2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2650-19D8-41F5-B61C-CF447D342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417EB-B849-4A82-9EAF-1CD3CE03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870BC-3F95-C71C-9D47-1B2BBBDCAC43}"/>
              </a:ext>
            </a:extLst>
          </p:cNvPr>
          <p:cNvSpPr/>
          <p:nvPr/>
        </p:nvSpPr>
        <p:spPr>
          <a:xfrm>
            <a:off x="2498502" y="2189408"/>
            <a:ext cx="7340958" cy="28333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5FA24-D4C2-B262-4164-88F10DB3A7F8}"/>
              </a:ext>
            </a:extLst>
          </p:cNvPr>
          <p:cNvSpPr/>
          <p:nvPr/>
        </p:nvSpPr>
        <p:spPr>
          <a:xfrm flipV="1">
            <a:off x="2551114" y="2243136"/>
            <a:ext cx="7234236" cy="1793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88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#CAO YANG#</dc:creator>
  <cp:lastModifiedBy>#CAO YANG#</cp:lastModifiedBy>
  <cp:revision>1</cp:revision>
  <dcterms:created xsi:type="dcterms:W3CDTF">2025-04-02T09:33:42Z</dcterms:created>
  <dcterms:modified xsi:type="dcterms:W3CDTF">2025-04-02T10:24:54Z</dcterms:modified>
</cp:coreProperties>
</file>