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8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0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2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5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2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8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7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6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A77CBA7-1BE9-48DD-AB1D-919D25121F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46281B-F0A9-4692-B31C-829597ED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38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4279-F2BC-48FB-8FA8-5B6E214DF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Training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ADC7B-B815-4023-9A36-6C6CB6254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Omar Elgebaly</a:t>
            </a:r>
          </a:p>
        </p:txBody>
      </p:sp>
    </p:spTree>
    <p:extLst>
      <p:ext uri="{BB962C8B-B14F-4D97-AF65-F5344CB8AC3E}">
        <p14:creationId xmlns:p14="http://schemas.microsoft.com/office/powerpoint/2010/main" val="87547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2EB2-B1BB-4211-A157-890BB252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Naïve--Bayes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B03C-234F-468E-B7A8-BC0ABD6C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38" y="2162175"/>
            <a:ext cx="9905998" cy="3124201"/>
          </a:xfrm>
          <a:noFill/>
        </p:spPr>
        <p:txBody>
          <a:bodyPr/>
          <a:lstStyle/>
          <a:p>
            <a:r>
              <a:rPr lang="en-US" dirty="0"/>
              <a:t>Linear Model</a:t>
            </a:r>
          </a:p>
          <a:p>
            <a:r>
              <a:rPr lang="en-US" dirty="0"/>
              <a:t>Got 69% accuracy on Tall Fescue seed training and testing</a:t>
            </a:r>
          </a:p>
          <a:p>
            <a:r>
              <a:rPr lang="en-US" dirty="0"/>
              <a:t>Takes image data in as CSV format and analyzes the results using standard deviation and averages.</a:t>
            </a:r>
          </a:p>
          <a:p>
            <a:r>
              <a:rPr lang="en-US" dirty="0"/>
              <a:t>Will output the probability of an test image belonging to an image in the Training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4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2EB2-B1BB-4211-A157-890BB2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B03C-234F-468E-B7A8-BC0ABD6C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38" y="2162175"/>
            <a:ext cx="9905998" cy="3124201"/>
          </a:xfrm>
          <a:noFill/>
        </p:spPr>
        <p:txBody>
          <a:bodyPr/>
          <a:lstStyle/>
          <a:p>
            <a:pPr lvl="1"/>
            <a:r>
              <a:rPr lang="en-US" dirty="0" err="1"/>
              <a:t>Tensorflow</a:t>
            </a:r>
            <a:r>
              <a:rPr lang="en-US" dirty="0"/>
              <a:t> is the framework we plan on using</a:t>
            </a:r>
          </a:p>
          <a:p>
            <a:pPr lvl="1"/>
            <a:r>
              <a:rPr lang="en-US" dirty="0"/>
              <a:t>Proving difficult to setup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model will likely be the core functionality of our product</a:t>
            </a:r>
          </a:p>
        </p:txBody>
      </p:sp>
    </p:spTree>
    <p:extLst>
      <p:ext uri="{BB962C8B-B14F-4D97-AF65-F5344CB8AC3E}">
        <p14:creationId xmlns:p14="http://schemas.microsoft.com/office/powerpoint/2010/main" val="250025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2EB2-B1BB-4211-A157-890BB2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B03C-234F-468E-B7A8-BC0ABD6C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38" y="2162175"/>
            <a:ext cx="9905998" cy="3124201"/>
          </a:xfrm>
          <a:noFill/>
        </p:spPr>
        <p:txBody>
          <a:bodyPr/>
          <a:lstStyle/>
          <a:p>
            <a:pPr lvl="1"/>
            <a:r>
              <a:rPr lang="en-US" dirty="0"/>
              <a:t>Finish setting up </a:t>
            </a:r>
            <a:r>
              <a:rPr lang="en-US" dirty="0" err="1"/>
              <a:t>Tensorflow</a:t>
            </a:r>
            <a:r>
              <a:rPr lang="en-US" dirty="0"/>
              <a:t> and train the images with </a:t>
            </a:r>
            <a:r>
              <a:rPr lang="en-US" dirty="0" err="1"/>
              <a:t>cuda</a:t>
            </a:r>
            <a:r>
              <a:rPr lang="en-US" dirty="0"/>
              <a:t> enabled</a:t>
            </a:r>
          </a:p>
          <a:p>
            <a:pPr lvl="1"/>
            <a:r>
              <a:rPr lang="en-US" dirty="0"/>
              <a:t>Keep adding images and modifying parameters and weights until we achieve 75-80% accuracy</a:t>
            </a:r>
          </a:p>
          <a:p>
            <a:pPr lvl="1"/>
            <a:r>
              <a:rPr lang="en-US" dirty="0"/>
              <a:t>Pursue other models to compare to the deep learning model, ideally over spring break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2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2EB2-B1BB-4211-A157-890BB2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B03C-234F-468E-B7A8-BC0ABD6C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38" y="2162175"/>
            <a:ext cx="9905998" cy="3076575"/>
          </a:xfrm>
          <a:noFill/>
        </p:spPr>
        <p:txBody>
          <a:bodyPr/>
          <a:lstStyle/>
          <a:p>
            <a:r>
              <a:rPr lang="en-US" dirty="0"/>
              <a:t>Our communication this term has improved due to using a different medium of communication</a:t>
            </a:r>
          </a:p>
          <a:p>
            <a:r>
              <a:rPr lang="en-US" dirty="0"/>
              <a:t>Progress has been steady but needs to be ramped up.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53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57</TotalTime>
  <Words>145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Data Training </vt:lpstr>
      <vt:lpstr>Naïve--Bayes</vt:lpstr>
      <vt:lpstr>Deep-Learning</vt:lpstr>
      <vt:lpstr>Next Steps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Training</dc:title>
  <dc:creator>Elgebaly, Omar Hani</dc:creator>
  <cp:lastModifiedBy>Elgebaly, Omar Hani</cp:lastModifiedBy>
  <cp:revision>7</cp:revision>
  <dcterms:created xsi:type="dcterms:W3CDTF">2018-02-16T23:29:30Z</dcterms:created>
  <dcterms:modified xsi:type="dcterms:W3CDTF">2018-02-17T00:26:58Z</dcterms:modified>
</cp:coreProperties>
</file>