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F8E-437C-4EA4-A1A7-3C6638A51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0372F-5CBE-43AD-9FA3-73AB90B5C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41C3-8A7B-4E7C-8C0D-664F3A1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A0A5-8AC7-4999-B9EE-A3167718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FA24-8140-4436-AC16-0C3233DE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E281-6FE5-4E5F-9DD9-CEC0022C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C6AF-BA8E-48C0-A30F-746654E5C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B96E-0092-4769-BA5D-DE822429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2344-AC7F-43D8-BE36-0C9D14E4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40010-C7D5-468C-B048-68366042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2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D5D04-BC1A-40A8-BAD3-5F046982E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0CCE-734A-4BC3-A876-9CC754F2A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BA4-9DB0-4EE2-AF65-B59A557C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AA78-ECF8-43C6-BA76-3EDF4E76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75BF-F79F-456B-B624-B090871B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B3E7-5012-4D7F-85CD-59F3D2DF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F098-468C-4E74-8B9C-2C4723C3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2BE0-5142-4420-AD6E-F0F7C41B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1616-3ADB-4E68-9DF3-CD7170F1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8734A-1823-413D-BCD2-C089970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4A9D-D675-4A0E-8D30-52688731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C909-95DD-4553-BB61-9258E17E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9D2E-2489-4EC7-B579-923AC36B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C2B50-BA19-4C72-A929-1910CAE3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6678-BB5D-4E00-ACDB-1CF7AE88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5EBE-34FD-4F63-A22F-18EDA8EC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3B4-AB62-471A-AFD3-EBB09A6FF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696E2-E829-42F8-9BB6-6F3AC4BB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E6AB0-0290-43FB-A951-799C2A7F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65A8-E220-48E6-9006-C726DC78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36567-B869-4B7A-ADA7-FD485FA2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68AA-E714-46B6-BFE7-EEC42423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CBC2E-CC26-495E-9CBC-24CED6707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0163C-DD65-4928-A393-86C924A96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E9C91-9EC8-4063-B4A5-5762B54E1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15FD0-8C2E-451C-93DF-17033AB30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5509E-6493-4E74-A60B-8941DD33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116B-884A-462A-AD95-C11110A4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CF502-6ECE-498E-A6E7-3D44CDA3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36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97B-14D3-46F8-8FB0-EBD8452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6D935-5D34-4AD7-8B58-356403BD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F9C3-C88B-4A13-8726-CBB221AE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7366D-444B-4D28-9590-76E7E44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96078-6DF4-467F-AC32-12DA982A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52F3-C5E0-450C-8B07-AECA96C2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7F558-E28C-4AE5-959E-2E080953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2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3900-565A-4D3E-B5D1-7A0362A2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BA37-CB71-469F-9CE7-60B3084A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2393-C39C-4590-B56F-C9B6E672B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7068D-6A4D-412A-A7C9-73DF786E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DB32-1DC8-4B7B-BC19-7EBDE170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19D0-417E-4303-A817-E5219A16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2C01-8501-4BE9-A5E4-C0574B70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B00-5AD4-45F1-9386-C57ECDE37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0946-BB6A-43DB-A9A1-040293A8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5C22C-001D-45CB-8F28-90F8D7AF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474A-EDC7-411C-9017-ACA69A8E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2E6E-0325-4E5A-9E33-D2EA1B3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CAE9E-F667-4D69-BB4F-CA3D18D2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0A93-45A3-4572-BCC1-7ECB64F2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3E9ED-0F90-4395-A880-1B0625688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A033C-CDC6-41D5-AECA-7DAF3539292B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30999-635E-4448-BC89-5FDD82AA7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C210-DEC6-4167-8247-FB52D83A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2D8E2-21E6-40E0-B4B6-70E72A151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B0E73-01BB-48EE-98B8-AEE6154905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89" b="89090"/>
          <a:stretch/>
        </p:blipFill>
        <p:spPr bwMode="auto">
          <a:xfrm>
            <a:off x="268949" y="881063"/>
            <a:ext cx="1899158" cy="6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B2326-37C9-4AE6-A73E-81D13E74736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3" r="33690" b="89090"/>
          <a:stretch/>
        </p:blipFill>
        <p:spPr bwMode="auto">
          <a:xfrm>
            <a:off x="2168107" y="881063"/>
            <a:ext cx="1847400" cy="6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84076-918C-4ACA-88F0-8123DBBDA4E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r="66439" b="79437"/>
          <a:stretch/>
        </p:blipFill>
        <p:spPr bwMode="auto">
          <a:xfrm>
            <a:off x="4107701" y="925903"/>
            <a:ext cx="1902035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DA412-F0E2-432E-BAB7-0FDFE9772BF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1" r="66439" b="69420"/>
          <a:stretch/>
        </p:blipFill>
        <p:spPr bwMode="auto">
          <a:xfrm>
            <a:off x="6009736" y="925903"/>
            <a:ext cx="1902036" cy="6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8919C-2868-43EA-B26C-8A843F1231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 t="10545" r="33182" b="79256"/>
          <a:stretch/>
        </p:blipFill>
        <p:spPr bwMode="auto">
          <a:xfrm>
            <a:off x="7857136" y="925903"/>
            <a:ext cx="1902035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A5B9E5-E804-4F59-AA4D-EF097C1BECA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9" t="70091" b="20624"/>
          <a:stretch/>
        </p:blipFill>
        <p:spPr bwMode="auto">
          <a:xfrm>
            <a:off x="4046645" y="2179758"/>
            <a:ext cx="1902036" cy="5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F694AF-2C3A-47A1-AACF-5B6271E6D4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3" r="66439" b="59657"/>
          <a:stretch/>
        </p:blipFill>
        <p:spPr bwMode="auto">
          <a:xfrm>
            <a:off x="266071" y="2150853"/>
            <a:ext cx="1902036" cy="6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033966-D0C8-4647-92C0-BDF93A3B68D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5" t="30288" r="33284" b="59512"/>
          <a:stretch/>
        </p:blipFill>
        <p:spPr bwMode="auto">
          <a:xfrm>
            <a:off x="2113472" y="2150854"/>
            <a:ext cx="1902035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C519EE-D0BA-47E9-AA98-F1C2D4720E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1" t="40051" r="32878" b="49750"/>
          <a:stretch/>
        </p:blipFill>
        <p:spPr bwMode="auto">
          <a:xfrm>
            <a:off x="9703154" y="946033"/>
            <a:ext cx="1902035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5D4AF2-D092-494A-9684-B0649347EE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13" r="66430" b="39785"/>
          <a:stretch/>
        </p:blipFill>
        <p:spPr bwMode="auto">
          <a:xfrm>
            <a:off x="5862908" y="2150853"/>
            <a:ext cx="1902036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E706E0-4755-4CFA-BA25-261E96C6183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50000" r="33155" b="39800"/>
          <a:stretch/>
        </p:blipFill>
        <p:spPr bwMode="auto">
          <a:xfrm>
            <a:off x="7764943" y="2150852"/>
            <a:ext cx="1902036" cy="6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FD76CC-86A4-4F45-95D3-52EA216932A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4" t="59995" r="33155" b="30443"/>
          <a:stretch/>
        </p:blipFill>
        <p:spPr bwMode="auto">
          <a:xfrm>
            <a:off x="9612344" y="2150851"/>
            <a:ext cx="1902036" cy="6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45A19A-E856-4B42-B380-75376F9D664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9" t="60177" b="29623"/>
          <a:stretch/>
        </p:blipFill>
        <p:spPr bwMode="auto">
          <a:xfrm>
            <a:off x="211436" y="3318294"/>
            <a:ext cx="1902036" cy="64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5A917B-6EEA-41CE-AB9D-71D48F89A7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 t="79756" r="33182" b="10045"/>
          <a:stretch/>
        </p:blipFill>
        <p:spPr bwMode="auto">
          <a:xfrm>
            <a:off x="2058838" y="3318295"/>
            <a:ext cx="1902035" cy="64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4FCC36F4-F845-4321-B28D-4AE774E0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66905"/>
              </p:ext>
            </p:extLst>
          </p:nvPr>
        </p:nvGraphicFramePr>
        <p:xfrm>
          <a:off x="338270" y="574782"/>
          <a:ext cx="112208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137">
                  <a:extLst>
                    <a:ext uri="{9D8B030D-6E8A-4147-A177-3AD203B41FA5}">
                      <a16:colId xmlns:a16="http://schemas.microsoft.com/office/drawing/2014/main" val="3602060802"/>
                    </a:ext>
                  </a:extLst>
                </a:gridCol>
                <a:gridCol w="1870137">
                  <a:extLst>
                    <a:ext uri="{9D8B030D-6E8A-4147-A177-3AD203B41FA5}">
                      <a16:colId xmlns:a16="http://schemas.microsoft.com/office/drawing/2014/main" val="2826453675"/>
                    </a:ext>
                  </a:extLst>
                </a:gridCol>
                <a:gridCol w="1870137">
                  <a:extLst>
                    <a:ext uri="{9D8B030D-6E8A-4147-A177-3AD203B41FA5}">
                      <a16:colId xmlns:a16="http://schemas.microsoft.com/office/drawing/2014/main" val="2759195031"/>
                    </a:ext>
                  </a:extLst>
                </a:gridCol>
                <a:gridCol w="1870137">
                  <a:extLst>
                    <a:ext uri="{9D8B030D-6E8A-4147-A177-3AD203B41FA5}">
                      <a16:colId xmlns:a16="http://schemas.microsoft.com/office/drawing/2014/main" val="2341438239"/>
                    </a:ext>
                  </a:extLst>
                </a:gridCol>
                <a:gridCol w="1870137">
                  <a:extLst>
                    <a:ext uri="{9D8B030D-6E8A-4147-A177-3AD203B41FA5}">
                      <a16:colId xmlns:a16="http://schemas.microsoft.com/office/drawing/2014/main" val="902718551"/>
                    </a:ext>
                  </a:extLst>
                </a:gridCol>
                <a:gridCol w="1870137">
                  <a:extLst>
                    <a:ext uri="{9D8B030D-6E8A-4147-A177-3AD203B41FA5}">
                      <a16:colId xmlns:a16="http://schemas.microsoft.com/office/drawing/2014/main" val="9939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265"/>
                  </a:ext>
                </a:extLst>
              </a:tr>
            </a:tbl>
          </a:graphicData>
        </a:graphic>
      </p:graphicFrame>
      <p:graphicFrame>
        <p:nvGraphicFramePr>
          <p:cNvPr id="47" name="Table 32">
            <a:extLst>
              <a:ext uri="{FF2B5EF4-FFF2-40B4-BE49-F238E27FC236}">
                <a16:creationId xmlns:a16="http://schemas.microsoft.com/office/drawing/2014/main" id="{B772D2EC-7917-453B-A8DC-7CB5A1D73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37934"/>
              </p:ext>
            </p:extLst>
          </p:nvPr>
        </p:nvGraphicFramePr>
        <p:xfrm>
          <a:off x="338268" y="1703764"/>
          <a:ext cx="1117611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685">
                  <a:extLst>
                    <a:ext uri="{9D8B030D-6E8A-4147-A177-3AD203B41FA5}">
                      <a16:colId xmlns:a16="http://schemas.microsoft.com/office/drawing/2014/main" val="3602060802"/>
                    </a:ext>
                  </a:extLst>
                </a:gridCol>
                <a:gridCol w="1862685">
                  <a:extLst>
                    <a:ext uri="{9D8B030D-6E8A-4147-A177-3AD203B41FA5}">
                      <a16:colId xmlns:a16="http://schemas.microsoft.com/office/drawing/2014/main" val="2826453675"/>
                    </a:ext>
                  </a:extLst>
                </a:gridCol>
                <a:gridCol w="1862685">
                  <a:extLst>
                    <a:ext uri="{9D8B030D-6E8A-4147-A177-3AD203B41FA5}">
                      <a16:colId xmlns:a16="http://schemas.microsoft.com/office/drawing/2014/main" val="2759195031"/>
                    </a:ext>
                  </a:extLst>
                </a:gridCol>
                <a:gridCol w="1862685">
                  <a:extLst>
                    <a:ext uri="{9D8B030D-6E8A-4147-A177-3AD203B41FA5}">
                      <a16:colId xmlns:a16="http://schemas.microsoft.com/office/drawing/2014/main" val="2341438239"/>
                    </a:ext>
                  </a:extLst>
                </a:gridCol>
                <a:gridCol w="1862685">
                  <a:extLst>
                    <a:ext uri="{9D8B030D-6E8A-4147-A177-3AD203B41FA5}">
                      <a16:colId xmlns:a16="http://schemas.microsoft.com/office/drawing/2014/main" val="902718551"/>
                    </a:ext>
                  </a:extLst>
                </a:gridCol>
                <a:gridCol w="1862685">
                  <a:extLst>
                    <a:ext uri="{9D8B030D-6E8A-4147-A177-3AD203B41FA5}">
                      <a16:colId xmlns:a16="http://schemas.microsoft.com/office/drawing/2014/main" val="9939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265"/>
                  </a:ext>
                </a:extLst>
              </a:tr>
            </a:tbl>
          </a:graphicData>
        </a:graphic>
      </p:graphicFrame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31E70B2C-CA83-41F8-BE95-6D79141DD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33487"/>
              </p:ext>
            </p:extLst>
          </p:nvPr>
        </p:nvGraphicFramePr>
        <p:xfrm>
          <a:off x="338269" y="2945685"/>
          <a:ext cx="35775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8758">
                  <a:extLst>
                    <a:ext uri="{9D8B030D-6E8A-4147-A177-3AD203B41FA5}">
                      <a16:colId xmlns:a16="http://schemas.microsoft.com/office/drawing/2014/main" val="1128982082"/>
                    </a:ext>
                  </a:extLst>
                </a:gridCol>
                <a:gridCol w="1788758">
                  <a:extLst>
                    <a:ext uri="{9D8B030D-6E8A-4147-A177-3AD203B41FA5}">
                      <a16:colId xmlns:a16="http://schemas.microsoft.com/office/drawing/2014/main" val="1855041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547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9E5525-6255-43AE-8798-94014EEE4AA1}"/>
              </a:ext>
            </a:extLst>
          </p:cNvPr>
          <p:cNvSpPr txBox="1"/>
          <p:nvPr/>
        </p:nvSpPr>
        <p:spPr>
          <a:xfrm>
            <a:off x="1688951" y="3640348"/>
            <a:ext cx="3698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TH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272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Strong</dc:creator>
  <cp:lastModifiedBy>Vincent Strong</cp:lastModifiedBy>
  <cp:revision>4</cp:revision>
  <dcterms:created xsi:type="dcterms:W3CDTF">2020-05-27T18:04:51Z</dcterms:created>
  <dcterms:modified xsi:type="dcterms:W3CDTF">2020-05-27T19:47:03Z</dcterms:modified>
</cp:coreProperties>
</file>