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B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11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606BD-0B19-EA42-1936-A61F133FA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00390E-B2FB-E711-7702-6E3B2EC8DE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B85C20-F6E3-BE30-4262-F68369C3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3BC3BF-06DB-652B-E0A7-C47449EEC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B3170F-00A2-ABEA-2241-41440F8FD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77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EB68B-EA05-EF49-3D90-B16601F0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CA825-CADB-77C3-D3D0-887F4DE6BE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309CAB-CCB1-D0B2-5640-7F22467B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A7BB9-DAB5-B1AF-8770-DF743C6D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0D453-B782-8A22-680A-39220C13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641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7A1B90-540A-BE6E-FDFA-59B708DFE2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A8C574-54D6-A342-6533-D895AAF8C0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5348E8-E36D-E419-9173-4E36CC0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DA524-0D7B-EC18-2175-603084148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42F63-212B-444A-0B67-0082C9EE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3F19-35F5-A99F-C9FC-18BE23C04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474A1-16BD-95B2-7029-A4D530ACC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E2B3B4-ECF7-CEAF-D639-000794151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12F65-7081-1FC4-DF17-E28FA635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25811-F140-96F0-42DF-E7A12157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2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D8064-F389-D6A0-E620-C82FA6513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1A039A-5487-F9C8-12D9-31C2061BC5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2E783D-5FA8-0C95-E7B0-2965486D6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DF0CAC-7BB8-EC8A-2791-8D6BF128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9DE7-2F71-BC8D-A7E0-D0C1372E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24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C694B-3651-7ADB-6929-4B4210E3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B0FBB-EB69-3BE4-E325-ACD5615054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48CE2-1634-6C9C-C32F-86FA460829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D70BE9-F384-03CC-85BF-1B02DF7AA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7F9642-A682-CA05-582C-1C813A3DE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1568D-E8BF-A581-3555-B62CB4CE5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958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0B388-3E03-2364-83D6-33268C445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8455A9-CA10-39B5-E916-2FACB12285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7AE2D-5BDF-8E71-9E76-C8D4A3A87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D3E7B-A7C8-AD48-EC40-9FCAB990D5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FB358-47DD-34EE-190E-93CB0FF28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444FBE-3E72-98FA-D029-2D5719E60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7C083-E995-C1FE-5699-D207E8835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94DB9B-C39B-EC6B-1231-10302B978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94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BAD-C82C-12C8-CECB-28D70B5CE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1D5A8-FD55-A441-F563-C7911AA9A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E74D5-37BC-CD6B-C927-4E7BE95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2587-F338-5EC7-E2F0-0FD099EB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61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E620C-D7F0-FD28-BBC0-543E592A5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561736-1D35-C085-178E-18C7A701A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B4259-6334-52FA-8EC9-1C7296C11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232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41EC0-D1B9-8584-33E4-EE849EE15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451BB-4F62-B015-DE85-4E52B8474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D0483-015A-5224-61BA-CA2DB4D7E3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362EAC-217D-C5C8-A49A-329E74D6B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A189D-2619-65AA-07D4-91D385969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D84CE2-66D8-F8C3-A282-45866E236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93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68F7C-B7D5-E9BD-6FF4-D93C41F89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1B22EC-D1DA-0DFA-1587-5C35AC627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C3E31-0A98-35E0-0809-CA604C509B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E64E4-E945-BE13-E6FA-4CE1FDB4A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BD2F9-F60C-9CEA-AF93-8FAA7120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CF21BF-9AA8-A1F9-3C77-9FEB7B482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1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490B8-1CA4-15B8-CE67-6113948BE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6D82C-EA45-EED9-773E-E0EA9A99ED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388BF2-2491-1EF4-5CA8-45B0F5BF81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9E4700-835C-4739-9360-D02BEF3596F1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46C6AB-B40E-5605-16F4-5E302E2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36D9-4102-FF27-CE77-1B6183DAF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C057C8-4C6D-4F48-9034-1D0189C9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49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Paramedics In Action Images – Browse 5,747 Stock Photos, Vectors, and Video  | Adobe Stock">
            <a:extLst>
              <a:ext uri="{FF2B5EF4-FFF2-40B4-BE49-F238E27FC236}">
                <a16:creationId xmlns:a16="http://schemas.microsoft.com/office/drawing/2014/main" id="{879C8450-DF30-3176-2A38-B5916D1A826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31" t="652" r="460" b="22017"/>
          <a:stretch>
            <a:fillRect/>
          </a:stretch>
        </p:blipFill>
        <p:spPr bwMode="auto">
          <a:xfrm>
            <a:off x="5130265" y="2088572"/>
            <a:ext cx="3200400" cy="2090911"/>
          </a:xfrm>
          <a:custGeom>
            <a:avLst/>
            <a:gdLst>
              <a:gd name="connsiteX0" fmla="*/ 349725 w 3200400"/>
              <a:gd name="connsiteY0" fmla="*/ 0 h 2090911"/>
              <a:gd name="connsiteX1" fmla="*/ 2850675 w 3200400"/>
              <a:gd name="connsiteY1" fmla="*/ 0 h 2090911"/>
              <a:gd name="connsiteX2" fmla="*/ 3200400 w 3200400"/>
              <a:gd name="connsiteY2" fmla="*/ 349725 h 2090911"/>
              <a:gd name="connsiteX3" fmla="*/ 3200400 w 3200400"/>
              <a:gd name="connsiteY3" fmla="*/ 1748582 h 2090911"/>
              <a:gd name="connsiteX4" fmla="*/ 2986804 w 3200400"/>
              <a:gd name="connsiteY4" fmla="*/ 2070824 h 2090911"/>
              <a:gd name="connsiteX5" fmla="*/ 2922094 w 3200400"/>
              <a:gd name="connsiteY5" fmla="*/ 2090911 h 2090911"/>
              <a:gd name="connsiteX6" fmla="*/ 278307 w 3200400"/>
              <a:gd name="connsiteY6" fmla="*/ 2090911 h 2090911"/>
              <a:gd name="connsiteX7" fmla="*/ 213596 w 3200400"/>
              <a:gd name="connsiteY7" fmla="*/ 2070824 h 2090911"/>
              <a:gd name="connsiteX8" fmla="*/ 0 w 3200400"/>
              <a:gd name="connsiteY8" fmla="*/ 1748582 h 2090911"/>
              <a:gd name="connsiteX9" fmla="*/ 0 w 3200400"/>
              <a:gd name="connsiteY9" fmla="*/ 349725 h 2090911"/>
              <a:gd name="connsiteX10" fmla="*/ 349725 w 3200400"/>
              <a:gd name="connsiteY10" fmla="*/ 0 h 2090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0400" h="2090911">
                <a:moveTo>
                  <a:pt x="349725" y="0"/>
                </a:moveTo>
                <a:lnTo>
                  <a:pt x="2850675" y="0"/>
                </a:lnTo>
                <a:cubicBezTo>
                  <a:pt x="3043823" y="0"/>
                  <a:pt x="3200400" y="156577"/>
                  <a:pt x="3200400" y="349725"/>
                </a:cubicBezTo>
                <a:lnTo>
                  <a:pt x="3200400" y="1748582"/>
                </a:lnTo>
                <a:cubicBezTo>
                  <a:pt x="3200400" y="1893443"/>
                  <a:pt x="3112326" y="2017733"/>
                  <a:pt x="2986804" y="2070824"/>
                </a:cubicBezTo>
                <a:lnTo>
                  <a:pt x="2922094" y="2090911"/>
                </a:lnTo>
                <a:lnTo>
                  <a:pt x="278307" y="2090911"/>
                </a:lnTo>
                <a:lnTo>
                  <a:pt x="213596" y="2070824"/>
                </a:lnTo>
                <a:cubicBezTo>
                  <a:pt x="88075" y="2017733"/>
                  <a:pt x="0" y="1893443"/>
                  <a:pt x="0" y="1748582"/>
                </a:cubicBezTo>
                <a:lnTo>
                  <a:pt x="0" y="349725"/>
                </a:lnTo>
                <a:cubicBezTo>
                  <a:pt x="0" y="156577"/>
                  <a:pt x="156577" y="0"/>
                  <a:pt x="349725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Why won't my imaging technician tell me what they're seeing on my test?">
            <a:extLst>
              <a:ext uri="{FF2B5EF4-FFF2-40B4-BE49-F238E27FC236}">
                <a16:creationId xmlns:a16="http://schemas.microsoft.com/office/drawing/2014/main" id="{7EE9C324-B39B-B634-A52E-469BDE3F37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4"/>
          <a:stretch>
            <a:fillRect/>
          </a:stretch>
        </p:blipFill>
        <p:spPr bwMode="auto">
          <a:xfrm>
            <a:off x="1732865" y="831582"/>
            <a:ext cx="3200400" cy="2302446"/>
          </a:xfrm>
          <a:custGeom>
            <a:avLst/>
            <a:gdLst>
              <a:gd name="connsiteX0" fmla="*/ 609612 w 5084064"/>
              <a:gd name="connsiteY0" fmla="*/ 0 h 3657600"/>
              <a:gd name="connsiteX1" fmla="*/ 4474452 w 5084064"/>
              <a:gd name="connsiteY1" fmla="*/ 0 h 3657600"/>
              <a:gd name="connsiteX2" fmla="*/ 5084064 w 5084064"/>
              <a:gd name="connsiteY2" fmla="*/ 609612 h 3657600"/>
              <a:gd name="connsiteX3" fmla="*/ 5084064 w 5084064"/>
              <a:gd name="connsiteY3" fmla="*/ 3047988 h 3657600"/>
              <a:gd name="connsiteX4" fmla="*/ 4474452 w 5084064"/>
              <a:gd name="connsiteY4" fmla="*/ 3657600 h 3657600"/>
              <a:gd name="connsiteX5" fmla="*/ 609612 w 5084064"/>
              <a:gd name="connsiteY5" fmla="*/ 3657600 h 3657600"/>
              <a:gd name="connsiteX6" fmla="*/ 0 w 5084064"/>
              <a:gd name="connsiteY6" fmla="*/ 3047988 h 3657600"/>
              <a:gd name="connsiteX7" fmla="*/ 0 w 5084064"/>
              <a:gd name="connsiteY7" fmla="*/ 609612 h 3657600"/>
              <a:gd name="connsiteX8" fmla="*/ 609612 w 5084064"/>
              <a:gd name="connsiteY8" fmla="*/ 0 h 365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084064" h="3657600">
                <a:moveTo>
                  <a:pt x="609612" y="0"/>
                </a:moveTo>
                <a:lnTo>
                  <a:pt x="4474452" y="0"/>
                </a:lnTo>
                <a:cubicBezTo>
                  <a:pt x="4811131" y="0"/>
                  <a:pt x="5084064" y="272933"/>
                  <a:pt x="5084064" y="609612"/>
                </a:cubicBezTo>
                <a:lnTo>
                  <a:pt x="5084064" y="3047988"/>
                </a:lnTo>
                <a:cubicBezTo>
                  <a:pt x="5084064" y="3384667"/>
                  <a:pt x="4811131" y="3657600"/>
                  <a:pt x="4474452" y="3657600"/>
                </a:cubicBezTo>
                <a:lnTo>
                  <a:pt x="609612" y="3657600"/>
                </a:lnTo>
                <a:cubicBezTo>
                  <a:pt x="272933" y="3657600"/>
                  <a:pt x="0" y="3384667"/>
                  <a:pt x="0" y="3047988"/>
                </a:cubicBezTo>
                <a:lnTo>
                  <a:pt x="0" y="609612"/>
                </a:lnTo>
                <a:cubicBezTo>
                  <a:pt x="0" y="272933"/>
                  <a:pt x="272933" y="0"/>
                  <a:pt x="609612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COM in Veterinary Medicine: Bridging the Gap Between Human and Animal  Imaging | PostDICOM">
            <a:extLst>
              <a:ext uri="{FF2B5EF4-FFF2-40B4-BE49-F238E27FC236}">
                <a16:creationId xmlns:a16="http://schemas.microsoft.com/office/drawing/2014/main" id="{226D95B8-B8EE-637E-42FD-603295B0BC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56" r="8041"/>
          <a:stretch>
            <a:fillRect/>
          </a:stretch>
        </p:blipFill>
        <p:spPr bwMode="auto">
          <a:xfrm>
            <a:off x="1732865" y="3429000"/>
            <a:ext cx="3200400" cy="2071557"/>
          </a:xfrm>
          <a:custGeom>
            <a:avLst/>
            <a:gdLst>
              <a:gd name="connsiteX0" fmla="*/ 345267 w 3200400"/>
              <a:gd name="connsiteY0" fmla="*/ 0 h 2071557"/>
              <a:gd name="connsiteX1" fmla="*/ 2855133 w 3200400"/>
              <a:gd name="connsiteY1" fmla="*/ 0 h 2071557"/>
              <a:gd name="connsiteX2" fmla="*/ 3200400 w 3200400"/>
              <a:gd name="connsiteY2" fmla="*/ 345267 h 2071557"/>
              <a:gd name="connsiteX3" fmla="*/ 3200400 w 3200400"/>
              <a:gd name="connsiteY3" fmla="*/ 1726291 h 2071557"/>
              <a:gd name="connsiteX4" fmla="*/ 2924717 w 3200400"/>
              <a:gd name="connsiteY4" fmla="*/ 2064544 h 2071557"/>
              <a:gd name="connsiteX5" fmla="*/ 2855143 w 3200400"/>
              <a:gd name="connsiteY5" fmla="*/ 2071557 h 2071557"/>
              <a:gd name="connsiteX6" fmla="*/ 345257 w 3200400"/>
              <a:gd name="connsiteY6" fmla="*/ 2071557 h 2071557"/>
              <a:gd name="connsiteX7" fmla="*/ 275684 w 3200400"/>
              <a:gd name="connsiteY7" fmla="*/ 2064544 h 2071557"/>
              <a:gd name="connsiteX8" fmla="*/ 0 w 3200400"/>
              <a:gd name="connsiteY8" fmla="*/ 1726291 h 2071557"/>
              <a:gd name="connsiteX9" fmla="*/ 0 w 3200400"/>
              <a:gd name="connsiteY9" fmla="*/ 345267 h 2071557"/>
              <a:gd name="connsiteX10" fmla="*/ 345267 w 3200400"/>
              <a:gd name="connsiteY10" fmla="*/ 0 h 207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200400" h="2071557">
                <a:moveTo>
                  <a:pt x="345267" y="0"/>
                </a:moveTo>
                <a:lnTo>
                  <a:pt x="2855133" y="0"/>
                </a:lnTo>
                <a:cubicBezTo>
                  <a:pt x="3045819" y="0"/>
                  <a:pt x="3200400" y="154581"/>
                  <a:pt x="3200400" y="345267"/>
                </a:cubicBezTo>
                <a:lnTo>
                  <a:pt x="3200400" y="1726291"/>
                </a:lnTo>
                <a:cubicBezTo>
                  <a:pt x="3200400" y="1893142"/>
                  <a:pt x="3082049" y="2032349"/>
                  <a:pt x="2924717" y="2064544"/>
                </a:cubicBezTo>
                <a:lnTo>
                  <a:pt x="2855143" y="2071557"/>
                </a:lnTo>
                <a:lnTo>
                  <a:pt x="345257" y="2071557"/>
                </a:lnTo>
                <a:lnTo>
                  <a:pt x="275684" y="2064544"/>
                </a:lnTo>
                <a:cubicBezTo>
                  <a:pt x="118351" y="2032349"/>
                  <a:pt x="0" y="1893142"/>
                  <a:pt x="0" y="1726291"/>
                </a:cubicBezTo>
                <a:lnTo>
                  <a:pt x="0" y="345267"/>
                </a:lnTo>
                <a:cubicBezTo>
                  <a:pt x="0" y="154581"/>
                  <a:pt x="154581" y="0"/>
                  <a:pt x="345267" y="0"/>
                </a:cubicBezTo>
                <a:close/>
              </a:path>
            </a:pathLst>
          </a:custGeom>
          <a:noFill/>
          <a:effectLst>
            <a:glow rad="127000">
              <a:schemeClr val="tx2">
                <a:lumMod val="75000"/>
                <a:lumOff val="25000"/>
                <a:alpha val="30000"/>
              </a:scheme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8412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Vincely, Vinoin Devpaul</dc:creator>
  <cp:lastModifiedBy>Vincely, Vinoin Devpaul</cp:lastModifiedBy>
  <cp:revision>2</cp:revision>
  <dcterms:created xsi:type="dcterms:W3CDTF">2025-06-30T03:18:34Z</dcterms:created>
  <dcterms:modified xsi:type="dcterms:W3CDTF">2025-06-30T04:46:02Z</dcterms:modified>
</cp:coreProperties>
</file>