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ACE"/>
    <a:srgbClr val="E7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06BD-0B19-EA42-1936-A61F133FA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390E-B2FB-E711-7702-6E3B2EC8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5C20-F6E3-BE30-4262-F68369C3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C3BF-06DB-652B-E0A7-C47449EE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170F-00A2-ABEA-2241-41440F8F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B68B-EA05-EF49-3D90-B16601F0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A825-CADB-77C3-D3D0-887F4DE6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9CAB-CCB1-D0B2-5640-7F22467B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7BB9-DAB5-B1AF-8770-DF743C6D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D453-B782-8A22-680A-39220C13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A1B90-540A-BE6E-FDFA-59B708DF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8C574-54D6-A342-6533-D895AAF8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48E8-E36D-E419-9173-4E36CC0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A524-0D7B-EC18-2175-6030841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2F63-212B-444A-0B67-0082C9EE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3F19-35F5-A99F-C9FC-18BE23C0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74A1-16BD-95B2-7029-A4D530AC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B3B4-ECF7-CEAF-D639-00079415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2F65-7081-1FC4-DF17-E28FA635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5811-F140-96F0-42DF-E7A1215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8064-F389-D6A0-E620-C82FA651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039A-5487-F9C8-12D9-31C2061B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83D-5FA8-0C95-E7B0-2965486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0CAC-7BB8-EC8A-2791-8D6BF128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9DE7-2F71-BC8D-A7E0-D0C1372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94B-3651-7ADB-6929-4B4210E3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0FBB-EB69-3BE4-E325-ACD56150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48CE2-1634-6C9C-C32F-86FA4608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0BE9-F384-03CC-85BF-1B02DF7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9642-A682-CA05-582C-1C813A3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568D-E8BF-A581-3555-B62CB4CE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B388-3E03-2364-83D6-33268C44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55A9-CA10-39B5-E916-2FACB12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AE2D-5BDF-8E71-9E76-C8D4A3A8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D3E7B-A7C8-AD48-EC40-9FCAB990D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FB358-47DD-34EE-190E-93CB0FF2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44FBE-3E72-98FA-D029-2D5719E6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7C083-E995-C1FE-5699-D207E883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DB9B-C39B-EC6B-1231-10302B9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BAD-C82C-12C8-CECB-28D70B5C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D5A8-FD55-A441-F563-C7911AA9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E74D5-37BC-CD6B-C927-4E7BE95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2587-F338-5EC7-E2F0-0FD099EB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E620C-D7F0-FD28-BBC0-543E592A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61736-1D35-C085-178E-18C7A70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B4259-6334-52FA-8EC9-1C7296C1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1EC0-D1B9-8584-33E4-EE849EE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51BB-4F62-B015-DE85-4E52B847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D0483-015A-5224-61BA-CA2DB4D7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2EAC-217D-C5C8-A49A-329E74D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189D-2619-65AA-07D4-91D3859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4CE2-66D8-F8C3-A282-45866E23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F7C-B7D5-E9BD-6FF4-D93C41F8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B22EC-D1DA-0DFA-1587-5C35AC62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C3E31-0A98-35E0-0809-CA604C50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64E4-E945-BE13-E6FA-4CE1FDB4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BD2F9-F60C-9CEA-AF93-8FAA7120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21BF-9AA8-A1F9-3C77-9FEB7B48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490B8-1CA4-15B8-CE67-6113948B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D82C-EA45-EED9-773E-E0EA9A99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8BF2-2491-1EF4-5CA8-45B0F5BF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E4700-835C-4739-9360-D02BEF3596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C6AB-B40E-5605-16F4-5E302E2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36D9-4102-FF27-CE77-1B6183DAF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amedics In Action Images – Browse 5,747 Stock Photos, Vectors, and Video  | Adobe Stock">
            <a:extLst>
              <a:ext uri="{FF2B5EF4-FFF2-40B4-BE49-F238E27FC236}">
                <a16:creationId xmlns:a16="http://schemas.microsoft.com/office/drawing/2014/main" id="{879C8450-DF30-3176-2A38-B5916D1A8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t="652" r="460" b="22017"/>
          <a:stretch>
            <a:fillRect/>
          </a:stretch>
        </p:blipFill>
        <p:spPr bwMode="auto">
          <a:xfrm>
            <a:off x="5130265" y="2088572"/>
            <a:ext cx="3200400" cy="2090911"/>
          </a:xfrm>
          <a:custGeom>
            <a:avLst/>
            <a:gdLst>
              <a:gd name="connsiteX0" fmla="*/ 349725 w 3200400"/>
              <a:gd name="connsiteY0" fmla="*/ 0 h 2090911"/>
              <a:gd name="connsiteX1" fmla="*/ 2850675 w 3200400"/>
              <a:gd name="connsiteY1" fmla="*/ 0 h 2090911"/>
              <a:gd name="connsiteX2" fmla="*/ 3200400 w 3200400"/>
              <a:gd name="connsiteY2" fmla="*/ 349725 h 2090911"/>
              <a:gd name="connsiteX3" fmla="*/ 3200400 w 3200400"/>
              <a:gd name="connsiteY3" fmla="*/ 1748582 h 2090911"/>
              <a:gd name="connsiteX4" fmla="*/ 2986804 w 3200400"/>
              <a:gd name="connsiteY4" fmla="*/ 2070824 h 2090911"/>
              <a:gd name="connsiteX5" fmla="*/ 2922094 w 3200400"/>
              <a:gd name="connsiteY5" fmla="*/ 2090911 h 2090911"/>
              <a:gd name="connsiteX6" fmla="*/ 278307 w 3200400"/>
              <a:gd name="connsiteY6" fmla="*/ 2090911 h 2090911"/>
              <a:gd name="connsiteX7" fmla="*/ 213596 w 3200400"/>
              <a:gd name="connsiteY7" fmla="*/ 2070824 h 2090911"/>
              <a:gd name="connsiteX8" fmla="*/ 0 w 3200400"/>
              <a:gd name="connsiteY8" fmla="*/ 1748582 h 2090911"/>
              <a:gd name="connsiteX9" fmla="*/ 0 w 3200400"/>
              <a:gd name="connsiteY9" fmla="*/ 349725 h 2090911"/>
              <a:gd name="connsiteX10" fmla="*/ 349725 w 3200400"/>
              <a:gd name="connsiteY10" fmla="*/ 0 h 209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0400" h="2090911">
                <a:moveTo>
                  <a:pt x="349725" y="0"/>
                </a:moveTo>
                <a:lnTo>
                  <a:pt x="2850675" y="0"/>
                </a:lnTo>
                <a:cubicBezTo>
                  <a:pt x="3043823" y="0"/>
                  <a:pt x="3200400" y="156577"/>
                  <a:pt x="3200400" y="349725"/>
                </a:cubicBezTo>
                <a:lnTo>
                  <a:pt x="3200400" y="1748582"/>
                </a:lnTo>
                <a:cubicBezTo>
                  <a:pt x="3200400" y="1893443"/>
                  <a:pt x="3112326" y="2017733"/>
                  <a:pt x="2986804" y="2070824"/>
                </a:cubicBezTo>
                <a:lnTo>
                  <a:pt x="2922094" y="2090911"/>
                </a:lnTo>
                <a:lnTo>
                  <a:pt x="278307" y="2090911"/>
                </a:lnTo>
                <a:lnTo>
                  <a:pt x="213596" y="2070824"/>
                </a:lnTo>
                <a:cubicBezTo>
                  <a:pt x="88075" y="2017733"/>
                  <a:pt x="0" y="1893443"/>
                  <a:pt x="0" y="1748582"/>
                </a:cubicBezTo>
                <a:lnTo>
                  <a:pt x="0" y="349725"/>
                </a:lnTo>
                <a:cubicBezTo>
                  <a:pt x="0" y="156577"/>
                  <a:pt x="156577" y="0"/>
                  <a:pt x="349725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y won't my imaging technician tell me what they're seeing on my test?">
            <a:extLst>
              <a:ext uri="{FF2B5EF4-FFF2-40B4-BE49-F238E27FC236}">
                <a16:creationId xmlns:a16="http://schemas.microsoft.com/office/drawing/2014/main" id="{7EE9C324-B39B-B634-A52E-469BDE3F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"/>
          <a:stretch>
            <a:fillRect/>
          </a:stretch>
        </p:blipFill>
        <p:spPr bwMode="auto">
          <a:xfrm>
            <a:off x="1732865" y="831582"/>
            <a:ext cx="3200400" cy="2302446"/>
          </a:xfrm>
          <a:custGeom>
            <a:avLst/>
            <a:gdLst>
              <a:gd name="connsiteX0" fmla="*/ 609612 w 5084064"/>
              <a:gd name="connsiteY0" fmla="*/ 0 h 3657600"/>
              <a:gd name="connsiteX1" fmla="*/ 4474452 w 5084064"/>
              <a:gd name="connsiteY1" fmla="*/ 0 h 3657600"/>
              <a:gd name="connsiteX2" fmla="*/ 5084064 w 5084064"/>
              <a:gd name="connsiteY2" fmla="*/ 609612 h 3657600"/>
              <a:gd name="connsiteX3" fmla="*/ 5084064 w 5084064"/>
              <a:gd name="connsiteY3" fmla="*/ 3047988 h 3657600"/>
              <a:gd name="connsiteX4" fmla="*/ 4474452 w 5084064"/>
              <a:gd name="connsiteY4" fmla="*/ 3657600 h 3657600"/>
              <a:gd name="connsiteX5" fmla="*/ 609612 w 5084064"/>
              <a:gd name="connsiteY5" fmla="*/ 3657600 h 3657600"/>
              <a:gd name="connsiteX6" fmla="*/ 0 w 5084064"/>
              <a:gd name="connsiteY6" fmla="*/ 3047988 h 3657600"/>
              <a:gd name="connsiteX7" fmla="*/ 0 w 5084064"/>
              <a:gd name="connsiteY7" fmla="*/ 609612 h 3657600"/>
              <a:gd name="connsiteX8" fmla="*/ 609612 w 5084064"/>
              <a:gd name="connsiteY8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4064" h="3657600">
                <a:moveTo>
                  <a:pt x="609612" y="0"/>
                </a:moveTo>
                <a:lnTo>
                  <a:pt x="4474452" y="0"/>
                </a:lnTo>
                <a:cubicBezTo>
                  <a:pt x="4811131" y="0"/>
                  <a:pt x="5084064" y="272933"/>
                  <a:pt x="5084064" y="609612"/>
                </a:cubicBezTo>
                <a:lnTo>
                  <a:pt x="5084064" y="3047988"/>
                </a:lnTo>
                <a:cubicBezTo>
                  <a:pt x="5084064" y="3384667"/>
                  <a:pt x="4811131" y="3657600"/>
                  <a:pt x="4474452" y="3657600"/>
                </a:cubicBezTo>
                <a:lnTo>
                  <a:pt x="609612" y="3657600"/>
                </a:lnTo>
                <a:cubicBezTo>
                  <a:pt x="272933" y="3657600"/>
                  <a:pt x="0" y="3384667"/>
                  <a:pt x="0" y="3047988"/>
                </a:cubicBezTo>
                <a:lnTo>
                  <a:pt x="0" y="609612"/>
                </a:lnTo>
                <a:cubicBezTo>
                  <a:pt x="0" y="272933"/>
                  <a:pt x="272933" y="0"/>
                  <a:pt x="609612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COM in Veterinary Medicine: Bridging the Gap Between Human and Animal  Imaging | PostDICOM">
            <a:extLst>
              <a:ext uri="{FF2B5EF4-FFF2-40B4-BE49-F238E27FC236}">
                <a16:creationId xmlns:a16="http://schemas.microsoft.com/office/drawing/2014/main" id="{226D95B8-B8EE-637E-42FD-603295B0B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r="8041"/>
          <a:stretch>
            <a:fillRect/>
          </a:stretch>
        </p:blipFill>
        <p:spPr bwMode="auto">
          <a:xfrm>
            <a:off x="1732865" y="3429000"/>
            <a:ext cx="3200400" cy="2071557"/>
          </a:xfrm>
          <a:custGeom>
            <a:avLst/>
            <a:gdLst>
              <a:gd name="connsiteX0" fmla="*/ 345267 w 3200400"/>
              <a:gd name="connsiteY0" fmla="*/ 0 h 2071557"/>
              <a:gd name="connsiteX1" fmla="*/ 2855133 w 3200400"/>
              <a:gd name="connsiteY1" fmla="*/ 0 h 2071557"/>
              <a:gd name="connsiteX2" fmla="*/ 3200400 w 3200400"/>
              <a:gd name="connsiteY2" fmla="*/ 345267 h 2071557"/>
              <a:gd name="connsiteX3" fmla="*/ 3200400 w 3200400"/>
              <a:gd name="connsiteY3" fmla="*/ 1726291 h 2071557"/>
              <a:gd name="connsiteX4" fmla="*/ 2924717 w 3200400"/>
              <a:gd name="connsiteY4" fmla="*/ 2064544 h 2071557"/>
              <a:gd name="connsiteX5" fmla="*/ 2855143 w 3200400"/>
              <a:gd name="connsiteY5" fmla="*/ 2071557 h 2071557"/>
              <a:gd name="connsiteX6" fmla="*/ 345257 w 3200400"/>
              <a:gd name="connsiteY6" fmla="*/ 2071557 h 2071557"/>
              <a:gd name="connsiteX7" fmla="*/ 275684 w 3200400"/>
              <a:gd name="connsiteY7" fmla="*/ 2064544 h 2071557"/>
              <a:gd name="connsiteX8" fmla="*/ 0 w 3200400"/>
              <a:gd name="connsiteY8" fmla="*/ 1726291 h 2071557"/>
              <a:gd name="connsiteX9" fmla="*/ 0 w 3200400"/>
              <a:gd name="connsiteY9" fmla="*/ 345267 h 2071557"/>
              <a:gd name="connsiteX10" fmla="*/ 345267 w 3200400"/>
              <a:gd name="connsiteY10" fmla="*/ 0 h 207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0400" h="2071557">
                <a:moveTo>
                  <a:pt x="345267" y="0"/>
                </a:moveTo>
                <a:lnTo>
                  <a:pt x="2855133" y="0"/>
                </a:lnTo>
                <a:cubicBezTo>
                  <a:pt x="3045819" y="0"/>
                  <a:pt x="3200400" y="154581"/>
                  <a:pt x="3200400" y="345267"/>
                </a:cubicBezTo>
                <a:lnTo>
                  <a:pt x="3200400" y="1726291"/>
                </a:lnTo>
                <a:cubicBezTo>
                  <a:pt x="3200400" y="1893142"/>
                  <a:pt x="3082049" y="2032349"/>
                  <a:pt x="2924717" y="2064544"/>
                </a:cubicBezTo>
                <a:lnTo>
                  <a:pt x="2855143" y="2071557"/>
                </a:lnTo>
                <a:lnTo>
                  <a:pt x="345257" y="2071557"/>
                </a:lnTo>
                <a:lnTo>
                  <a:pt x="275684" y="2064544"/>
                </a:lnTo>
                <a:cubicBezTo>
                  <a:pt x="118351" y="2032349"/>
                  <a:pt x="0" y="1893142"/>
                  <a:pt x="0" y="1726291"/>
                </a:cubicBezTo>
                <a:lnTo>
                  <a:pt x="0" y="345267"/>
                </a:lnTo>
                <a:cubicBezTo>
                  <a:pt x="0" y="154581"/>
                  <a:pt x="154581" y="0"/>
                  <a:pt x="345267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12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B0F3FA-D6E6-D354-B9BD-96E84859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866" r="40924"/>
          <a:stretch>
            <a:fillRect/>
          </a:stretch>
        </p:blipFill>
        <p:spPr>
          <a:xfrm>
            <a:off x="1866644" y="2116742"/>
            <a:ext cx="3792912" cy="2624516"/>
          </a:xfrm>
          <a:custGeom>
            <a:avLst/>
            <a:gdLst>
              <a:gd name="connsiteX0" fmla="*/ 437428 w 3792912"/>
              <a:gd name="connsiteY0" fmla="*/ 0 h 2624516"/>
              <a:gd name="connsiteX1" fmla="*/ 3355484 w 3792912"/>
              <a:gd name="connsiteY1" fmla="*/ 0 h 2624516"/>
              <a:gd name="connsiteX2" fmla="*/ 3792912 w 3792912"/>
              <a:gd name="connsiteY2" fmla="*/ 437428 h 2624516"/>
              <a:gd name="connsiteX3" fmla="*/ 3792912 w 3792912"/>
              <a:gd name="connsiteY3" fmla="*/ 2187088 h 2624516"/>
              <a:gd name="connsiteX4" fmla="*/ 3355484 w 3792912"/>
              <a:gd name="connsiteY4" fmla="*/ 2624516 h 2624516"/>
              <a:gd name="connsiteX5" fmla="*/ 437428 w 3792912"/>
              <a:gd name="connsiteY5" fmla="*/ 2624516 h 2624516"/>
              <a:gd name="connsiteX6" fmla="*/ 0 w 3792912"/>
              <a:gd name="connsiteY6" fmla="*/ 2187088 h 2624516"/>
              <a:gd name="connsiteX7" fmla="*/ 0 w 3792912"/>
              <a:gd name="connsiteY7" fmla="*/ 437428 h 2624516"/>
              <a:gd name="connsiteX8" fmla="*/ 437428 w 3792912"/>
              <a:gd name="connsiteY8" fmla="*/ 0 h 262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92912" h="2624516">
                <a:moveTo>
                  <a:pt x="437428" y="0"/>
                </a:moveTo>
                <a:lnTo>
                  <a:pt x="3355484" y="0"/>
                </a:lnTo>
                <a:cubicBezTo>
                  <a:pt x="3597069" y="0"/>
                  <a:pt x="3792912" y="195843"/>
                  <a:pt x="3792912" y="437428"/>
                </a:cubicBezTo>
                <a:lnTo>
                  <a:pt x="3792912" y="2187088"/>
                </a:lnTo>
                <a:cubicBezTo>
                  <a:pt x="3792912" y="2428673"/>
                  <a:pt x="3597069" y="2624516"/>
                  <a:pt x="3355484" y="2624516"/>
                </a:cubicBezTo>
                <a:lnTo>
                  <a:pt x="437428" y="2624516"/>
                </a:lnTo>
                <a:cubicBezTo>
                  <a:pt x="195843" y="2624516"/>
                  <a:pt x="0" y="2428673"/>
                  <a:pt x="0" y="2187088"/>
                </a:cubicBezTo>
                <a:lnTo>
                  <a:pt x="0" y="437428"/>
                </a:lnTo>
                <a:cubicBezTo>
                  <a:pt x="0" y="195843"/>
                  <a:pt x="195843" y="0"/>
                  <a:pt x="437428" y="0"/>
                </a:cubicBezTo>
                <a:close/>
              </a:path>
            </a:pathLst>
          </a:cu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E760B2A-918A-F17F-CF07-38EB5602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85" t="22487" r="40784" b="23846"/>
          <a:stretch>
            <a:fillRect/>
          </a:stretch>
        </p:blipFill>
        <p:spPr>
          <a:xfrm>
            <a:off x="5771906" y="3480910"/>
            <a:ext cx="1933818" cy="1505868"/>
          </a:xfrm>
          <a:custGeom>
            <a:avLst/>
            <a:gdLst>
              <a:gd name="connsiteX0" fmla="*/ 326397 w 1976528"/>
              <a:gd name="connsiteY0" fmla="*/ 0 h 1505868"/>
              <a:gd name="connsiteX1" fmla="*/ 1650131 w 1976528"/>
              <a:gd name="connsiteY1" fmla="*/ 0 h 1505868"/>
              <a:gd name="connsiteX2" fmla="*/ 1976528 w 1976528"/>
              <a:gd name="connsiteY2" fmla="*/ 326397 h 1505868"/>
              <a:gd name="connsiteX3" fmla="*/ 1976528 w 1976528"/>
              <a:gd name="connsiteY3" fmla="*/ 1179471 h 1505868"/>
              <a:gd name="connsiteX4" fmla="*/ 1650131 w 1976528"/>
              <a:gd name="connsiteY4" fmla="*/ 1505868 h 1505868"/>
              <a:gd name="connsiteX5" fmla="*/ 326397 w 1976528"/>
              <a:gd name="connsiteY5" fmla="*/ 1505868 h 1505868"/>
              <a:gd name="connsiteX6" fmla="*/ 0 w 1976528"/>
              <a:gd name="connsiteY6" fmla="*/ 1179471 h 1505868"/>
              <a:gd name="connsiteX7" fmla="*/ 0 w 1976528"/>
              <a:gd name="connsiteY7" fmla="*/ 326397 h 1505868"/>
              <a:gd name="connsiteX8" fmla="*/ 326397 w 1976528"/>
              <a:gd name="connsiteY8" fmla="*/ 0 h 150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6528" h="1505868">
                <a:moveTo>
                  <a:pt x="326397" y="0"/>
                </a:moveTo>
                <a:lnTo>
                  <a:pt x="1650131" y="0"/>
                </a:lnTo>
                <a:cubicBezTo>
                  <a:pt x="1830395" y="0"/>
                  <a:pt x="1976528" y="146133"/>
                  <a:pt x="1976528" y="326397"/>
                </a:cubicBezTo>
                <a:lnTo>
                  <a:pt x="1976528" y="1179471"/>
                </a:lnTo>
                <a:cubicBezTo>
                  <a:pt x="1976528" y="1359735"/>
                  <a:pt x="1830395" y="1505868"/>
                  <a:pt x="1650131" y="1505868"/>
                </a:cubicBezTo>
                <a:lnTo>
                  <a:pt x="326397" y="1505868"/>
                </a:lnTo>
                <a:cubicBezTo>
                  <a:pt x="146133" y="1505868"/>
                  <a:pt x="0" y="1359735"/>
                  <a:pt x="0" y="1179471"/>
                </a:cubicBezTo>
                <a:lnTo>
                  <a:pt x="0" y="326397"/>
                </a:lnTo>
                <a:cubicBezTo>
                  <a:pt x="0" y="146133"/>
                  <a:pt x="146133" y="0"/>
                  <a:pt x="326397" y="0"/>
                </a:cubicBezTo>
                <a:close/>
              </a:path>
            </a:pathLst>
          </a:cu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B7679F-EEC6-7778-7865-97507DA1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185" t="25140" r="4884" b="21191"/>
          <a:stretch>
            <a:fillRect/>
          </a:stretch>
        </p:blipFill>
        <p:spPr>
          <a:xfrm>
            <a:off x="5771908" y="1923132"/>
            <a:ext cx="1933818" cy="1505868"/>
          </a:xfrm>
          <a:custGeom>
            <a:avLst/>
            <a:gdLst>
              <a:gd name="connsiteX0" fmla="*/ 326396 w 1976527"/>
              <a:gd name="connsiteY0" fmla="*/ 0 h 1505868"/>
              <a:gd name="connsiteX1" fmla="*/ 1650130 w 1976527"/>
              <a:gd name="connsiteY1" fmla="*/ 0 h 1505868"/>
              <a:gd name="connsiteX2" fmla="*/ 1976527 w 1976527"/>
              <a:gd name="connsiteY2" fmla="*/ 326397 h 1505868"/>
              <a:gd name="connsiteX3" fmla="*/ 1976527 w 1976527"/>
              <a:gd name="connsiteY3" fmla="*/ 1179471 h 1505868"/>
              <a:gd name="connsiteX4" fmla="*/ 1650130 w 1976527"/>
              <a:gd name="connsiteY4" fmla="*/ 1505868 h 1505868"/>
              <a:gd name="connsiteX5" fmla="*/ 326396 w 1976527"/>
              <a:gd name="connsiteY5" fmla="*/ 1505868 h 1505868"/>
              <a:gd name="connsiteX6" fmla="*/ 6630 w 1976527"/>
              <a:gd name="connsiteY6" fmla="*/ 1245251 h 1505868"/>
              <a:gd name="connsiteX7" fmla="*/ 0 w 1976527"/>
              <a:gd name="connsiteY7" fmla="*/ 1179481 h 1505868"/>
              <a:gd name="connsiteX8" fmla="*/ 0 w 1976527"/>
              <a:gd name="connsiteY8" fmla="*/ 326387 h 1505868"/>
              <a:gd name="connsiteX9" fmla="*/ 6630 w 1976527"/>
              <a:gd name="connsiteY9" fmla="*/ 260617 h 1505868"/>
              <a:gd name="connsiteX10" fmla="*/ 326396 w 1976527"/>
              <a:gd name="connsiteY10" fmla="*/ 0 h 150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527" h="1505868">
                <a:moveTo>
                  <a:pt x="326396" y="0"/>
                </a:moveTo>
                <a:lnTo>
                  <a:pt x="1650130" y="0"/>
                </a:lnTo>
                <a:cubicBezTo>
                  <a:pt x="1830394" y="0"/>
                  <a:pt x="1976527" y="146133"/>
                  <a:pt x="1976527" y="326397"/>
                </a:cubicBezTo>
                <a:lnTo>
                  <a:pt x="1976527" y="1179471"/>
                </a:lnTo>
                <a:cubicBezTo>
                  <a:pt x="1976527" y="1359735"/>
                  <a:pt x="1830394" y="1505868"/>
                  <a:pt x="1650130" y="1505868"/>
                </a:cubicBezTo>
                <a:lnTo>
                  <a:pt x="326396" y="1505868"/>
                </a:lnTo>
                <a:cubicBezTo>
                  <a:pt x="168665" y="1505868"/>
                  <a:pt x="37066" y="1393985"/>
                  <a:pt x="6630" y="1245251"/>
                </a:cubicBezTo>
                <a:lnTo>
                  <a:pt x="0" y="1179481"/>
                </a:lnTo>
                <a:lnTo>
                  <a:pt x="0" y="326387"/>
                </a:lnTo>
                <a:lnTo>
                  <a:pt x="6630" y="260617"/>
                </a:lnTo>
                <a:cubicBezTo>
                  <a:pt x="37066" y="111883"/>
                  <a:pt x="168665" y="0"/>
                  <a:pt x="326396" y="0"/>
                </a:cubicBezTo>
                <a:close/>
              </a:path>
            </a:pathLst>
          </a:cu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DF8BC9-BBFB-6DB9-C8FE-D72D12C67BD1}"/>
              </a:ext>
            </a:extLst>
          </p:cNvPr>
          <p:cNvSpPr txBox="1"/>
          <p:nvPr/>
        </p:nvSpPr>
        <p:spPr>
          <a:xfrm>
            <a:off x="6209473" y="3632047"/>
            <a:ext cx="1101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9AACE"/>
                </a:solidFill>
              </a:rPr>
              <a:t>Deoxy-Hb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B7801-147E-D8A5-CE76-DD7C334A9CAC}"/>
              </a:ext>
            </a:extLst>
          </p:cNvPr>
          <p:cNvSpPr txBox="1"/>
          <p:nvPr/>
        </p:nvSpPr>
        <p:spPr>
          <a:xfrm>
            <a:off x="6321299" y="2063806"/>
            <a:ext cx="8777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9AACE"/>
                </a:solidFill>
              </a:rPr>
              <a:t>Oxy-Hb</a:t>
            </a:r>
            <a:endParaRPr lang="en-US" b="1" dirty="0">
              <a:solidFill>
                <a:srgbClr val="69AAC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52414A-3B77-3584-291F-197592D445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235" t="20223" r="4320" b="14507"/>
          <a:stretch/>
        </p:blipFill>
        <p:spPr>
          <a:xfrm>
            <a:off x="7804595" y="2302067"/>
            <a:ext cx="1976527" cy="2107648"/>
          </a:xfrm>
          <a:custGeom>
            <a:avLst/>
            <a:gdLst>
              <a:gd name="connsiteX0" fmla="*/ 428412 w 1976527"/>
              <a:gd name="connsiteY0" fmla="*/ 0 h 2107648"/>
              <a:gd name="connsiteX1" fmla="*/ 1548116 w 1976527"/>
              <a:gd name="connsiteY1" fmla="*/ 0 h 2107648"/>
              <a:gd name="connsiteX2" fmla="*/ 1967824 w 1976527"/>
              <a:gd name="connsiteY2" fmla="*/ 342072 h 2107648"/>
              <a:gd name="connsiteX3" fmla="*/ 1976527 w 1976527"/>
              <a:gd name="connsiteY3" fmla="*/ 428402 h 2107648"/>
              <a:gd name="connsiteX4" fmla="*/ 1976527 w 1976527"/>
              <a:gd name="connsiteY4" fmla="*/ 1679246 h 2107648"/>
              <a:gd name="connsiteX5" fmla="*/ 1967824 w 1976527"/>
              <a:gd name="connsiteY5" fmla="*/ 1765576 h 2107648"/>
              <a:gd name="connsiteX6" fmla="*/ 1548116 w 1976527"/>
              <a:gd name="connsiteY6" fmla="*/ 2107648 h 2107648"/>
              <a:gd name="connsiteX7" fmla="*/ 428412 w 1976527"/>
              <a:gd name="connsiteY7" fmla="*/ 2107648 h 2107648"/>
              <a:gd name="connsiteX8" fmla="*/ 0 w 1976527"/>
              <a:gd name="connsiteY8" fmla="*/ 1679236 h 2107648"/>
              <a:gd name="connsiteX9" fmla="*/ 0 w 1976527"/>
              <a:gd name="connsiteY9" fmla="*/ 428412 h 2107648"/>
              <a:gd name="connsiteX10" fmla="*/ 428412 w 1976527"/>
              <a:gd name="connsiteY10" fmla="*/ 0 h 210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527" h="2107648">
                <a:moveTo>
                  <a:pt x="428412" y="0"/>
                </a:moveTo>
                <a:lnTo>
                  <a:pt x="1548116" y="0"/>
                </a:lnTo>
                <a:cubicBezTo>
                  <a:pt x="1755145" y="0"/>
                  <a:pt x="1927876" y="146852"/>
                  <a:pt x="1967824" y="342072"/>
                </a:cubicBezTo>
                <a:lnTo>
                  <a:pt x="1976527" y="428402"/>
                </a:lnTo>
                <a:lnTo>
                  <a:pt x="1976527" y="1679246"/>
                </a:lnTo>
                <a:lnTo>
                  <a:pt x="1967824" y="1765576"/>
                </a:lnTo>
                <a:cubicBezTo>
                  <a:pt x="1927876" y="1960796"/>
                  <a:pt x="1755145" y="2107648"/>
                  <a:pt x="1548116" y="2107648"/>
                </a:cubicBezTo>
                <a:lnTo>
                  <a:pt x="428412" y="2107648"/>
                </a:lnTo>
                <a:cubicBezTo>
                  <a:pt x="191807" y="2107648"/>
                  <a:pt x="0" y="1915841"/>
                  <a:pt x="0" y="1679236"/>
                </a:cubicBezTo>
                <a:lnTo>
                  <a:pt x="0" y="428412"/>
                </a:lnTo>
                <a:cubicBezTo>
                  <a:pt x="0" y="191807"/>
                  <a:pt x="191807" y="0"/>
                  <a:pt x="428412" y="0"/>
                </a:cubicBezTo>
                <a:close/>
              </a:path>
            </a:pathLst>
          </a:cu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58EDE-056E-D53E-D192-D8ED00EE1088}"/>
              </a:ext>
            </a:extLst>
          </p:cNvPr>
          <p:cNvSpPr txBox="1"/>
          <p:nvPr/>
        </p:nvSpPr>
        <p:spPr>
          <a:xfrm>
            <a:off x="7915781" y="3754340"/>
            <a:ext cx="1783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69AACE"/>
                </a:solidFill>
              </a:rPr>
              <a:t>Tube carrying Blood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F7AE93-26A3-CC07-57C7-31E31D8A4DF9}"/>
              </a:ext>
            </a:extLst>
          </p:cNvPr>
          <p:cNvSpPr txBox="1"/>
          <p:nvPr/>
        </p:nvSpPr>
        <p:spPr>
          <a:xfrm>
            <a:off x="3257086" y="4741258"/>
            <a:ext cx="2316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*Final version may vary from image</a:t>
            </a:r>
          </a:p>
        </p:txBody>
      </p:sp>
    </p:spTree>
    <p:extLst>
      <p:ext uri="{BB962C8B-B14F-4D97-AF65-F5344CB8AC3E}">
        <p14:creationId xmlns:p14="http://schemas.microsoft.com/office/powerpoint/2010/main" val="1730565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Vincely, Vinoin Devpaul</dc:creator>
  <cp:lastModifiedBy>Vincely, Vinoin Devpaul</cp:lastModifiedBy>
  <cp:revision>4</cp:revision>
  <dcterms:created xsi:type="dcterms:W3CDTF">2025-06-30T03:18:34Z</dcterms:created>
  <dcterms:modified xsi:type="dcterms:W3CDTF">2025-07-01T21:29:15Z</dcterms:modified>
</cp:coreProperties>
</file>