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312" r:id="rId5"/>
    <p:sldId id="294" r:id="rId6"/>
    <p:sldId id="298" r:id="rId7"/>
    <p:sldId id="268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20" r:id="rId19"/>
    <p:sldId id="331" r:id="rId20"/>
    <p:sldId id="352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5" r:id="rId30"/>
    <p:sldId id="351" r:id="rId31"/>
    <p:sldId id="350" r:id="rId32"/>
    <p:sldId id="340" r:id="rId33"/>
    <p:sldId id="341" r:id="rId34"/>
    <p:sldId id="342" r:id="rId35"/>
    <p:sldId id="343" r:id="rId36"/>
    <p:sldId id="344" r:id="rId37"/>
    <p:sldId id="347" r:id="rId38"/>
    <p:sldId id="348" r:id="rId39"/>
    <p:sldId id="349" r:id="rId40"/>
    <p:sldId id="346" r:id="rId41"/>
    <p:sldId id="353" r:id="rId42"/>
    <p:sldId id="354" r:id="rId43"/>
    <p:sldId id="355" r:id="rId44"/>
    <p:sldId id="273" r:id="rId45"/>
  </p:sldIdLst>
  <p:sldSz cx="11522075" cy="6480175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8">
          <p15:clr>
            <a:srgbClr val="A4A3A4"/>
          </p15:clr>
        </p15:guide>
        <p15:guide id="2" orient="horz" pos="884">
          <p15:clr>
            <a:srgbClr val="A4A3A4"/>
          </p15:clr>
        </p15:guide>
        <p15:guide id="3" orient="horz" pos="3646">
          <p15:clr>
            <a:srgbClr val="A4A3A4"/>
          </p15:clr>
        </p15:guide>
        <p15:guide id="4" orient="horz" pos="952">
          <p15:clr>
            <a:srgbClr val="A4A3A4"/>
          </p15:clr>
        </p15:guide>
        <p15:guide id="5" pos="6800">
          <p15:clr>
            <a:srgbClr val="A4A3A4"/>
          </p15:clr>
        </p15:guide>
        <p15:guide id="6" pos="256">
          <p15:clr>
            <a:srgbClr val="A4A3A4"/>
          </p15:clr>
        </p15:guide>
        <p15:guide id="7" pos="6900">
          <p15:clr>
            <a:srgbClr val="A4A3A4"/>
          </p15:clr>
        </p15:guide>
        <p15:guide id="8" pos="6600">
          <p15:clr>
            <a:srgbClr val="A4A3A4"/>
          </p15:clr>
        </p15:guide>
        <p15:guide id="9" pos="3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bastien CHENEVOTOT" initials="SC" lastIdx="2" clrIdx="0">
    <p:extLst>
      <p:ext uri="{19B8F6BF-5375-455C-9EA6-DF929625EA0E}">
        <p15:presenceInfo xmlns:p15="http://schemas.microsoft.com/office/powerpoint/2012/main" userId="Sébastien CHENEVOTO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AFAFA"/>
    <a:srgbClr val="D7D2CB"/>
    <a:srgbClr val="808080"/>
    <a:srgbClr val="FFA06A"/>
    <a:srgbClr val="FED141"/>
    <a:srgbClr val="FFB549"/>
    <a:srgbClr val="8246AF"/>
    <a:srgbClr val="A7E6D7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7904" autoAdjust="0"/>
  </p:normalViewPr>
  <p:slideViewPr>
    <p:cSldViewPr snapToObjects="1">
      <p:cViewPr varScale="1">
        <p:scale>
          <a:sx n="89" d="100"/>
          <a:sy n="89" d="100"/>
        </p:scale>
        <p:origin x="1104" y="96"/>
      </p:cViewPr>
      <p:guideLst>
        <p:guide orient="horz" pos="3578"/>
        <p:guide orient="horz" pos="884"/>
        <p:guide orient="horz" pos="3646"/>
        <p:guide orient="horz" pos="952"/>
        <p:guide pos="6800"/>
        <p:guide pos="256"/>
        <p:guide pos="6900"/>
        <p:guide pos="6600"/>
        <p:guide pos="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3252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14861" y="93828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8314-6B07-4ADD-814A-4950372DE850}" type="datetimeFigureOut">
              <a:rPr lang="en-GB" smtClean="0">
                <a:solidFill>
                  <a:schemeClr val="bg1">
                    <a:lumMod val="50000"/>
                  </a:schemeClr>
                </a:solidFill>
              </a:rPr>
              <a:t>31/07/2017</a:t>
            </a:fld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0000" y="93828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Page </a:t>
            </a:r>
            <a:fld id="{21C9440E-ABAA-48A8-AF77-269D643AC828}" type="slidenum">
              <a:rPr lang="en-GB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31474" y="104210"/>
            <a:ext cx="909225" cy="662523"/>
            <a:chOff x="8388192" y="36245"/>
            <a:chExt cx="909225" cy="662523"/>
          </a:xfrm>
        </p:grpSpPr>
        <p:sp>
          <p:nvSpPr>
            <p:cNvPr id="7" name="TextBox 6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>
                      <a:lumMod val="65000"/>
                    </a:schemeClr>
                  </a:solidFill>
                </a:rPr>
                <a:t>confidential</a:t>
              </a:r>
              <a:endParaRPr lang="en-GB" sz="51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8445564" y="91935"/>
              <a:ext cx="851853" cy="606833"/>
              <a:chOff x="8445564" y="91935"/>
              <a:chExt cx="851853" cy="606833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8445564" y="506408"/>
                <a:ext cx="851853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 dirty="0" smtClean="0">
                    <a:solidFill>
                      <a:schemeClr val="accent5"/>
                    </a:solidFill>
                  </a:rPr>
                  <a:t>RESTRICTED</a:t>
                </a:r>
                <a:endParaRPr lang="en-GB" sz="620" dirty="0">
                  <a:solidFill>
                    <a:schemeClr val="accent5"/>
                  </a:solidFill>
                </a:endParaRPr>
              </a:p>
            </p:txBody>
          </p:sp>
          <p:grpSp>
            <p:nvGrpSpPr>
              <p:cNvPr id="10" name="Group 9"/>
              <p:cNvGrpSpPr/>
              <p:nvPr userDrawn="1"/>
            </p:nvGrpSpPr>
            <p:grpSpPr>
              <a:xfrm>
                <a:off x="8447829" y="91935"/>
                <a:ext cx="589966" cy="444532"/>
                <a:chOff x="8447829" y="91935"/>
                <a:chExt cx="589966" cy="444532"/>
              </a:xfrm>
            </p:grpSpPr>
            <p:sp>
              <p:nvSpPr>
                <p:cNvPr id="11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0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3" name="Freeform 52"/>
                <p:cNvSpPr>
                  <a:spLocks noEditPoints="1"/>
                </p:cNvSpPr>
                <p:nvPr userDrawn="1"/>
              </p:nvSpPr>
              <p:spPr bwMode="auto">
                <a:xfrm>
                  <a:off x="8447829" y="187976"/>
                  <a:ext cx="46648" cy="5488"/>
                </a:xfrm>
                <a:custGeom>
                  <a:avLst/>
                  <a:gdLst>
                    <a:gd name="T0" fmla="*/ 4 w 34"/>
                    <a:gd name="T1" fmla="*/ 2 h 4"/>
                    <a:gd name="T2" fmla="*/ 4 w 34"/>
                    <a:gd name="T3" fmla="*/ 2 h 4"/>
                    <a:gd name="T4" fmla="*/ 4 w 34"/>
                    <a:gd name="T5" fmla="*/ 4 h 4"/>
                    <a:gd name="T6" fmla="*/ 2 w 34"/>
                    <a:gd name="T7" fmla="*/ 4 h 4"/>
                    <a:gd name="T8" fmla="*/ 2 w 34"/>
                    <a:gd name="T9" fmla="*/ 4 h 4"/>
                    <a:gd name="T10" fmla="*/ 0 w 34"/>
                    <a:gd name="T11" fmla="*/ 4 h 4"/>
                    <a:gd name="T12" fmla="*/ 0 w 34"/>
                    <a:gd name="T13" fmla="*/ 2 h 4"/>
                    <a:gd name="T14" fmla="*/ 0 w 34"/>
                    <a:gd name="T15" fmla="*/ 2 h 4"/>
                    <a:gd name="T16" fmla="*/ 0 w 34"/>
                    <a:gd name="T17" fmla="*/ 0 h 4"/>
                    <a:gd name="T18" fmla="*/ 2 w 34"/>
                    <a:gd name="T19" fmla="*/ 0 h 4"/>
                    <a:gd name="T20" fmla="*/ 2 w 34"/>
                    <a:gd name="T21" fmla="*/ 0 h 4"/>
                    <a:gd name="T22" fmla="*/ 4 w 34"/>
                    <a:gd name="T23" fmla="*/ 0 h 4"/>
                    <a:gd name="T24" fmla="*/ 4 w 34"/>
                    <a:gd name="T25" fmla="*/ 2 h 4"/>
                    <a:gd name="T26" fmla="*/ 4 w 34"/>
                    <a:gd name="T27" fmla="*/ 2 h 4"/>
                    <a:gd name="T28" fmla="*/ 34 w 34"/>
                    <a:gd name="T29" fmla="*/ 0 h 4"/>
                    <a:gd name="T30" fmla="*/ 34 w 34"/>
                    <a:gd name="T31" fmla="*/ 2 h 4"/>
                    <a:gd name="T32" fmla="*/ 34 w 34"/>
                    <a:gd name="T33" fmla="*/ 2 h 4"/>
                    <a:gd name="T34" fmla="*/ 34 w 34"/>
                    <a:gd name="T35" fmla="*/ 4 h 4"/>
                    <a:gd name="T36" fmla="*/ 10 w 34"/>
                    <a:gd name="T37" fmla="*/ 4 h 4"/>
                    <a:gd name="T38" fmla="*/ 10 w 34"/>
                    <a:gd name="T39" fmla="*/ 4 h 4"/>
                    <a:gd name="T40" fmla="*/ 10 w 34"/>
                    <a:gd name="T41" fmla="*/ 2 h 4"/>
                    <a:gd name="T42" fmla="*/ 10 w 34"/>
                    <a:gd name="T43" fmla="*/ 0 h 4"/>
                    <a:gd name="T44" fmla="*/ 10 w 34"/>
                    <a:gd name="T45" fmla="*/ 0 h 4"/>
                    <a:gd name="T46" fmla="*/ 10 w 34"/>
                    <a:gd name="T47" fmla="*/ 0 h 4"/>
                    <a:gd name="T48" fmla="*/ 34 w 34"/>
                    <a:gd name="T49" fmla="*/ 0 h 4"/>
                    <a:gd name="T50" fmla="*/ 34 w 34"/>
                    <a:gd name="T51" fmla="*/ 0 h 4"/>
                    <a:gd name="T52" fmla="*/ 34 w 34"/>
                    <a:gd name="T53" fmla="*/ 0 h 4"/>
                    <a:gd name="T54" fmla="*/ 34 w 34"/>
                    <a:gd name="T5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4" h="4">
                      <a:moveTo>
                        <a:pt x="4" y="2"/>
                      </a:move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close/>
                      <a:moveTo>
                        <a:pt x="34" y="0"/>
                      </a:move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4" y="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0"/>
                      </a:lnTo>
                      <a:lnTo>
                        <a:pt x="34" y="0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53146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86869" y="940763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4D4D4D"/>
                </a:solidFill>
              </a:defRPr>
            </a:lvl1pPr>
          </a:lstStyle>
          <a:p>
            <a:fld id="{726B63E2-ABA0-49DD-A5F9-ACA89F7A9EDB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2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969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4D4D4D"/>
                </a:solidFill>
              </a:defRPr>
            </a:lvl1pPr>
          </a:lstStyle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‹#›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931474" y="104210"/>
            <a:ext cx="909225" cy="662523"/>
            <a:chOff x="8388192" y="36245"/>
            <a:chExt cx="909225" cy="662523"/>
          </a:xfrm>
        </p:grpSpPr>
        <p:sp>
          <p:nvSpPr>
            <p:cNvPr id="9" name="TextBox 8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>
                      <a:lumMod val="65000"/>
                    </a:schemeClr>
                  </a:solidFill>
                </a:rPr>
                <a:t>confidential</a:t>
              </a:r>
              <a:endParaRPr lang="en-GB" sz="51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 userDrawn="1"/>
          </p:nvGrpSpPr>
          <p:grpSpPr>
            <a:xfrm>
              <a:off x="8445564" y="91935"/>
              <a:ext cx="851853" cy="606833"/>
              <a:chOff x="8445564" y="91935"/>
              <a:chExt cx="851853" cy="606833"/>
            </a:xfrm>
          </p:grpSpPr>
          <p:sp>
            <p:nvSpPr>
              <p:cNvPr id="11" name="TextBox 10"/>
              <p:cNvSpPr txBox="1"/>
              <p:nvPr userDrawn="1"/>
            </p:nvSpPr>
            <p:spPr>
              <a:xfrm>
                <a:off x="8445564" y="506408"/>
                <a:ext cx="851853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 dirty="0" smtClean="0">
                    <a:solidFill>
                      <a:schemeClr val="accent5"/>
                    </a:solidFill>
                  </a:rPr>
                  <a:t>RESTRICTED</a:t>
                </a:r>
                <a:endParaRPr lang="en-GB" sz="620" dirty="0">
                  <a:solidFill>
                    <a:schemeClr val="accent5"/>
                  </a:solidFill>
                </a:endParaRPr>
              </a:p>
            </p:txBody>
          </p:sp>
          <p:grpSp>
            <p:nvGrpSpPr>
              <p:cNvPr id="12" name="Group 11"/>
              <p:cNvGrpSpPr/>
              <p:nvPr userDrawn="1"/>
            </p:nvGrpSpPr>
            <p:grpSpPr>
              <a:xfrm>
                <a:off x="8447829" y="91935"/>
                <a:ext cx="589966" cy="444532"/>
                <a:chOff x="8447829" y="91935"/>
                <a:chExt cx="589966" cy="444532"/>
              </a:xfrm>
            </p:grpSpPr>
            <p:sp>
              <p:nvSpPr>
                <p:cNvPr id="13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0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3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4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5" name="Freeform 52"/>
                <p:cNvSpPr>
                  <a:spLocks noEditPoints="1"/>
                </p:cNvSpPr>
                <p:nvPr userDrawn="1"/>
              </p:nvSpPr>
              <p:spPr bwMode="auto">
                <a:xfrm>
                  <a:off x="8447829" y="187976"/>
                  <a:ext cx="46648" cy="5488"/>
                </a:xfrm>
                <a:custGeom>
                  <a:avLst/>
                  <a:gdLst>
                    <a:gd name="T0" fmla="*/ 4 w 34"/>
                    <a:gd name="T1" fmla="*/ 2 h 4"/>
                    <a:gd name="T2" fmla="*/ 4 w 34"/>
                    <a:gd name="T3" fmla="*/ 2 h 4"/>
                    <a:gd name="T4" fmla="*/ 4 w 34"/>
                    <a:gd name="T5" fmla="*/ 4 h 4"/>
                    <a:gd name="T6" fmla="*/ 2 w 34"/>
                    <a:gd name="T7" fmla="*/ 4 h 4"/>
                    <a:gd name="T8" fmla="*/ 2 w 34"/>
                    <a:gd name="T9" fmla="*/ 4 h 4"/>
                    <a:gd name="T10" fmla="*/ 0 w 34"/>
                    <a:gd name="T11" fmla="*/ 4 h 4"/>
                    <a:gd name="T12" fmla="*/ 0 w 34"/>
                    <a:gd name="T13" fmla="*/ 2 h 4"/>
                    <a:gd name="T14" fmla="*/ 0 w 34"/>
                    <a:gd name="T15" fmla="*/ 2 h 4"/>
                    <a:gd name="T16" fmla="*/ 0 w 34"/>
                    <a:gd name="T17" fmla="*/ 0 h 4"/>
                    <a:gd name="T18" fmla="*/ 2 w 34"/>
                    <a:gd name="T19" fmla="*/ 0 h 4"/>
                    <a:gd name="T20" fmla="*/ 2 w 34"/>
                    <a:gd name="T21" fmla="*/ 0 h 4"/>
                    <a:gd name="T22" fmla="*/ 4 w 34"/>
                    <a:gd name="T23" fmla="*/ 0 h 4"/>
                    <a:gd name="T24" fmla="*/ 4 w 34"/>
                    <a:gd name="T25" fmla="*/ 2 h 4"/>
                    <a:gd name="T26" fmla="*/ 4 w 34"/>
                    <a:gd name="T27" fmla="*/ 2 h 4"/>
                    <a:gd name="T28" fmla="*/ 34 w 34"/>
                    <a:gd name="T29" fmla="*/ 0 h 4"/>
                    <a:gd name="T30" fmla="*/ 34 w 34"/>
                    <a:gd name="T31" fmla="*/ 2 h 4"/>
                    <a:gd name="T32" fmla="*/ 34 w 34"/>
                    <a:gd name="T33" fmla="*/ 2 h 4"/>
                    <a:gd name="T34" fmla="*/ 34 w 34"/>
                    <a:gd name="T35" fmla="*/ 4 h 4"/>
                    <a:gd name="T36" fmla="*/ 10 w 34"/>
                    <a:gd name="T37" fmla="*/ 4 h 4"/>
                    <a:gd name="T38" fmla="*/ 10 w 34"/>
                    <a:gd name="T39" fmla="*/ 4 h 4"/>
                    <a:gd name="T40" fmla="*/ 10 w 34"/>
                    <a:gd name="T41" fmla="*/ 2 h 4"/>
                    <a:gd name="T42" fmla="*/ 10 w 34"/>
                    <a:gd name="T43" fmla="*/ 0 h 4"/>
                    <a:gd name="T44" fmla="*/ 10 w 34"/>
                    <a:gd name="T45" fmla="*/ 0 h 4"/>
                    <a:gd name="T46" fmla="*/ 10 w 34"/>
                    <a:gd name="T47" fmla="*/ 0 h 4"/>
                    <a:gd name="T48" fmla="*/ 34 w 34"/>
                    <a:gd name="T49" fmla="*/ 0 h 4"/>
                    <a:gd name="T50" fmla="*/ 34 w 34"/>
                    <a:gd name="T51" fmla="*/ 0 h 4"/>
                    <a:gd name="T52" fmla="*/ 34 w 34"/>
                    <a:gd name="T53" fmla="*/ 0 h 4"/>
                    <a:gd name="T54" fmla="*/ 34 w 34"/>
                    <a:gd name="T5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4" h="4">
                      <a:moveTo>
                        <a:pt x="4" y="2"/>
                      </a:move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close/>
                      <a:moveTo>
                        <a:pt x="34" y="0"/>
                      </a:move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4" y="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0"/>
                      </a:lnTo>
                      <a:lnTo>
                        <a:pt x="34" y="0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6616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Clr>
        <a:schemeClr val="accent3"/>
      </a:buClr>
      <a:buSzPct val="120000"/>
      <a:buFont typeface="Verdana" pitchFamily="34" charset="0"/>
      <a:buChar char="_"/>
      <a:defRPr sz="1200" kern="1200">
        <a:solidFill>
          <a:srgbClr val="4D4D4D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Clr>
        <a:schemeClr val="accent3"/>
      </a:buClr>
      <a:buSzPct val="120000"/>
      <a:buFont typeface="Arial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Clr>
        <a:schemeClr val="accent3"/>
      </a:buClr>
      <a:buSzPct val="120000"/>
      <a:buFont typeface="Arial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Clr>
        <a:schemeClr val="accent3"/>
      </a:buClr>
      <a:buSzPct val="120000"/>
      <a:buFont typeface="Arial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Clr>
        <a:schemeClr val="accent3"/>
      </a:buClr>
      <a:buSzPct val="120000"/>
      <a:buFont typeface="Arial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dirty="0" smtClean="0"/>
              <a:t>Cover example with photo</a:t>
            </a:r>
            <a:endParaRPr lang="en-GB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baseline="0" dirty="0" smtClean="0"/>
              <a:t>Insert new photo: Delete photo on slide, click on Insert photo-icon on slide and Insert new photo. Use Crop Tool under Picture Tools to pan and zoom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Char char="_"/>
              <a:tabLst/>
              <a:defRPr/>
            </a:pPr>
            <a:r>
              <a:rPr lang="en-GB" dirty="0" smtClean="0"/>
              <a:t>To</a:t>
            </a:r>
            <a:r>
              <a:rPr lang="en-GB" baseline="0" dirty="0" smtClean="0"/>
              <a:t> update the text,  just click on the text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131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08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79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1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31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895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divider slides can be in blue, light blue, cherry and </a:t>
            </a:r>
            <a:r>
              <a:rPr lang="en-GB" dirty="0" err="1" smtClean="0"/>
              <a:t>gray</a:t>
            </a:r>
            <a:r>
              <a:rPr lang="en-GB" dirty="0" smtClean="0"/>
              <a:t>.  All colours are</a:t>
            </a:r>
            <a:r>
              <a:rPr lang="en-GB" baseline="0" dirty="0" smtClean="0"/>
              <a:t> available in this template.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E5D8D-B88F-4180-9A9B-72737A6CA4C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116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944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73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24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69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381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928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205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002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15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465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690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297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Scenario 1:</a:t>
            </a:r>
          </a:p>
          <a:p>
            <a:r>
              <a:rPr lang="en-GB" dirty="0" smtClean="0"/>
              <a:t>Network of brokers</a:t>
            </a:r>
          </a:p>
          <a:p>
            <a:endParaRPr lang="en-GB" dirty="0" smtClean="0"/>
          </a:p>
          <a:p>
            <a:r>
              <a:rPr lang="en-GB" dirty="0" smtClean="0"/>
              <a:t>1) Start 2 MB nodes in network</a:t>
            </a:r>
          </a:p>
          <a:p>
            <a:r>
              <a:rPr lang="en-GB" dirty="0" smtClean="0"/>
              <a:t>In </a:t>
            </a:r>
            <a:r>
              <a:rPr lang="en-GB" dirty="0" err="1" smtClean="0"/>
              <a:t>jboss</a:t>
            </a:r>
            <a:r>
              <a:rPr lang="en-GB" dirty="0" smtClean="0"/>
              <a:t> directory</a:t>
            </a:r>
          </a:p>
          <a:p>
            <a:r>
              <a:rPr lang="en-GB" dirty="0" smtClean="0"/>
              <a:t>start "local_mb1" </a:t>
            </a:r>
            <a:r>
              <a:rPr lang="en-GB" dirty="0" err="1" smtClean="0"/>
              <a:t>mvn</a:t>
            </a:r>
            <a:r>
              <a:rPr lang="en-GB" dirty="0" smtClean="0"/>
              <a:t> org.codehaus.cargo:cargo-maven2-plugin:run -</a:t>
            </a:r>
            <a:r>
              <a:rPr lang="en-GB" dirty="0" err="1" smtClean="0"/>
              <a:t>Pstart</a:t>
            </a:r>
            <a:r>
              <a:rPr lang="en-GB" dirty="0" smtClean="0"/>
              <a:t>-on-</a:t>
            </a:r>
            <a:r>
              <a:rPr lang="en-GB" dirty="0" err="1" smtClean="0"/>
              <a:t>jboss</a:t>
            </a:r>
            <a:r>
              <a:rPr lang="en-GB" dirty="0" smtClean="0"/>
              <a:t> -Dmq.broker.name=local_mb1 -</a:t>
            </a:r>
            <a:r>
              <a:rPr lang="en-GB" dirty="0" err="1" smtClean="0"/>
              <a:t>Dmq.network.discovery.uri</a:t>
            </a:r>
            <a:r>
              <a:rPr lang="en-GB" dirty="0" smtClean="0"/>
              <a:t>=static:(tcp://localhost:62616)</a:t>
            </a:r>
          </a:p>
          <a:p>
            <a:r>
              <a:rPr lang="en-GB" dirty="0" smtClean="0"/>
              <a:t>start "local_mb2" </a:t>
            </a:r>
            <a:r>
              <a:rPr lang="en-GB" dirty="0" err="1" smtClean="0"/>
              <a:t>mvn</a:t>
            </a:r>
            <a:r>
              <a:rPr lang="en-GB" dirty="0" smtClean="0"/>
              <a:t> org.codehaus.cargo:cargo-maven2-plugin:run -</a:t>
            </a:r>
            <a:r>
              <a:rPr lang="en-GB" dirty="0" err="1" smtClean="0"/>
              <a:t>Pstart</a:t>
            </a:r>
            <a:r>
              <a:rPr lang="en-GB" dirty="0" smtClean="0"/>
              <a:t>-on-</a:t>
            </a:r>
            <a:r>
              <a:rPr lang="en-GB" dirty="0" err="1" smtClean="0"/>
              <a:t>jboss</a:t>
            </a:r>
            <a:r>
              <a:rPr lang="en-GB" dirty="0" smtClean="0"/>
              <a:t> -Dmq.broker.name=local_mb2 -</a:t>
            </a:r>
            <a:r>
              <a:rPr lang="en-GB" dirty="0" err="1" smtClean="0"/>
              <a:t>Dmq.network.discovery.uri</a:t>
            </a:r>
            <a:r>
              <a:rPr lang="en-GB" dirty="0" smtClean="0"/>
              <a:t>=static:(tcp://localhost:61616) -</a:t>
            </a:r>
            <a:r>
              <a:rPr lang="en-GB" dirty="0" err="1" smtClean="0"/>
              <a:t>Dport.offset</a:t>
            </a:r>
            <a:r>
              <a:rPr lang="en-GB" dirty="0" smtClean="0"/>
              <a:t>=1000 -</a:t>
            </a:r>
            <a:r>
              <a:rPr lang="en-GB" dirty="0" err="1" smtClean="0"/>
              <a:t>Dmq.openwire.listen.port</a:t>
            </a:r>
            <a:r>
              <a:rPr lang="en-GB" dirty="0" smtClean="0"/>
              <a:t>=62616  -</a:t>
            </a:r>
            <a:r>
              <a:rPr lang="en-GB" dirty="0" err="1" smtClean="0"/>
              <a:t>Ddebug.port</a:t>
            </a:r>
            <a:r>
              <a:rPr lang="en-GB" dirty="0" smtClean="0"/>
              <a:t>=9787"</a:t>
            </a:r>
          </a:p>
          <a:p>
            <a:endParaRPr lang="en-GB" dirty="0" smtClean="0"/>
          </a:p>
          <a:p>
            <a:r>
              <a:rPr lang="en-GB" dirty="0" smtClean="0"/>
              <a:t>2) Show the destination topic.ext.navcon.fum.update.V1. It has no consumers.</a:t>
            </a:r>
          </a:p>
          <a:p>
            <a:endParaRPr lang="en-GB" dirty="0" smtClean="0"/>
          </a:p>
          <a:p>
            <a:r>
              <a:rPr lang="en-GB" dirty="0" smtClean="0"/>
              <a:t>3) Run a consumer on topic.ext.navcon.fum.update.V1 on node 2. No consumer on node 1.</a:t>
            </a:r>
          </a:p>
          <a:p>
            <a:r>
              <a:rPr lang="en-GB" dirty="0" smtClean="0"/>
              <a:t>Show the destination topic.ext.navcon.fum.update.V1 on node 2. </a:t>
            </a:r>
          </a:p>
          <a:p>
            <a:r>
              <a:rPr lang="en-GB" dirty="0" smtClean="0"/>
              <a:t>http://localhost:9080/mb/admin/jmx/operations?tab=activemq&amp;nid=root-org.apache.activemq-Broker-local_mb2-Topic-topic.ext.navcon.fum.update.V1</a:t>
            </a:r>
          </a:p>
          <a:p>
            <a:r>
              <a:rPr lang="en-GB" dirty="0" smtClean="0"/>
              <a:t>It has one consumer a "direct" consumer.</a:t>
            </a:r>
          </a:p>
          <a:p>
            <a:endParaRPr lang="en-GB" dirty="0" smtClean="0"/>
          </a:p>
          <a:p>
            <a:r>
              <a:rPr lang="en-GB" dirty="0" smtClean="0"/>
              <a:t>Show the destination topic.ext.navcon.fum.update.V1 on node 1. </a:t>
            </a:r>
          </a:p>
          <a:p>
            <a:r>
              <a:rPr lang="en-GB" dirty="0" smtClean="0"/>
              <a:t>http://localhost:9080/mb/admin/jmx/operations?tab=activemq&amp;nid=root-org.apache.activemq-Broker-local_mb2-Topic-topic.ext.navcon.fum.update.V1</a:t>
            </a:r>
          </a:p>
          <a:p>
            <a:r>
              <a:rPr lang="en-GB" dirty="0" smtClean="0"/>
              <a:t>It has one consumer a "network" consumer.</a:t>
            </a:r>
          </a:p>
          <a:p>
            <a:endParaRPr lang="en-GB" dirty="0" smtClean="0"/>
          </a:p>
          <a:p>
            <a:r>
              <a:rPr lang="en-GB" dirty="0" smtClean="0"/>
              <a:t>4) Send a message on topic.ext.navcon.fum.update.V1 on node 1.</a:t>
            </a:r>
          </a:p>
          <a:p>
            <a:r>
              <a:rPr lang="en-GB" dirty="0" smtClean="0"/>
              <a:t>Show the console</a:t>
            </a:r>
          </a:p>
          <a:p>
            <a:r>
              <a:rPr lang="en-GB" dirty="0" smtClean="0"/>
              <a:t>1 </a:t>
            </a:r>
            <a:r>
              <a:rPr lang="en-GB" dirty="0" err="1" smtClean="0"/>
              <a:t>msg</a:t>
            </a:r>
            <a:r>
              <a:rPr lang="en-GB" dirty="0" smtClean="0"/>
              <a:t> is received on node 2.</a:t>
            </a:r>
          </a:p>
          <a:p>
            <a:endParaRPr lang="en-GB" dirty="0" smtClean="0"/>
          </a:p>
          <a:p>
            <a:r>
              <a:rPr lang="en-GB" dirty="0" smtClean="0"/>
              <a:t>Scenario 2:</a:t>
            </a:r>
          </a:p>
          <a:p>
            <a:r>
              <a:rPr lang="en-GB" dirty="0" smtClean="0"/>
              <a:t>Virtual topics</a:t>
            </a:r>
          </a:p>
          <a:p>
            <a:endParaRPr lang="en-GB" dirty="0" smtClean="0"/>
          </a:p>
          <a:p>
            <a:r>
              <a:rPr lang="en-GB" dirty="0" smtClean="0"/>
              <a:t>1) Remove the consumer on the topic on node 2</a:t>
            </a:r>
          </a:p>
          <a:p>
            <a:endParaRPr lang="en-GB" dirty="0" smtClean="0"/>
          </a:p>
          <a:p>
            <a:r>
              <a:rPr lang="en-GB" dirty="0" smtClean="0"/>
              <a:t>2) Add a queue consumer on clustered.seb.topic.ext.navcon.fum.update.V1 on node 1</a:t>
            </a:r>
          </a:p>
          <a:p>
            <a:r>
              <a:rPr lang="en-GB" dirty="0" smtClean="0"/>
              <a:t>3) Add another consumer on clustered.seb.topic.ext.navcon.fum.update.V1 on node 2</a:t>
            </a:r>
          </a:p>
          <a:p>
            <a:endParaRPr lang="en-GB" dirty="0" smtClean="0"/>
          </a:p>
          <a:p>
            <a:r>
              <a:rPr lang="en-GB" dirty="0" smtClean="0"/>
              <a:t>4) Send many messages on topic.ext.navcon.fum.update.V1 on node 1.</a:t>
            </a:r>
          </a:p>
          <a:p>
            <a:r>
              <a:rPr lang="en-GB" smtClean="0"/>
              <a:t>Show the console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380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165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2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608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818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624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586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632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108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521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0961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2428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5650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90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divider slides can be in blue, light blue, cherry and </a:t>
            </a:r>
            <a:r>
              <a:rPr lang="en-GB" dirty="0" err="1" smtClean="0"/>
              <a:t>gray</a:t>
            </a:r>
            <a:r>
              <a:rPr lang="en-GB" dirty="0" smtClean="0"/>
              <a:t>.  All colours are</a:t>
            </a:r>
            <a:r>
              <a:rPr lang="en-GB" baseline="0" dirty="0" smtClean="0"/>
              <a:t> available in this template.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E5D8D-B88F-4180-9A9B-72737A6CA4C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189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445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75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2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94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98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29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80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11520000" cy="6480000"/>
          </a:xfrm>
          <a:prstGeom prst="rect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noProof="0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8985" y="994738"/>
            <a:ext cx="4897738" cy="1803048"/>
          </a:xfrm>
        </p:spPr>
        <p:txBody>
          <a:bodyPr anchor="b" anchorCtr="0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your title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2580830"/>
            <a:ext cx="7788306" cy="3898091"/>
          </a:xfrm>
          <a:custGeom>
            <a:avLst/>
            <a:gdLst>
              <a:gd name="connsiteX0" fmla="*/ 0 w 7788067"/>
              <a:gd name="connsiteY0" fmla="*/ 0 h 3898091"/>
              <a:gd name="connsiteX1" fmla="*/ 7788067 w 7788067"/>
              <a:gd name="connsiteY1" fmla="*/ 0 h 3898091"/>
              <a:gd name="connsiteX2" fmla="*/ 7788067 w 7788067"/>
              <a:gd name="connsiteY2" fmla="*/ 3898091 h 3898091"/>
              <a:gd name="connsiteX3" fmla="*/ 0 w 7788067"/>
              <a:gd name="connsiteY3" fmla="*/ 3898091 h 3898091"/>
              <a:gd name="connsiteX4" fmla="*/ 0 w 7788067"/>
              <a:gd name="connsiteY4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600045 w 8388112"/>
              <a:gd name="connsiteY0" fmla="*/ 161747 h 4059838"/>
              <a:gd name="connsiteX1" fmla="*/ 1221039 w 8388112"/>
              <a:gd name="connsiteY1" fmla="*/ 600431 h 4059838"/>
              <a:gd name="connsiteX2" fmla="*/ 8388112 w 8388112"/>
              <a:gd name="connsiteY2" fmla="*/ 161747 h 4059838"/>
              <a:gd name="connsiteX3" fmla="*/ 8388112 w 8388112"/>
              <a:gd name="connsiteY3" fmla="*/ 4059838 h 4059838"/>
              <a:gd name="connsiteX4" fmla="*/ 600045 w 8388112"/>
              <a:gd name="connsiteY4" fmla="*/ 4059838 h 4059838"/>
              <a:gd name="connsiteX5" fmla="*/ 600045 w 8388112"/>
              <a:gd name="connsiteY5" fmla="*/ 161747 h 4059838"/>
              <a:gd name="connsiteX0" fmla="*/ 601654 w 8389721"/>
              <a:gd name="connsiteY0" fmla="*/ 0 h 3898091"/>
              <a:gd name="connsiteX1" fmla="*/ 1222648 w 8389721"/>
              <a:gd name="connsiteY1" fmla="*/ 438684 h 3898091"/>
              <a:gd name="connsiteX2" fmla="*/ 8389721 w 8389721"/>
              <a:gd name="connsiteY2" fmla="*/ 0 h 3898091"/>
              <a:gd name="connsiteX3" fmla="*/ 8389721 w 8389721"/>
              <a:gd name="connsiteY3" fmla="*/ 3898091 h 3898091"/>
              <a:gd name="connsiteX4" fmla="*/ 601654 w 8389721"/>
              <a:gd name="connsiteY4" fmla="*/ 3898091 h 3898091"/>
              <a:gd name="connsiteX5" fmla="*/ 601654 w 8389721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182261 h 4080352"/>
              <a:gd name="connsiteX1" fmla="*/ 635237 w 7788067"/>
              <a:gd name="connsiteY1" fmla="*/ 632340 h 4080352"/>
              <a:gd name="connsiteX2" fmla="*/ 1804989 w 7788067"/>
              <a:gd name="connsiteY2" fmla="*/ 639906 h 4080352"/>
              <a:gd name="connsiteX3" fmla="*/ 7788067 w 7788067"/>
              <a:gd name="connsiteY3" fmla="*/ 182261 h 4080352"/>
              <a:gd name="connsiteX4" fmla="*/ 7788067 w 7788067"/>
              <a:gd name="connsiteY4" fmla="*/ 4080352 h 4080352"/>
              <a:gd name="connsiteX5" fmla="*/ 0 w 7788067"/>
              <a:gd name="connsiteY5" fmla="*/ 4080352 h 4080352"/>
              <a:gd name="connsiteX6" fmla="*/ 0 w 7788067"/>
              <a:gd name="connsiteY6" fmla="*/ 182261 h 4080352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89681 h 4087772"/>
              <a:gd name="connsiteX1" fmla="*/ 635237 w 7788067"/>
              <a:gd name="connsiteY1" fmla="*/ 639760 h 4087772"/>
              <a:gd name="connsiteX2" fmla="*/ 1885952 w 7788067"/>
              <a:gd name="connsiteY2" fmla="*/ 878307 h 4087772"/>
              <a:gd name="connsiteX3" fmla="*/ 3278982 w 7788067"/>
              <a:gd name="connsiteY3" fmla="*/ 635420 h 4087772"/>
              <a:gd name="connsiteX4" fmla="*/ 7788067 w 7788067"/>
              <a:gd name="connsiteY4" fmla="*/ 189681 h 4087772"/>
              <a:gd name="connsiteX5" fmla="*/ 7788067 w 7788067"/>
              <a:gd name="connsiteY5" fmla="*/ 4087772 h 4087772"/>
              <a:gd name="connsiteX6" fmla="*/ 0 w 7788067"/>
              <a:gd name="connsiteY6" fmla="*/ 4087772 h 4087772"/>
              <a:gd name="connsiteX7" fmla="*/ 0 w 7788067"/>
              <a:gd name="connsiteY7" fmla="*/ 189681 h 4087772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202873 h 4100964"/>
              <a:gd name="connsiteX1" fmla="*/ 635237 w 7788067"/>
              <a:gd name="connsiteY1" fmla="*/ 652952 h 4100964"/>
              <a:gd name="connsiteX2" fmla="*/ 1885952 w 7788067"/>
              <a:gd name="connsiteY2" fmla="*/ 891499 h 4100964"/>
              <a:gd name="connsiteX3" fmla="*/ 3338513 w 7788067"/>
              <a:gd name="connsiteY3" fmla="*/ 874830 h 4100964"/>
              <a:gd name="connsiteX4" fmla="*/ 4531520 w 7788067"/>
              <a:gd name="connsiteY4" fmla="*/ 586699 h 4100964"/>
              <a:gd name="connsiteX5" fmla="*/ 7788067 w 7788067"/>
              <a:gd name="connsiteY5" fmla="*/ 202873 h 4100964"/>
              <a:gd name="connsiteX6" fmla="*/ 7788067 w 7788067"/>
              <a:gd name="connsiteY6" fmla="*/ 4100964 h 4100964"/>
              <a:gd name="connsiteX7" fmla="*/ 0 w 7788067"/>
              <a:gd name="connsiteY7" fmla="*/ 4100964 h 4100964"/>
              <a:gd name="connsiteX8" fmla="*/ 0 w 7788067"/>
              <a:gd name="connsiteY8" fmla="*/ 202873 h 4100964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289790 h 4187881"/>
              <a:gd name="connsiteX1" fmla="*/ 635237 w 7788067"/>
              <a:gd name="connsiteY1" fmla="*/ 739869 h 4187881"/>
              <a:gd name="connsiteX2" fmla="*/ 1885952 w 7788067"/>
              <a:gd name="connsiteY2" fmla="*/ 978416 h 4187881"/>
              <a:gd name="connsiteX3" fmla="*/ 3338513 w 7788067"/>
              <a:gd name="connsiteY3" fmla="*/ 961747 h 4187881"/>
              <a:gd name="connsiteX4" fmla="*/ 4781552 w 7788067"/>
              <a:gd name="connsiteY4" fmla="*/ 878404 h 4187881"/>
              <a:gd name="connsiteX5" fmla="*/ 6279357 w 7788067"/>
              <a:gd name="connsiteY5" fmla="*/ 352148 h 4187881"/>
              <a:gd name="connsiteX6" fmla="*/ 7788067 w 7788067"/>
              <a:gd name="connsiteY6" fmla="*/ 289790 h 4187881"/>
              <a:gd name="connsiteX7" fmla="*/ 7788067 w 7788067"/>
              <a:gd name="connsiteY7" fmla="*/ 4187881 h 4187881"/>
              <a:gd name="connsiteX8" fmla="*/ 0 w 7788067"/>
              <a:gd name="connsiteY8" fmla="*/ 4187881 h 4187881"/>
              <a:gd name="connsiteX9" fmla="*/ 0 w 7788067"/>
              <a:gd name="connsiteY9" fmla="*/ 289790 h 4187881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709334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803279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90558"/>
              <a:gd name="connsiteY0" fmla="*/ 0 h 3898091"/>
              <a:gd name="connsiteX1" fmla="*/ 635237 w 7790558"/>
              <a:gd name="connsiteY1" fmla="*/ 450079 h 3898091"/>
              <a:gd name="connsiteX2" fmla="*/ 1885952 w 7790558"/>
              <a:gd name="connsiteY2" fmla="*/ 688626 h 3898091"/>
              <a:gd name="connsiteX3" fmla="*/ 3338513 w 7790558"/>
              <a:gd name="connsiteY3" fmla="*/ 671957 h 3898091"/>
              <a:gd name="connsiteX4" fmla="*/ 4781552 w 7790558"/>
              <a:gd name="connsiteY4" fmla="*/ 588614 h 3898091"/>
              <a:gd name="connsiteX5" fmla="*/ 6288882 w 7790558"/>
              <a:gd name="connsiteY5" fmla="*/ 807689 h 3898091"/>
              <a:gd name="connsiteX6" fmla="*/ 7790558 w 7790558"/>
              <a:gd name="connsiteY6" fmla="*/ 2870551 h 3898091"/>
              <a:gd name="connsiteX7" fmla="*/ 7788067 w 7790558"/>
              <a:gd name="connsiteY7" fmla="*/ 3898091 h 3898091"/>
              <a:gd name="connsiteX8" fmla="*/ 0 w 7790558"/>
              <a:gd name="connsiteY8" fmla="*/ 3898091 h 3898091"/>
              <a:gd name="connsiteX9" fmla="*/ 0 w 7790558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788067 w 7788306"/>
              <a:gd name="connsiteY6" fmla="*/ 2907924 h 3898091"/>
              <a:gd name="connsiteX7" fmla="*/ 7788067 w 7788306"/>
              <a:gd name="connsiteY7" fmla="*/ 3898091 h 3898091"/>
              <a:gd name="connsiteX8" fmla="*/ 0 w 7788306"/>
              <a:gd name="connsiteY8" fmla="*/ 3898091 h 3898091"/>
              <a:gd name="connsiteX9" fmla="*/ 0 w 7788306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150757 w 7788306"/>
              <a:gd name="connsiteY6" fmla="*/ 1612454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306" h="3898091">
                <a:moveTo>
                  <a:pt x="0" y="0"/>
                </a:moveTo>
                <a:cubicBezTo>
                  <a:pt x="86362" y="145620"/>
                  <a:pt x="325674" y="330546"/>
                  <a:pt x="635237" y="450079"/>
                </a:cubicBezTo>
                <a:cubicBezTo>
                  <a:pt x="944800" y="569612"/>
                  <a:pt x="1450091" y="679824"/>
                  <a:pt x="1885952" y="688626"/>
                </a:cubicBezTo>
                <a:cubicBezTo>
                  <a:pt x="2340863" y="704571"/>
                  <a:pt x="2414358" y="727197"/>
                  <a:pt x="3338513" y="671957"/>
                </a:cubicBezTo>
                <a:cubicBezTo>
                  <a:pt x="3819526" y="644176"/>
                  <a:pt x="4300539" y="604489"/>
                  <a:pt x="4781552" y="588614"/>
                </a:cubicBezTo>
                <a:cubicBezTo>
                  <a:pt x="5697936" y="584645"/>
                  <a:pt x="6187845" y="767679"/>
                  <a:pt x="6288882" y="807689"/>
                </a:cubicBezTo>
                <a:cubicBezTo>
                  <a:pt x="6549206" y="893617"/>
                  <a:pt x="7037929" y="1120397"/>
                  <a:pt x="7335132" y="1522758"/>
                </a:cubicBezTo>
                <a:cubicBezTo>
                  <a:pt x="7719539" y="2024782"/>
                  <a:pt x="7756596" y="2467187"/>
                  <a:pt x="7788067" y="2907924"/>
                </a:cubicBezTo>
                <a:cubicBezTo>
                  <a:pt x="7787237" y="3250437"/>
                  <a:pt x="7788897" y="3555578"/>
                  <a:pt x="7788067" y="3898091"/>
                </a:cubicBezTo>
                <a:lnTo>
                  <a:pt x="0" y="389809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txBody>
          <a:bodyPr tIns="720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8065760" y="2680050"/>
            <a:ext cx="2729241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9077102" y="455322"/>
            <a:ext cx="1935163" cy="254000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2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060151" y="2807311"/>
            <a:ext cx="2734850" cy="147689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US" sz="140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 dirty="0" smtClean="0"/>
              <a:t>Insert your subheading here to support your heading</a:t>
            </a:r>
            <a:endParaRPr lang="en-GB" sz="1400" dirty="0"/>
          </a:p>
        </p:txBody>
      </p:sp>
      <p:sp>
        <p:nvSpPr>
          <p:cNvPr id="34" name="Text Placeholder 3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060151" y="5276619"/>
            <a:ext cx="2734849" cy="9144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buFontTx/>
              <a:buNone/>
              <a:defRPr lang="en-US" sz="10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Insert Author, department, date, place</a:t>
            </a:r>
            <a:endParaRPr lang="en-GB" dirty="0"/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25128" y="36245"/>
            <a:ext cx="874464" cy="651751"/>
            <a:chOff x="8388192" y="36245"/>
            <a:chExt cx="874464" cy="651751"/>
          </a:xfrm>
        </p:grpSpPr>
        <p:grpSp>
          <p:nvGrpSpPr>
            <p:cNvPr id="40" name="Group 39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43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1" name="TextBox 40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4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cover NO photo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0455" y="790615"/>
            <a:ext cx="5361089" cy="2367496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824" y="3240087"/>
            <a:ext cx="2730366" cy="1656045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cxnSp>
        <p:nvCxnSpPr>
          <p:cNvPr id="8" name="Conector recto 12"/>
          <p:cNvCxnSpPr/>
          <p:nvPr userDrawn="1"/>
        </p:nvCxnSpPr>
        <p:spPr>
          <a:xfrm flipH="1">
            <a:off x="490089" y="3158111"/>
            <a:ext cx="2730366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5"/>
          <p:cNvSpPr>
            <a:spLocks noEditPoints="1"/>
          </p:cNvSpPr>
          <p:nvPr userDrawn="1"/>
        </p:nvSpPr>
        <p:spPr bwMode="auto">
          <a:xfrm>
            <a:off x="9077102" y="455322"/>
            <a:ext cx="1935163" cy="254000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cxnSp>
        <p:nvCxnSpPr>
          <p:cNvPr id="91" name="Conector recto 8"/>
          <p:cNvCxnSpPr/>
          <p:nvPr userDrawn="1"/>
        </p:nvCxnSpPr>
        <p:spPr>
          <a:xfrm flipV="1">
            <a:off x="8857381" y="398985"/>
            <a:ext cx="0" cy="27751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73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-14179" y="4680096"/>
            <a:ext cx="2555775" cy="1800079"/>
          </a:xfrm>
          <a:custGeom>
            <a:avLst/>
            <a:gdLst>
              <a:gd name="connsiteX0" fmla="*/ 0 w 2555775"/>
              <a:gd name="connsiteY0" fmla="*/ 0 h 1800079"/>
              <a:gd name="connsiteX1" fmla="*/ 2555775 w 2555775"/>
              <a:gd name="connsiteY1" fmla="*/ 0 h 1800079"/>
              <a:gd name="connsiteX2" fmla="*/ 2555775 w 2555775"/>
              <a:gd name="connsiteY2" fmla="*/ 1800079 h 1800079"/>
              <a:gd name="connsiteX3" fmla="*/ 0 w 2555775"/>
              <a:gd name="connsiteY3" fmla="*/ 1800079 h 1800079"/>
              <a:gd name="connsiteX4" fmla="*/ 0 w 2555775"/>
              <a:gd name="connsiteY4" fmla="*/ 0 h 1800079"/>
              <a:gd name="connsiteX0" fmla="*/ 0 w 2555775"/>
              <a:gd name="connsiteY0" fmla="*/ 3862 h 1803941"/>
              <a:gd name="connsiteX1" fmla="*/ 426191 w 2555775"/>
              <a:gd name="connsiteY1" fmla="*/ 0 h 1803941"/>
              <a:gd name="connsiteX2" fmla="*/ 2555775 w 2555775"/>
              <a:gd name="connsiteY2" fmla="*/ 3862 h 1803941"/>
              <a:gd name="connsiteX3" fmla="*/ 2555775 w 2555775"/>
              <a:gd name="connsiteY3" fmla="*/ 1803941 h 1803941"/>
              <a:gd name="connsiteX4" fmla="*/ 0 w 2555775"/>
              <a:gd name="connsiteY4" fmla="*/ 1803941 h 1803941"/>
              <a:gd name="connsiteX5" fmla="*/ 0 w 2555775"/>
              <a:gd name="connsiteY5" fmla="*/ 3862 h 1803941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80263 h 1880342"/>
              <a:gd name="connsiteX1" fmla="*/ 354422 w 2555775"/>
              <a:gd name="connsiteY1" fmla="*/ 355506 h 1880342"/>
              <a:gd name="connsiteX2" fmla="*/ 1004779 w 2555775"/>
              <a:gd name="connsiteY2" fmla="*/ 318181 h 1880342"/>
              <a:gd name="connsiteX3" fmla="*/ 2555775 w 2555775"/>
              <a:gd name="connsiteY3" fmla="*/ 80263 h 1880342"/>
              <a:gd name="connsiteX4" fmla="*/ 2555775 w 2555775"/>
              <a:gd name="connsiteY4" fmla="*/ 1880342 h 1880342"/>
              <a:gd name="connsiteX5" fmla="*/ 0 w 2555775"/>
              <a:gd name="connsiteY5" fmla="*/ 1880342 h 1880342"/>
              <a:gd name="connsiteX6" fmla="*/ 0 w 2555775"/>
              <a:gd name="connsiteY6" fmla="*/ 80263 h 1880342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132609 h 1932688"/>
              <a:gd name="connsiteX1" fmla="*/ 354422 w 2555775"/>
              <a:gd name="connsiteY1" fmla="*/ 407852 h 1932688"/>
              <a:gd name="connsiteX2" fmla="*/ 1050023 w 2555775"/>
              <a:gd name="connsiteY2" fmla="*/ 453870 h 1932688"/>
              <a:gd name="connsiteX3" fmla="*/ 1862029 w 2555775"/>
              <a:gd name="connsiteY3" fmla="*/ 170502 h 1932688"/>
              <a:gd name="connsiteX4" fmla="*/ 2555775 w 2555775"/>
              <a:gd name="connsiteY4" fmla="*/ 132609 h 1932688"/>
              <a:gd name="connsiteX5" fmla="*/ 2555775 w 2555775"/>
              <a:gd name="connsiteY5" fmla="*/ 1932688 h 1932688"/>
              <a:gd name="connsiteX6" fmla="*/ 0 w 2555775"/>
              <a:gd name="connsiteY6" fmla="*/ 1932688 h 1932688"/>
              <a:gd name="connsiteX7" fmla="*/ 0 w 2555775"/>
              <a:gd name="connsiteY7" fmla="*/ 132609 h 193268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555775 w 2555775"/>
              <a:gd name="connsiteY4" fmla="*/ 1164432 h 1800079"/>
              <a:gd name="connsiteX5" fmla="*/ 2555775 w 2555775"/>
              <a:gd name="connsiteY5" fmla="*/ 1800079 h 1800079"/>
              <a:gd name="connsiteX6" fmla="*/ 0 w 2555775"/>
              <a:gd name="connsiteY6" fmla="*/ 1800079 h 1800079"/>
              <a:gd name="connsiteX7" fmla="*/ 0 w 2555775"/>
              <a:gd name="connsiteY7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085867 w 2555775"/>
              <a:gd name="connsiteY4" fmla="*/ 597486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807"/>
              <a:gd name="connsiteY0" fmla="*/ 0 h 1800079"/>
              <a:gd name="connsiteX1" fmla="*/ 354422 w 2555807"/>
              <a:gd name="connsiteY1" fmla="*/ 275243 h 1800079"/>
              <a:gd name="connsiteX2" fmla="*/ 1050023 w 2555807"/>
              <a:gd name="connsiteY2" fmla="*/ 321261 h 1800079"/>
              <a:gd name="connsiteX3" fmla="*/ 1519129 w 2555807"/>
              <a:gd name="connsiteY3" fmla="*/ 287924 h 1800079"/>
              <a:gd name="connsiteX4" fmla="*/ 2221598 w 2555807"/>
              <a:gd name="connsiteY4" fmla="*/ 471279 h 1800079"/>
              <a:gd name="connsiteX5" fmla="*/ 2555775 w 2555807"/>
              <a:gd name="connsiteY5" fmla="*/ 1164432 h 1800079"/>
              <a:gd name="connsiteX6" fmla="*/ 2555775 w 2555807"/>
              <a:gd name="connsiteY6" fmla="*/ 1800079 h 1800079"/>
              <a:gd name="connsiteX7" fmla="*/ 0 w 2555807"/>
              <a:gd name="connsiteY7" fmla="*/ 1800079 h 1800079"/>
              <a:gd name="connsiteX8" fmla="*/ 0 w 2555807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75" h="1800079">
                <a:moveTo>
                  <a:pt x="0" y="0"/>
                </a:moveTo>
                <a:cubicBezTo>
                  <a:pt x="61600" y="121264"/>
                  <a:pt x="146792" y="213454"/>
                  <a:pt x="354422" y="275243"/>
                </a:cubicBezTo>
                <a:cubicBezTo>
                  <a:pt x="545698" y="324421"/>
                  <a:pt x="709325" y="348084"/>
                  <a:pt x="1050023" y="321261"/>
                </a:cubicBezTo>
                <a:cubicBezTo>
                  <a:pt x="1298910" y="295991"/>
                  <a:pt x="1451526" y="286699"/>
                  <a:pt x="1519129" y="287924"/>
                </a:cubicBezTo>
                <a:cubicBezTo>
                  <a:pt x="1691770" y="288717"/>
                  <a:pt x="1977386" y="294238"/>
                  <a:pt x="2226360" y="473660"/>
                </a:cubicBezTo>
                <a:cubicBezTo>
                  <a:pt x="2556296" y="707851"/>
                  <a:pt x="2553656" y="1104493"/>
                  <a:pt x="2553393" y="1216819"/>
                </a:cubicBezTo>
                <a:lnTo>
                  <a:pt x="2555775" y="1800079"/>
                </a:lnTo>
                <a:lnTo>
                  <a:pt x="0" y="180007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486000" tIns="756000" rIns="306000" bIns="16200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Insert Author, department, date, place</a:t>
            </a:r>
            <a:endParaRPr lang="en-GB" dirty="0"/>
          </a:p>
        </p:txBody>
      </p:sp>
      <p:sp>
        <p:nvSpPr>
          <p:cNvPr id="7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409109" y="424421"/>
            <a:ext cx="2160240" cy="268964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Co-branding logo</a:t>
            </a:r>
          </a:p>
        </p:txBody>
      </p:sp>
      <p:sp>
        <p:nvSpPr>
          <p:cNvPr id="77" name="Text Box 12"/>
          <p:cNvSpPr txBox="1">
            <a:spLocks noChangeArrowheads="1"/>
          </p:cNvSpPr>
          <p:nvPr userDrawn="1"/>
        </p:nvSpPr>
        <p:spPr bwMode="auto">
          <a:xfrm>
            <a:off x="11604190" y="413445"/>
            <a:ext cx="1681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Co-branding logo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on placeholder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’Insert’ </a:t>
            </a:r>
            <a:b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‘Picture’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Locate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the co-branding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logo, click Insert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5. 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Align with bottom line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of amadeus-logo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25128" y="36245"/>
            <a:ext cx="874464" cy="651751"/>
            <a:chOff x="8388192" y="36245"/>
            <a:chExt cx="874464" cy="651751"/>
          </a:xfrm>
        </p:grpSpPr>
        <p:grpSp>
          <p:nvGrpSpPr>
            <p:cNvPr id="28" name="Group 27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31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9" name="TextBox 28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290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2432" y="1361844"/>
            <a:ext cx="7397074" cy="1946285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" y="626991"/>
            <a:ext cx="1746418" cy="128703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1</a:t>
            </a:r>
            <a:endParaRPr lang="en-GB" noProof="0" dirty="0"/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674064" y="1516324"/>
            <a:ext cx="1512464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0579" y="6133298"/>
            <a:ext cx="1289050" cy="1686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10690646" y="36245"/>
            <a:ext cx="874464" cy="651751"/>
            <a:chOff x="8388192" y="36245"/>
            <a:chExt cx="874464" cy="651751"/>
          </a:xfrm>
        </p:grpSpPr>
        <p:grpSp>
          <p:nvGrpSpPr>
            <p:cNvPr id="48" name="Group 47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51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9" name="TextBox 48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302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2432" y="1361844"/>
            <a:ext cx="7397074" cy="1946285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" y="626991"/>
            <a:ext cx="1746418" cy="128703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1</a:t>
            </a:r>
            <a:endParaRPr lang="en-GB" noProof="0" dirty="0"/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674064" y="1516324"/>
            <a:ext cx="1512464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8"/>
          <p:cNvCxnSpPr/>
          <p:nvPr userDrawn="1"/>
        </p:nvCxnSpPr>
        <p:spPr>
          <a:xfrm flipV="1">
            <a:off x="9617079" y="6029764"/>
            <a:ext cx="0" cy="29096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0579" y="6133298"/>
            <a:ext cx="1289050" cy="1686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sp>
        <p:nvSpPr>
          <p:cNvPr id="2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37201" y="6051760"/>
            <a:ext cx="2160240" cy="268964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Co-branding logo</a:t>
            </a:r>
          </a:p>
        </p:txBody>
      </p:sp>
      <p:sp>
        <p:nvSpPr>
          <p:cNvPr id="30" name="Text Box 12"/>
          <p:cNvSpPr txBox="1">
            <a:spLocks noChangeArrowheads="1"/>
          </p:cNvSpPr>
          <p:nvPr userDrawn="1"/>
        </p:nvSpPr>
        <p:spPr bwMode="auto">
          <a:xfrm>
            <a:off x="-1763799" y="5368583"/>
            <a:ext cx="1681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Co-branding logo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on placeholder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’Insert’ </a:t>
            </a:r>
            <a:b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‘Picture’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Locate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the co-branding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logo, click Insert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5. 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Align with bottom line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of amadeus-logo</a:t>
            </a:r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0690646" y="36245"/>
            <a:ext cx="874464" cy="651751"/>
            <a:chOff x="8388192" y="36245"/>
            <a:chExt cx="874464" cy="651751"/>
          </a:xfrm>
        </p:grpSpPr>
        <p:grpSp>
          <p:nvGrpSpPr>
            <p:cNvPr id="44" name="Group 43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47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559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2432" y="1361844"/>
            <a:ext cx="7397074" cy="1946285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" y="626991"/>
            <a:ext cx="1746418" cy="128703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1</a:t>
            </a:r>
            <a:endParaRPr lang="en-GB" noProof="0" dirty="0"/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674064" y="1516324"/>
            <a:ext cx="1512464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0579" y="6133298"/>
            <a:ext cx="1289050" cy="16863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35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690646" y="36245"/>
            <a:ext cx="874464" cy="651751"/>
            <a:chOff x="8388192" y="36245"/>
            <a:chExt cx="874464" cy="651751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29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7" name="TextBox 26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279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divider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2432" y="1361844"/>
            <a:ext cx="7397074" cy="1946285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" y="626991"/>
            <a:ext cx="1746418" cy="128703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1</a:t>
            </a:r>
            <a:endParaRPr lang="en-GB" noProof="0" dirty="0"/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674064" y="1516324"/>
            <a:ext cx="1512464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8"/>
          <p:cNvCxnSpPr/>
          <p:nvPr userDrawn="1"/>
        </p:nvCxnSpPr>
        <p:spPr>
          <a:xfrm flipV="1">
            <a:off x="9617079" y="6029764"/>
            <a:ext cx="0" cy="29096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0579" y="6133298"/>
            <a:ext cx="1289050" cy="16863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27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sp>
        <p:nvSpPr>
          <p:cNvPr id="28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37201" y="6051760"/>
            <a:ext cx="2160240" cy="268964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Co-branding logo</a:t>
            </a:r>
          </a:p>
        </p:txBody>
      </p:sp>
      <p:sp>
        <p:nvSpPr>
          <p:cNvPr id="29" name="Text Box 12"/>
          <p:cNvSpPr txBox="1">
            <a:spLocks noChangeArrowheads="1"/>
          </p:cNvSpPr>
          <p:nvPr userDrawn="1"/>
        </p:nvSpPr>
        <p:spPr bwMode="auto">
          <a:xfrm>
            <a:off x="-1763799" y="5368583"/>
            <a:ext cx="1681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Co-branding logo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on placeholder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’Insert’ </a:t>
            </a:r>
            <a:b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‘Picture’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Locate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the co-branding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logo, click Insert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5. 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Align with bottom line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of amadeus-logo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0690646" y="36245"/>
            <a:ext cx="874464" cy="651751"/>
            <a:chOff x="8388192" y="36245"/>
            <a:chExt cx="874464" cy="651751"/>
          </a:xfrm>
        </p:grpSpPr>
        <p:grpSp>
          <p:nvGrpSpPr>
            <p:cNvPr id="38" name="Group 37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41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9" name="TextBox 38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32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her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2432" y="1361844"/>
            <a:ext cx="7397074" cy="1946285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" y="626991"/>
            <a:ext cx="1746418" cy="128703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1</a:t>
            </a:r>
            <a:endParaRPr lang="en-GB" noProof="0" dirty="0"/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674064" y="1516324"/>
            <a:ext cx="1512464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0579" y="6133298"/>
            <a:ext cx="1289050" cy="16863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43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690646" y="36245"/>
            <a:ext cx="874464" cy="651751"/>
            <a:chOff x="8388192" y="36245"/>
            <a:chExt cx="874464" cy="651751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29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7" name="TextBox 26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29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divider cher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2432" y="1361844"/>
            <a:ext cx="7397074" cy="1946285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" y="626991"/>
            <a:ext cx="1746418" cy="128703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1</a:t>
            </a:r>
            <a:endParaRPr lang="en-GB" noProof="0" dirty="0"/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674064" y="1516324"/>
            <a:ext cx="1512464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8"/>
          <p:cNvCxnSpPr/>
          <p:nvPr userDrawn="1"/>
        </p:nvCxnSpPr>
        <p:spPr>
          <a:xfrm flipV="1">
            <a:off x="9617079" y="6029764"/>
            <a:ext cx="0" cy="29096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0579" y="6133298"/>
            <a:ext cx="1289050" cy="16863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27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sp>
        <p:nvSpPr>
          <p:cNvPr id="4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37201" y="6051760"/>
            <a:ext cx="2160240" cy="268964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Co-branding logo</a:t>
            </a:r>
          </a:p>
        </p:txBody>
      </p:sp>
      <p:sp>
        <p:nvSpPr>
          <p:cNvPr id="47" name="Text Box 12"/>
          <p:cNvSpPr txBox="1">
            <a:spLocks noChangeArrowheads="1"/>
          </p:cNvSpPr>
          <p:nvPr userDrawn="1"/>
        </p:nvSpPr>
        <p:spPr bwMode="auto">
          <a:xfrm>
            <a:off x="-1763799" y="5368583"/>
            <a:ext cx="1681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Co-branding logo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on placeholder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’Insert’ </a:t>
            </a:r>
            <a:b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‘Picture’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Locate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the co-branding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logo, click Insert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5. 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Align with bottom line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of amadeus-logo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690646" y="36245"/>
            <a:ext cx="874464" cy="651751"/>
            <a:chOff x="8388192" y="36245"/>
            <a:chExt cx="874464" cy="651751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32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0" name="TextBox 29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08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grey">
    <p:bg>
      <p:bgPr>
        <a:solidFill>
          <a:srgbClr val="D7D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2432" y="1361844"/>
            <a:ext cx="7397074" cy="1946285"/>
          </a:xfrm>
        </p:spPr>
        <p:txBody>
          <a:bodyPr anchor="t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" y="626991"/>
            <a:ext cx="1746418" cy="1287035"/>
          </a:xfrm>
        </p:spPr>
        <p:txBody>
          <a:bodyPr anchor="t">
            <a:normAutofit/>
          </a:bodyPr>
          <a:lstStyle>
            <a:lvl1pPr algn="r">
              <a:defRPr sz="7200" b="0" cap="all">
                <a:solidFill>
                  <a:schemeClr val="accent3"/>
                </a:solidFill>
              </a:defRPr>
            </a:lvl1pPr>
          </a:lstStyle>
          <a:p>
            <a:r>
              <a:rPr lang="en-GB" noProof="0" dirty="0" smtClean="0"/>
              <a:t>1</a:t>
            </a:r>
            <a:endParaRPr lang="en-GB" noProof="0" dirty="0"/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674064" y="1516324"/>
            <a:ext cx="1512464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4"/>
          <p:cNvGrpSpPr>
            <a:grpSpLocks noChangeAspect="1"/>
          </p:cNvGrpSpPr>
          <p:nvPr userDrawn="1"/>
        </p:nvGrpSpPr>
        <p:grpSpPr bwMode="auto">
          <a:xfrm>
            <a:off x="9791822" y="6125184"/>
            <a:ext cx="1289050" cy="169863"/>
            <a:chOff x="4649" y="3974"/>
            <a:chExt cx="812" cy="107"/>
          </a:xfrm>
        </p:grpSpPr>
        <p:sp>
          <p:nvSpPr>
            <p:cNvPr id="6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49" y="3974"/>
              <a:ext cx="8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65" name="Freeform 64"/>
            <p:cNvSpPr>
              <a:spLocks noEditPoints="1"/>
            </p:cNvSpPr>
            <p:nvPr userDrawn="1"/>
          </p:nvSpPr>
          <p:spPr bwMode="auto">
            <a:xfrm>
              <a:off x="4649" y="3974"/>
              <a:ext cx="812" cy="107"/>
            </a:xfrm>
            <a:custGeom>
              <a:avLst/>
              <a:gdLst>
                <a:gd name="T0" fmla="*/ 2293 w 3248"/>
                <a:gd name="T1" fmla="*/ 424 h 428"/>
                <a:gd name="T2" fmla="*/ 2209 w 3248"/>
                <a:gd name="T3" fmla="*/ 355 h 428"/>
                <a:gd name="T4" fmla="*/ 2159 w 3248"/>
                <a:gd name="T5" fmla="*/ 76 h 428"/>
                <a:gd name="T6" fmla="*/ 2306 w 3248"/>
                <a:gd name="T7" fmla="*/ 5 h 428"/>
                <a:gd name="T8" fmla="*/ 2042 w 3248"/>
                <a:gd name="T9" fmla="*/ 407 h 428"/>
                <a:gd name="T10" fmla="*/ 611 w 3248"/>
                <a:gd name="T11" fmla="*/ 11 h 428"/>
                <a:gd name="T12" fmla="*/ 672 w 3248"/>
                <a:gd name="T13" fmla="*/ 353 h 428"/>
                <a:gd name="T14" fmla="*/ 737 w 3248"/>
                <a:gd name="T15" fmla="*/ 376 h 428"/>
                <a:gd name="T16" fmla="*/ 909 w 3248"/>
                <a:gd name="T17" fmla="*/ 1 h 428"/>
                <a:gd name="T18" fmla="*/ 261 w 3248"/>
                <a:gd name="T19" fmla="*/ 332 h 428"/>
                <a:gd name="T20" fmla="*/ 114 w 3248"/>
                <a:gd name="T21" fmla="*/ 347 h 428"/>
                <a:gd name="T22" fmla="*/ 94 w 3248"/>
                <a:gd name="T23" fmla="*/ 277 h 428"/>
                <a:gd name="T24" fmla="*/ 261 w 3248"/>
                <a:gd name="T25" fmla="*/ 332 h 428"/>
                <a:gd name="T26" fmla="*/ 52 w 3248"/>
                <a:gd name="T27" fmla="*/ 102 h 428"/>
                <a:gd name="T28" fmla="*/ 234 w 3248"/>
                <a:gd name="T29" fmla="*/ 90 h 428"/>
                <a:gd name="T30" fmla="*/ 179 w 3248"/>
                <a:gd name="T31" fmla="*/ 176 h 428"/>
                <a:gd name="T32" fmla="*/ 9 w 3248"/>
                <a:gd name="T33" fmla="*/ 257 h 428"/>
                <a:gd name="T34" fmla="*/ 35 w 3248"/>
                <a:gd name="T35" fmla="*/ 394 h 428"/>
                <a:gd name="T36" fmla="*/ 164 w 3248"/>
                <a:gd name="T37" fmla="*/ 426 h 428"/>
                <a:gd name="T38" fmla="*/ 284 w 3248"/>
                <a:gd name="T39" fmla="*/ 404 h 428"/>
                <a:gd name="T40" fmla="*/ 331 w 3248"/>
                <a:gd name="T41" fmla="*/ 45 h 428"/>
                <a:gd name="T42" fmla="*/ 1319 w 3248"/>
                <a:gd name="T43" fmla="*/ 332 h 428"/>
                <a:gd name="T44" fmla="*/ 1168 w 3248"/>
                <a:gd name="T45" fmla="*/ 344 h 428"/>
                <a:gd name="T46" fmla="*/ 1155 w 3248"/>
                <a:gd name="T47" fmla="*/ 272 h 428"/>
                <a:gd name="T48" fmla="*/ 1264 w 3248"/>
                <a:gd name="T49" fmla="*/ 0 h 428"/>
                <a:gd name="T50" fmla="*/ 1122 w 3248"/>
                <a:gd name="T51" fmla="*/ 98 h 428"/>
                <a:gd name="T52" fmla="*/ 1298 w 3248"/>
                <a:gd name="T53" fmla="*/ 94 h 428"/>
                <a:gd name="T54" fmla="*/ 1212 w 3248"/>
                <a:gd name="T55" fmla="*/ 177 h 428"/>
                <a:gd name="T56" fmla="*/ 1064 w 3248"/>
                <a:gd name="T57" fmla="*/ 270 h 428"/>
                <a:gd name="T58" fmla="*/ 1102 w 3248"/>
                <a:gd name="T59" fmla="*/ 401 h 428"/>
                <a:gd name="T60" fmla="*/ 1246 w 3248"/>
                <a:gd name="T61" fmla="*/ 423 h 428"/>
                <a:gd name="T62" fmla="*/ 1354 w 3248"/>
                <a:gd name="T63" fmla="*/ 407 h 428"/>
                <a:gd name="T64" fmla="*/ 1381 w 3248"/>
                <a:gd name="T65" fmla="*/ 36 h 428"/>
                <a:gd name="T66" fmla="*/ 2714 w 3248"/>
                <a:gd name="T67" fmla="*/ 326 h 428"/>
                <a:gd name="T68" fmla="*/ 2576 w 3248"/>
                <a:gd name="T69" fmla="*/ 337 h 428"/>
                <a:gd name="T70" fmla="*/ 2533 w 3248"/>
                <a:gd name="T71" fmla="*/ 4 h 428"/>
                <a:gd name="T72" fmla="*/ 2468 w 3248"/>
                <a:gd name="T73" fmla="*/ 364 h 428"/>
                <a:gd name="T74" fmla="*/ 2611 w 3248"/>
                <a:gd name="T75" fmla="*/ 427 h 428"/>
                <a:gd name="T76" fmla="*/ 2761 w 3248"/>
                <a:gd name="T77" fmla="*/ 403 h 428"/>
                <a:gd name="T78" fmla="*/ 2937 w 3248"/>
                <a:gd name="T79" fmla="*/ 413 h 428"/>
                <a:gd name="T80" fmla="*/ 3135 w 3248"/>
                <a:gd name="T81" fmla="*/ 422 h 428"/>
                <a:gd name="T82" fmla="*/ 3248 w 3248"/>
                <a:gd name="T83" fmla="*/ 300 h 428"/>
                <a:gd name="T84" fmla="*/ 3184 w 3248"/>
                <a:gd name="T85" fmla="*/ 204 h 428"/>
                <a:gd name="T86" fmla="*/ 3038 w 3248"/>
                <a:gd name="T87" fmla="*/ 127 h 428"/>
                <a:gd name="T88" fmla="*/ 3076 w 3248"/>
                <a:gd name="T89" fmla="*/ 76 h 428"/>
                <a:gd name="T90" fmla="*/ 3232 w 3248"/>
                <a:gd name="T91" fmla="*/ 30 h 428"/>
                <a:gd name="T92" fmla="*/ 3039 w 3248"/>
                <a:gd name="T93" fmla="*/ 8 h 428"/>
                <a:gd name="T94" fmla="*/ 2943 w 3248"/>
                <a:gd name="T95" fmla="*/ 122 h 428"/>
                <a:gd name="T96" fmla="*/ 3021 w 3248"/>
                <a:gd name="T97" fmla="*/ 229 h 428"/>
                <a:gd name="T98" fmla="*/ 3154 w 3248"/>
                <a:gd name="T99" fmla="*/ 300 h 428"/>
                <a:gd name="T100" fmla="*/ 3113 w 3248"/>
                <a:gd name="T101" fmla="*/ 350 h 428"/>
                <a:gd name="T102" fmla="*/ 1639 w 3248"/>
                <a:gd name="T103" fmla="*/ 80 h 428"/>
                <a:gd name="T104" fmla="*/ 1790 w 3248"/>
                <a:gd name="T105" fmla="*/ 97 h 428"/>
                <a:gd name="T106" fmla="*/ 1832 w 3248"/>
                <a:gd name="T107" fmla="*/ 245 h 428"/>
                <a:gd name="T108" fmla="*/ 1739 w 3248"/>
                <a:gd name="T109" fmla="*/ 353 h 428"/>
                <a:gd name="T110" fmla="*/ 1652 w 3248"/>
                <a:gd name="T111" fmla="*/ 4 h 428"/>
                <a:gd name="T112" fmla="*/ 1701 w 3248"/>
                <a:gd name="T113" fmla="*/ 428 h 428"/>
                <a:gd name="T114" fmla="*/ 1885 w 3248"/>
                <a:gd name="T115" fmla="*/ 369 h 428"/>
                <a:gd name="T116" fmla="*/ 1930 w 3248"/>
                <a:gd name="T117" fmla="*/ 187 h 428"/>
                <a:gd name="T118" fmla="*/ 1786 w 3248"/>
                <a:gd name="T1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8" h="428">
                  <a:moveTo>
                    <a:pt x="2042" y="407"/>
                  </a:moveTo>
                  <a:lnTo>
                    <a:pt x="2042" y="407"/>
                  </a:lnTo>
                  <a:lnTo>
                    <a:pt x="2055" y="411"/>
                  </a:lnTo>
                  <a:lnTo>
                    <a:pt x="2089" y="418"/>
                  </a:lnTo>
                  <a:lnTo>
                    <a:pt x="2113" y="421"/>
                  </a:lnTo>
                  <a:lnTo>
                    <a:pt x="2140" y="425"/>
                  </a:lnTo>
                  <a:lnTo>
                    <a:pt x="2171" y="427"/>
                  </a:lnTo>
                  <a:lnTo>
                    <a:pt x="2205" y="428"/>
                  </a:lnTo>
                  <a:lnTo>
                    <a:pt x="2205" y="428"/>
                  </a:lnTo>
                  <a:lnTo>
                    <a:pt x="2239" y="427"/>
                  </a:lnTo>
                  <a:lnTo>
                    <a:pt x="2268" y="426"/>
                  </a:lnTo>
                  <a:lnTo>
                    <a:pt x="2293" y="424"/>
                  </a:lnTo>
                  <a:lnTo>
                    <a:pt x="2312" y="422"/>
                  </a:lnTo>
                  <a:lnTo>
                    <a:pt x="2339" y="419"/>
                  </a:lnTo>
                  <a:lnTo>
                    <a:pt x="2347" y="417"/>
                  </a:lnTo>
                  <a:lnTo>
                    <a:pt x="2347" y="346"/>
                  </a:lnTo>
                  <a:lnTo>
                    <a:pt x="2347" y="346"/>
                  </a:lnTo>
                  <a:lnTo>
                    <a:pt x="2339" y="347"/>
                  </a:lnTo>
                  <a:lnTo>
                    <a:pt x="2314" y="351"/>
                  </a:lnTo>
                  <a:lnTo>
                    <a:pt x="2277" y="354"/>
                  </a:lnTo>
                  <a:lnTo>
                    <a:pt x="2255" y="355"/>
                  </a:lnTo>
                  <a:lnTo>
                    <a:pt x="2230" y="355"/>
                  </a:lnTo>
                  <a:lnTo>
                    <a:pt x="2230" y="355"/>
                  </a:lnTo>
                  <a:lnTo>
                    <a:pt x="2209" y="355"/>
                  </a:lnTo>
                  <a:lnTo>
                    <a:pt x="2191" y="354"/>
                  </a:lnTo>
                  <a:lnTo>
                    <a:pt x="2160" y="351"/>
                  </a:lnTo>
                  <a:lnTo>
                    <a:pt x="2141" y="349"/>
                  </a:lnTo>
                  <a:lnTo>
                    <a:pt x="2134" y="348"/>
                  </a:lnTo>
                  <a:lnTo>
                    <a:pt x="2134" y="247"/>
                  </a:lnTo>
                  <a:lnTo>
                    <a:pt x="2318" y="247"/>
                  </a:lnTo>
                  <a:lnTo>
                    <a:pt x="2318" y="175"/>
                  </a:lnTo>
                  <a:lnTo>
                    <a:pt x="2134" y="175"/>
                  </a:lnTo>
                  <a:lnTo>
                    <a:pt x="2134" y="79"/>
                  </a:lnTo>
                  <a:lnTo>
                    <a:pt x="2134" y="79"/>
                  </a:lnTo>
                  <a:lnTo>
                    <a:pt x="2141" y="78"/>
                  </a:lnTo>
                  <a:lnTo>
                    <a:pt x="2159" y="76"/>
                  </a:lnTo>
                  <a:lnTo>
                    <a:pt x="2187" y="74"/>
                  </a:lnTo>
                  <a:lnTo>
                    <a:pt x="2224" y="73"/>
                  </a:lnTo>
                  <a:lnTo>
                    <a:pt x="2224" y="73"/>
                  </a:lnTo>
                  <a:lnTo>
                    <a:pt x="2247" y="73"/>
                  </a:lnTo>
                  <a:lnTo>
                    <a:pt x="2268" y="74"/>
                  </a:lnTo>
                  <a:lnTo>
                    <a:pt x="2305" y="77"/>
                  </a:lnTo>
                  <a:lnTo>
                    <a:pt x="2331" y="80"/>
                  </a:lnTo>
                  <a:lnTo>
                    <a:pt x="2340" y="82"/>
                  </a:lnTo>
                  <a:lnTo>
                    <a:pt x="2340" y="10"/>
                  </a:lnTo>
                  <a:lnTo>
                    <a:pt x="2340" y="10"/>
                  </a:lnTo>
                  <a:lnTo>
                    <a:pt x="2331" y="9"/>
                  </a:lnTo>
                  <a:lnTo>
                    <a:pt x="2306" y="5"/>
                  </a:lnTo>
                  <a:lnTo>
                    <a:pt x="2266" y="2"/>
                  </a:lnTo>
                  <a:lnTo>
                    <a:pt x="2242" y="1"/>
                  </a:lnTo>
                  <a:lnTo>
                    <a:pt x="2214" y="0"/>
                  </a:lnTo>
                  <a:lnTo>
                    <a:pt x="2214" y="0"/>
                  </a:lnTo>
                  <a:lnTo>
                    <a:pt x="2176" y="1"/>
                  </a:lnTo>
                  <a:lnTo>
                    <a:pt x="2144" y="3"/>
                  </a:lnTo>
                  <a:lnTo>
                    <a:pt x="2114" y="6"/>
                  </a:lnTo>
                  <a:lnTo>
                    <a:pt x="2089" y="9"/>
                  </a:lnTo>
                  <a:lnTo>
                    <a:pt x="2069" y="13"/>
                  </a:lnTo>
                  <a:lnTo>
                    <a:pt x="2055" y="15"/>
                  </a:lnTo>
                  <a:lnTo>
                    <a:pt x="2042" y="19"/>
                  </a:lnTo>
                  <a:lnTo>
                    <a:pt x="2042" y="407"/>
                  </a:lnTo>
                  <a:close/>
                  <a:moveTo>
                    <a:pt x="726" y="246"/>
                  </a:moveTo>
                  <a:lnTo>
                    <a:pt x="726" y="246"/>
                  </a:lnTo>
                  <a:lnTo>
                    <a:pt x="722" y="257"/>
                  </a:lnTo>
                  <a:lnTo>
                    <a:pt x="719" y="270"/>
                  </a:lnTo>
                  <a:lnTo>
                    <a:pt x="719" y="270"/>
                  </a:lnTo>
                  <a:lnTo>
                    <a:pt x="715" y="257"/>
                  </a:lnTo>
                  <a:lnTo>
                    <a:pt x="712" y="246"/>
                  </a:lnTo>
                  <a:lnTo>
                    <a:pt x="630" y="39"/>
                  </a:lnTo>
                  <a:lnTo>
                    <a:pt x="630" y="39"/>
                  </a:lnTo>
                  <a:lnTo>
                    <a:pt x="624" y="28"/>
                  </a:lnTo>
                  <a:lnTo>
                    <a:pt x="618" y="19"/>
                  </a:lnTo>
                  <a:lnTo>
                    <a:pt x="611" y="11"/>
                  </a:lnTo>
                  <a:lnTo>
                    <a:pt x="603" y="7"/>
                  </a:lnTo>
                  <a:lnTo>
                    <a:pt x="593" y="3"/>
                  </a:lnTo>
                  <a:lnTo>
                    <a:pt x="581" y="1"/>
                  </a:lnTo>
                  <a:lnTo>
                    <a:pt x="569" y="1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29" y="1"/>
                  </a:lnTo>
                  <a:lnTo>
                    <a:pt x="513" y="2"/>
                  </a:lnTo>
                  <a:lnTo>
                    <a:pt x="471" y="422"/>
                  </a:lnTo>
                  <a:lnTo>
                    <a:pt x="564" y="422"/>
                  </a:lnTo>
                  <a:lnTo>
                    <a:pt x="584" y="140"/>
                  </a:lnTo>
                  <a:lnTo>
                    <a:pt x="672" y="353"/>
                  </a:lnTo>
                  <a:lnTo>
                    <a:pt x="672" y="353"/>
                  </a:lnTo>
                  <a:lnTo>
                    <a:pt x="675" y="359"/>
                  </a:lnTo>
                  <a:lnTo>
                    <a:pt x="679" y="364"/>
                  </a:lnTo>
                  <a:lnTo>
                    <a:pt x="684" y="368"/>
                  </a:lnTo>
                  <a:lnTo>
                    <a:pt x="689" y="371"/>
                  </a:lnTo>
                  <a:lnTo>
                    <a:pt x="695" y="373"/>
                  </a:lnTo>
                  <a:lnTo>
                    <a:pt x="702" y="376"/>
                  </a:lnTo>
                  <a:lnTo>
                    <a:pt x="710" y="377"/>
                  </a:lnTo>
                  <a:lnTo>
                    <a:pt x="719" y="377"/>
                  </a:lnTo>
                  <a:lnTo>
                    <a:pt x="719" y="377"/>
                  </a:lnTo>
                  <a:lnTo>
                    <a:pt x="728" y="377"/>
                  </a:lnTo>
                  <a:lnTo>
                    <a:pt x="737" y="376"/>
                  </a:lnTo>
                  <a:lnTo>
                    <a:pt x="744" y="373"/>
                  </a:lnTo>
                  <a:lnTo>
                    <a:pt x="750" y="371"/>
                  </a:lnTo>
                  <a:lnTo>
                    <a:pt x="755" y="368"/>
                  </a:lnTo>
                  <a:lnTo>
                    <a:pt x="759" y="364"/>
                  </a:lnTo>
                  <a:lnTo>
                    <a:pt x="762" y="359"/>
                  </a:lnTo>
                  <a:lnTo>
                    <a:pt x="765" y="353"/>
                  </a:lnTo>
                  <a:lnTo>
                    <a:pt x="853" y="140"/>
                  </a:lnTo>
                  <a:lnTo>
                    <a:pt x="874" y="422"/>
                  </a:lnTo>
                  <a:lnTo>
                    <a:pt x="967" y="422"/>
                  </a:lnTo>
                  <a:lnTo>
                    <a:pt x="925" y="2"/>
                  </a:lnTo>
                  <a:lnTo>
                    <a:pt x="925" y="2"/>
                  </a:lnTo>
                  <a:lnTo>
                    <a:pt x="909" y="1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68" y="1"/>
                  </a:lnTo>
                  <a:lnTo>
                    <a:pt x="856" y="1"/>
                  </a:lnTo>
                  <a:lnTo>
                    <a:pt x="845" y="3"/>
                  </a:lnTo>
                  <a:lnTo>
                    <a:pt x="836" y="7"/>
                  </a:lnTo>
                  <a:lnTo>
                    <a:pt x="827" y="11"/>
                  </a:lnTo>
                  <a:lnTo>
                    <a:pt x="819" y="19"/>
                  </a:lnTo>
                  <a:lnTo>
                    <a:pt x="813" y="28"/>
                  </a:lnTo>
                  <a:lnTo>
                    <a:pt x="808" y="39"/>
                  </a:lnTo>
                  <a:lnTo>
                    <a:pt x="726" y="246"/>
                  </a:lnTo>
                  <a:close/>
                  <a:moveTo>
                    <a:pt x="261" y="332"/>
                  </a:moveTo>
                  <a:lnTo>
                    <a:pt x="261" y="332"/>
                  </a:lnTo>
                  <a:lnTo>
                    <a:pt x="241" y="338"/>
                  </a:lnTo>
                  <a:lnTo>
                    <a:pt x="215" y="347"/>
                  </a:lnTo>
                  <a:lnTo>
                    <a:pt x="200" y="350"/>
                  </a:lnTo>
                  <a:lnTo>
                    <a:pt x="186" y="353"/>
                  </a:lnTo>
                  <a:lnTo>
                    <a:pt x="172" y="355"/>
                  </a:lnTo>
                  <a:lnTo>
                    <a:pt x="157" y="355"/>
                  </a:lnTo>
                  <a:lnTo>
                    <a:pt x="157" y="355"/>
                  </a:lnTo>
                  <a:lnTo>
                    <a:pt x="144" y="355"/>
                  </a:lnTo>
                  <a:lnTo>
                    <a:pt x="131" y="353"/>
                  </a:lnTo>
                  <a:lnTo>
                    <a:pt x="120" y="349"/>
                  </a:lnTo>
                  <a:lnTo>
                    <a:pt x="114" y="347"/>
                  </a:lnTo>
                  <a:lnTo>
                    <a:pt x="109" y="344"/>
                  </a:lnTo>
                  <a:lnTo>
                    <a:pt x="105" y="340"/>
                  </a:lnTo>
                  <a:lnTo>
                    <a:pt x="101" y="336"/>
                  </a:lnTo>
                  <a:lnTo>
                    <a:pt x="98" y="331"/>
                  </a:lnTo>
                  <a:lnTo>
                    <a:pt x="95" y="326"/>
                  </a:lnTo>
                  <a:lnTo>
                    <a:pt x="93" y="321"/>
                  </a:lnTo>
                  <a:lnTo>
                    <a:pt x="92" y="315"/>
                  </a:lnTo>
                  <a:lnTo>
                    <a:pt x="91" y="308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1" y="288"/>
                  </a:lnTo>
                  <a:lnTo>
                    <a:pt x="94" y="277"/>
                  </a:lnTo>
                  <a:lnTo>
                    <a:pt x="96" y="272"/>
                  </a:lnTo>
                  <a:lnTo>
                    <a:pt x="99" y="266"/>
                  </a:lnTo>
                  <a:lnTo>
                    <a:pt x="103" y="262"/>
                  </a:lnTo>
                  <a:lnTo>
                    <a:pt x="106" y="258"/>
                  </a:lnTo>
                  <a:lnTo>
                    <a:pt x="111" y="255"/>
                  </a:lnTo>
                  <a:lnTo>
                    <a:pt x="116" y="252"/>
                  </a:lnTo>
                  <a:lnTo>
                    <a:pt x="123" y="249"/>
                  </a:lnTo>
                  <a:lnTo>
                    <a:pt x="129" y="247"/>
                  </a:lnTo>
                  <a:lnTo>
                    <a:pt x="145" y="244"/>
                  </a:lnTo>
                  <a:lnTo>
                    <a:pt x="162" y="242"/>
                  </a:lnTo>
                  <a:lnTo>
                    <a:pt x="261" y="239"/>
                  </a:lnTo>
                  <a:lnTo>
                    <a:pt x="261" y="332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  <a:close/>
                  <a:moveTo>
                    <a:pt x="1319" y="332"/>
                  </a:moveTo>
                  <a:lnTo>
                    <a:pt x="1319" y="332"/>
                  </a:lnTo>
                  <a:lnTo>
                    <a:pt x="1300" y="338"/>
                  </a:lnTo>
                  <a:lnTo>
                    <a:pt x="1273" y="347"/>
                  </a:lnTo>
                  <a:lnTo>
                    <a:pt x="1259" y="350"/>
                  </a:lnTo>
                  <a:lnTo>
                    <a:pt x="1243" y="353"/>
                  </a:lnTo>
                  <a:lnTo>
                    <a:pt x="1229" y="355"/>
                  </a:lnTo>
                  <a:lnTo>
                    <a:pt x="1216" y="355"/>
                  </a:lnTo>
                  <a:lnTo>
                    <a:pt x="1216" y="355"/>
                  </a:lnTo>
                  <a:lnTo>
                    <a:pt x="1202" y="355"/>
                  </a:lnTo>
                  <a:lnTo>
                    <a:pt x="1189" y="353"/>
                  </a:lnTo>
                  <a:lnTo>
                    <a:pt x="1177" y="349"/>
                  </a:lnTo>
                  <a:lnTo>
                    <a:pt x="1172" y="347"/>
                  </a:lnTo>
                  <a:lnTo>
                    <a:pt x="1168" y="344"/>
                  </a:lnTo>
                  <a:lnTo>
                    <a:pt x="1164" y="340"/>
                  </a:lnTo>
                  <a:lnTo>
                    <a:pt x="1160" y="336"/>
                  </a:lnTo>
                  <a:lnTo>
                    <a:pt x="1157" y="331"/>
                  </a:lnTo>
                  <a:lnTo>
                    <a:pt x="1154" y="326"/>
                  </a:lnTo>
                  <a:lnTo>
                    <a:pt x="1151" y="321"/>
                  </a:lnTo>
                  <a:lnTo>
                    <a:pt x="1149" y="315"/>
                  </a:lnTo>
                  <a:lnTo>
                    <a:pt x="1148" y="308"/>
                  </a:lnTo>
                  <a:lnTo>
                    <a:pt x="1148" y="300"/>
                  </a:lnTo>
                  <a:lnTo>
                    <a:pt x="1148" y="300"/>
                  </a:lnTo>
                  <a:lnTo>
                    <a:pt x="1149" y="288"/>
                  </a:lnTo>
                  <a:lnTo>
                    <a:pt x="1152" y="277"/>
                  </a:lnTo>
                  <a:lnTo>
                    <a:pt x="1155" y="272"/>
                  </a:lnTo>
                  <a:lnTo>
                    <a:pt x="1158" y="266"/>
                  </a:lnTo>
                  <a:lnTo>
                    <a:pt x="1161" y="262"/>
                  </a:lnTo>
                  <a:lnTo>
                    <a:pt x="1165" y="258"/>
                  </a:lnTo>
                  <a:lnTo>
                    <a:pt x="1170" y="255"/>
                  </a:lnTo>
                  <a:lnTo>
                    <a:pt x="1175" y="252"/>
                  </a:lnTo>
                  <a:lnTo>
                    <a:pt x="1181" y="249"/>
                  </a:lnTo>
                  <a:lnTo>
                    <a:pt x="1187" y="247"/>
                  </a:lnTo>
                  <a:lnTo>
                    <a:pt x="1203" y="244"/>
                  </a:lnTo>
                  <a:lnTo>
                    <a:pt x="1221" y="242"/>
                  </a:lnTo>
                  <a:lnTo>
                    <a:pt x="1319" y="239"/>
                  </a:lnTo>
                  <a:lnTo>
                    <a:pt x="1319" y="332"/>
                  </a:lnTo>
                  <a:close/>
                  <a:moveTo>
                    <a:pt x="1264" y="0"/>
                  </a:moveTo>
                  <a:lnTo>
                    <a:pt x="1264" y="0"/>
                  </a:lnTo>
                  <a:lnTo>
                    <a:pt x="1233" y="1"/>
                  </a:lnTo>
                  <a:lnTo>
                    <a:pt x="1206" y="4"/>
                  </a:lnTo>
                  <a:lnTo>
                    <a:pt x="1179" y="7"/>
                  </a:lnTo>
                  <a:lnTo>
                    <a:pt x="1156" y="12"/>
                  </a:lnTo>
                  <a:lnTo>
                    <a:pt x="1135" y="17"/>
                  </a:lnTo>
                  <a:lnTo>
                    <a:pt x="1117" y="23"/>
                  </a:lnTo>
                  <a:lnTo>
                    <a:pt x="1102" y="28"/>
                  </a:lnTo>
                  <a:lnTo>
                    <a:pt x="1091" y="33"/>
                  </a:lnTo>
                  <a:lnTo>
                    <a:pt x="1111" y="102"/>
                  </a:lnTo>
                  <a:lnTo>
                    <a:pt x="1111" y="102"/>
                  </a:lnTo>
                  <a:lnTo>
                    <a:pt x="1122" y="98"/>
                  </a:lnTo>
                  <a:lnTo>
                    <a:pt x="1150" y="91"/>
                  </a:lnTo>
                  <a:lnTo>
                    <a:pt x="1169" y="86"/>
                  </a:lnTo>
                  <a:lnTo>
                    <a:pt x="1190" y="82"/>
                  </a:lnTo>
                  <a:lnTo>
                    <a:pt x="1213" y="80"/>
                  </a:lnTo>
                  <a:lnTo>
                    <a:pt x="1236" y="79"/>
                  </a:lnTo>
                  <a:lnTo>
                    <a:pt x="1236" y="79"/>
                  </a:lnTo>
                  <a:lnTo>
                    <a:pt x="1256" y="80"/>
                  </a:lnTo>
                  <a:lnTo>
                    <a:pt x="1272" y="82"/>
                  </a:lnTo>
                  <a:lnTo>
                    <a:pt x="1279" y="84"/>
                  </a:lnTo>
                  <a:lnTo>
                    <a:pt x="1285" y="86"/>
                  </a:lnTo>
                  <a:lnTo>
                    <a:pt x="1291" y="90"/>
                  </a:lnTo>
                  <a:lnTo>
                    <a:pt x="1298" y="94"/>
                  </a:lnTo>
                  <a:lnTo>
                    <a:pt x="1302" y="98"/>
                  </a:lnTo>
                  <a:lnTo>
                    <a:pt x="1306" y="102"/>
                  </a:lnTo>
                  <a:lnTo>
                    <a:pt x="1310" y="108"/>
                  </a:lnTo>
                  <a:lnTo>
                    <a:pt x="1313" y="114"/>
                  </a:lnTo>
                  <a:lnTo>
                    <a:pt x="1315" y="120"/>
                  </a:lnTo>
                  <a:lnTo>
                    <a:pt x="1316" y="129"/>
                  </a:lnTo>
                  <a:lnTo>
                    <a:pt x="1317" y="137"/>
                  </a:lnTo>
                  <a:lnTo>
                    <a:pt x="1318" y="146"/>
                  </a:lnTo>
                  <a:lnTo>
                    <a:pt x="1318" y="176"/>
                  </a:lnTo>
                  <a:lnTo>
                    <a:pt x="1236" y="176"/>
                  </a:lnTo>
                  <a:lnTo>
                    <a:pt x="1236" y="176"/>
                  </a:lnTo>
                  <a:lnTo>
                    <a:pt x="1212" y="177"/>
                  </a:lnTo>
                  <a:lnTo>
                    <a:pt x="1189" y="179"/>
                  </a:lnTo>
                  <a:lnTo>
                    <a:pt x="1169" y="182"/>
                  </a:lnTo>
                  <a:lnTo>
                    <a:pt x="1150" y="187"/>
                  </a:lnTo>
                  <a:lnTo>
                    <a:pt x="1134" y="192"/>
                  </a:lnTo>
                  <a:lnTo>
                    <a:pt x="1120" y="200"/>
                  </a:lnTo>
                  <a:lnTo>
                    <a:pt x="1108" y="207"/>
                  </a:lnTo>
                  <a:lnTo>
                    <a:pt x="1096" y="216"/>
                  </a:lnTo>
                  <a:lnTo>
                    <a:pt x="1086" y="225"/>
                  </a:lnTo>
                  <a:lnTo>
                    <a:pt x="1079" y="236"/>
                  </a:lnTo>
                  <a:lnTo>
                    <a:pt x="1072" y="246"/>
                  </a:lnTo>
                  <a:lnTo>
                    <a:pt x="1067" y="257"/>
                  </a:lnTo>
                  <a:lnTo>
                    <a:pt x="1064" y="270"/>
                  </a:lnTo>
                  <a:lnTo>
                    <a:pt x="1061" y="282"/>
                  </a:lnTo>
                  <a:lnTo>
                    <a:pt x="1058" y="294"/>
                  </a:lnTo>
                  <a:lnTo>
                    <a:pt x="1058" y="307"/>
                  </a:lnTo>
                  <a:lnTo>
                    <a:pt x="1058" y="307"/>
                  </a:lnTo>
                  <a:lnTo>
                    <a:pt x="1060" y="323"/>
                  </a:lnTo>
                  <a:lnTo>
                    <a:pt x="1062" y="338"/>
                  </a:lnTo>
                  <a:lnTo>
                    <a:pt x="1066" y="352"/>
                  </a:lnTo>
                  <a:lnTo>
                    <a:pt x="1071" y="364"/>
                  </a:lnTo>
                  <a:lnTo>
                    <a:pt x="1077" y="376"/>
                  </a:lnTo>
                  <a:lnTo>
                    <a:pt x="1085" y="386"/>
                  </a:lnTo>
                  <a:lnTo>
                    <a:pt x="1093" y="394"/>
                  </a:lnTo>
                  <a:lnTo>
                    <a:pt x="1102" y="401"/>
                  </a:lnTo>
                  <a:lnTo>
                    <a:pt x="1113" y="408"/>
                  </a:lnTo>
                  <a:lnTo>
                    <a:pt x="1124" y="414"/>
                  </a:lnTo>
                  <a:lnTo>
                    <a:pt x="1135" y="418"/>
                  </a:lnTo>
                  <a:lnTo>
                    <a:pt x="1146" y="422"/>
                  </a:lnTo>
                  <a:lnTo>
                    <a:pt x="1159" y="424"/>
                  </a:lnTo>
                  <a:lnTo>
                    <a:pt x="1171" y="426"/>
                  </a:lnTo>
                  <a:lnTo>
                    <a:pt x="1183" y="427"/>
                  </a:lnTo>
                  <a:lnTo>
                    <a:pt x="1195" y="428"/>
                  </a:lnTo>
                  <a:lnTo>
                    <a:pt x="1195" y="428"/>
                  </a:lnTo>
                  <a:lnTo>
                    <a:pt x="1210" y="427"/>
                  </a:lnTo>
                  <a:lnTo>
                    <a:pt x="1223" y="426"/>
                  </a:lnTo>
                  <a:lnTo>
                    <a:pt x="1246" y="423"/>
                  </a:lnTo>
                  <a:lnTo>
                    <a:pt x="1268" y="418"/>
                  </a:lnTo>
                  <a:lnTo>
                    <a:pt x="1285" y="412"/>
                  </a:lnTo>
                  <a:lnTo>
                    <a:pt x="1300" y="406"/>
                  </a:lnTo>
                  <a:lnTo>
                    <a:pt x="1311" y="401"/>
                  </a:lnTo>
                  <a:lnTo>
                    <a:pt x="1318" y="397"/>
                  </a:lnTo>
                  <a:lnTo>
                    <a:pt x="1322" y="396"/>
                  </a:lnTo>
                  <a:lnTo>
                    <a:pt x="1322" y="396"/>
                  </a:lnTo>
                  <a:lnTo>
                    <a:pt x="1324" y="397"/>
                  </a:lnTo>
                  <a:lnTo>
                    <a:pt x="1327" y="398"/>
                  </a:lnTo>
                  <a:lnTo>
                    <a:pt x="1333" y="401"/>
                  </a:lnTo>
                  <a:lnTo>
                    <a:pt x="1341" y="404"/>
                  </a:lnTo>
                  <a:lnTo>
                    <a:pt x="1354" y="407"/>
                  </a:lnTo>
                  <a:lnTo>
                    <a:pt x="1368" y="411"/>
                  </a:lnTo>
                  <a:lnTo>
                    <a:pt x="1387" y="412"/>
                  </a:lnTo>
                  <a:lnTo>
                    <a:pt x="1411" y="413"/>
                  </a:lnTo>
                  <a:lnTo>
                    <a:pt x="1411" y="122"/>
                  </a:lnTo>
                  <a:lnTo>
                    <a:pt x="1411" y="122"/>
                  </a:lnTo>
                  <a:lnTo>
                    <a:pt x="1411" y="106"/>
                  </a:lnTo>
                  <a:lnTo>
                    <a:pt x="1409" y="92"/>
                  </a:lnTo>
                  <a:lnTo>
                    <a:pt x="1406" y="78"/>
                  </a:lnTo>
                  <a:lnTo>
                    <a:pt x="1401" y="66"/>
                  </a:lnTo>
                  <a:lnTo>
                    <a:pt x="1396" y="56"/>
                  </a:lnTo>
                  <a:lnTo>
                    <a:pt x="1388" y="45"/>
                  </a:lnTo>
                  <a:lnTo>
                    <a:pt x="1381" y="36"/>
                  </a:lnTo>
                  <a:lnTo>
                    <a:pt x="1372" y="29"/>
                  </a:lnTo>
                  <a:lnTo>
                    <a:pt x="1362" y="22"/>
                  </a:lnTo>
                  <a:lnTo>
                    <a:pt x="1351" y="15"/>
                  </a:lnTo>
                  <a:lnTo>
                    <a:pt x="1339" y="11"/>
                  </a:lnTo>
                  <a:lnTo>
                    <a:pt x="1326" y="7"/>
                  </a:lnTo>
                  <a:lnTo>
                    <a:pt x="1312" y="4"/>
                  </a:lnTo>
                  <a:lnTo>
                    <a:pt x="1297" y="2"/>
                  </a:lnTo>
                  <a:lnTo>
                    <a:pt x="1280" y="1"/>
                  </a:lnTo>
                  <a:lnTo>
                    <a:pt x="1264" y="0"/>
                  </a:lnTo>
                  <a:close/>
                  <a:moveTo>
                    <a:pt x="2735" y="317"/>
                  </a:moveTo>
                  <a:lnTo>
                    <a:pt x="2735" y="317"/>
                  </a:lnTo>
                  <a:lnTo>
                    <a:pt x="2714" y="326"/>
                  </a:lnTo>
                  <a:lnTo>
                    <a:pt x="2700" y="331"/>
                  </a:lnTo>
                  <a:lnTo>
                    <a:pt x="2686" y="335"/>
                  </a:lnTo>
                  <a:lnTo>
                    <a:pt x="2671" y="340"/>
                  </a:lnTo>
                  <a:lnTo>
                    <a:pt x="2654" y="343"/>
                  </a:lnTo>
                  <a:lnTo>
                    <a:pt x="2638" y="345"/>
                  </a:lnTo>
                  <a:lnTo>
                    <a:pt x="2621" y="346"/>
                  </a:lnTo>
                  <a:lnTo>
                    <a:pt x="2621" y="346"/>
                  </a:lnTo>
                  <a:lnTo>
                    <a:pt x="2609" y="346"/>
                  </a:lnTo>
                  <a:lnTo>
                    <a:pt x="2599" y="345"/>
                  </a:lnTo>
                  <a:lnTo>
                    <a:pt x="2590" y="343"/>
                  </a:lnTo>
                  <a:lnTo>
                    <a:pt x="2583" y="341"/>
                  </a:lnTo>
                  <a:lnTo>
                    <a:pt x="2576" y="337"/>
                  </a:lnTo>
                  <a:lnTo>
                    <a:pt x="2570" y="333"/>
                  </a:lnTo>
                  <a:lnTo>
                    <a:pt x="2564" y="328"/>
                  </a:lnTo>
                  <a:lnTo>
                    <a:pt x="2560" y="323"/>
                  </a:lnTo>
                  <a:lnTo>
                    <a:pt x="2556" y="317"/>
                  </a:lnTo>
                  <a:lnTo>
                    <a:pt x="2553" y="311"/>
                  </a:lnTo>
                  <a:lnTo>
                    <a:pt x="2551" y="302"/>
                  </a:lnTo>
                  <a:lnTo>
                    <a:pt x="2549" y="294"/>
                  </a:lnTo>
                  <a:lnTo>
                    <a:pt x="2547" y="275"/>
                  </a:lnTo>
                  <a:lnTo>
                    <a:pt x="2547" y="252"/>
                  </a:lnTo>
                  <a:lnTo>
                    <a:pt x="2547" y="4"/>
                  </a:lnTo>
                  <a:lnTo>
                    <a:pt x="2533" y="4"/>
                  </a:lnTo>
                  <a:lnTo>
                    <a:pt x="2533" y="4"/>
                  </a:lnTo>
                  <a:lnTo>
                    <a:pt x="2513" y="4"/>
                  </a:lnTo>
                  <a:lnTo>
                    <a:pt x="2490" y="6"/>
                  </a:lnTo>
                  <a:lnTo>
                    <a:pt x="2467" y="8"/>
                  </a:lnTo>
                  <a:lnTo>
                    <a:pt x="2454" y="10"/>
                  </a:lnTo>
                  <a:lnTo>
                    <a:pt x="2454" y="263"/>
                  </a:lnTo>
                  <a:lnTo>
                    <a:pt x="2454" y="263"/>
                  </a:lnTo>
                  <a:lnTo>
                    <a:pt x="2454" y="284"/>
                  </a:lnTo>
                  <a:lnTo>
                    <a:pt x="2455" y="302"/>
                  </a:lnTo>
                  <a:lnTo>
                    <a:pt x="2457" y="320"/>
                  </a:lnTo>
                  <a:lnTo>
                    <a:pt x="2459" y="336"/>
                  </a:lnTo>
                  <a:lnTo>
                    <a:pt x="2463" y="351"/>
                  </a:lnTo>
                  <a:lnTo>
                    <a:pt x="2468" y="364"/>
                  </a:lnTo>
                  <a:lnTo>
                    <a:pt x="2475" y="377"/>
                  </a:lnTo>
                  <a:lnTo>
                    <a:pt x="2482" y="387"/>
                  </a:lnTo>
                  <a:lnTo>
                    <a:pt x="2490" y="397"/>
                  </a:lnTo>
                  <a:lnTo>
                    <a:pt x="2500" y="405"/>
                  </a:lnTo>
                  <a:lnTo>
                    <a:pt x="2512" y="412"/>
                  </a:lnTo>
                  <a:lnTo>
                    <a:pt x="2525" y="418"/>
                  </a:lnTo>
                  <a:lnTo>
                    <a:pt x="2540" y="422"/>
                  </a:lnTo>
                  <a:lnTo>
                    <a:pt x="2556" y="425"/>
                  </a:lnTo>
                  <a:lnTo>
                    <a:pt x="2575" y="427"/>
                  </a:lnTo>
                  <a:lnTo>
                    <a:pt x="2595" y="428"/>
                  </a:lnTo>
                  <a:lnTo>
                    <a:pt x="2595" y="428"/>
                  </a:lnTo>
                  <a:lnTo>
                    <a:pt x="2611" y="427"/>
                  </a:lnTo>
                  <a:lnTo>
                    <a:pt x="2626" y="426"/>
                  </a:lnTo>
                  <a:lnTo>
                    <a:pt x="2640" y="425"/>
                  </a:lnTo>
                  <a:lnTo>
                    <a:pt x="2653" y="422"/>
                  </a:lnTo>
                  <a:lnTo>
                    <a:pt x="2677" y="417"/>
                  </a:lnTo>
                  <a:lnTo>
                    <a:pt x="2697" y="411"/>
                  </a:lnTo>
                  <a:lnTo>
                    <a:pt x="2714" y="404"/>
                  </a:lnTo>
                  <a:lnTo>
                    <a:pt x="2725" y="399"/>
                  </a:lnTo>
                  <a:lnTo>
                    <a:pt x="2737" y="394"/>
                  </a:lnTo>
                  <a:lnTo>
                    <a:pt x="2737" y="394"/>
                  </a:lnTo>
                  <a:lnTo>
                    <a:pt x="2743" y="397"/>
                  </a:lnTo>
                  <a:lnTo>
                    <a:pt x="2750" y="400"/>
                  </a:lnTo>
                  <a:lnTo>
                    <a:pt x="2761" y="403"/>
                  </a:lnTo>
                  <a:lnTo>
                    <a:pt x="2773" y="406"/>
                  </a:lnTo>
                  <a:lnTo>
                    <a:pt x="2788" y="409"/>
                  </a:lnTo>
                  <a:lnTo>
                    <a:pt x="2807" y="412"/>
                  </a:lnTo>
                  <a:lnTo>
                    <a:pt x="2828" y="413"/>
                  </a:lnTo>
                  <a:lnTo>
                    <a:pt x="2828" y="10"/>
                  </a:lnTo>
                  <a:lnTo>
                    <a:pt x="2828" y="10"/>
                  </a:lnTo>
                  <a:lnTo>
                    <a:pt x="2796" y="6"/>
                  </a:lnTo>
                  <a:lnTo>
                    <a:pt x="2774" y="5"/>
                  </a:lnTo>
                  <a:lnTo>
                    <a:pt x="2753" y="4"/>
                  </a:lnTo>
                  <a:lnTo>
                    <a:pt x="2735" y="4"/>
                  </a:lnTo>
                  <a:lnTo>
                    <a:pt x="2735" y="317"/>
                  </a:lnTo>
                  <a:close/>
                  <a:moveTo>
                    <a:pt x="2937" y="413"/>
                  </a:moveTo>
                  <a:lnTo>
                    <a:pt x="2937" y="413"/>
                  </a:lnTo>
                  <a:lnTo>
                    <a:pt x="2948" y="415"/>
                  </a:lnTo>
                  <a:lnTo>
                    <a:pt x="2976" y="420"/>
                  </a:lnTo>
                  <a:lnTo>
                    <a:pt x="2997" y="423"/>
                  </a:lnTo>
                  <a:lnTo>
                    <a:pt x="3020" y="425"/>
                  </a:lnTo>
                  <a:lnTo>
                    <a:pt x="3047" y="427"/>
                  </a:lnTo>
                  <a:lnTo>
                    <a:pt x="3075" y="428"/>
                  </a:lnTo>
                  <a:lnTo>
                    <a:pt x="3075" y="428"/>
                  </a:lnTo>
                  <a:lnTo>
                    <a:pt x="3091" y="427"/>
                  </a:lnTo>
                  <a:lnTo>
                    <a:pt x="3105" y="426"/>
                  </a:lnTo>
                  <a:lnTo>
                    <a:pt x="3120" y="425"/>
                  </a:lnTo>
                  <a:lnTo>
                    <a:pt x="3135" y="422"/>
                  </a:lnTo>
                  <a:lnTo>
                    <a:pt x="3150" y="419"/>
                  </a:lnTo>
                  <a:lnTo>
                    <a:pt x="3164" y="414"/>
                  </a:lnTo>
                  <a:lnTo>
                    <a:pt x="3178" y="408"/>
                  </a:lnTo>
                  <a:lnTo>
                    <a:pt x="3191" y="402"/>
                  </a:lnTo>
                  <a:lnTo>
                    <a:pt x="3202" y="394"/>
                  </a:lnTo>
                  <a:lnTo>
                    <a:pt x="3213" y="385"/>
                  </a:lnTo>
                  <a:lnTo>
                    <a:pt x="3223" y="375"/>
                  </a:lnTo>
                  <a:lnTo>
                    <a:pt x="3232" y="363"/>
                  </a:lnTo>
                  <a:lnTo>
                    <a:pt x="3239" y="350"/>
                  </a:lnTo>
                  <a:lnTo>
                    <a:pt x="3244" y="334"/>
                  </a:lnTo>
                  <a:lnTo>
                    <a:pt x="3247" y="318"/>
                  </a:lnTo>
                  <a:lnTo>
                    <a:pt x="3248" y="300"/>
                  </a:lnTo>
                  <a:lnTo>
                    <a:pt x="3248" y="300"/>
                  </a:lnTo>
                  <a:lnTo>
                    <a:pt x="3247" y="288"/>
                  </a:lnTo>
                  <a:lnTo>
                    <a:pt x="3246" y="277"/>
                  </a:lnTo>
                  <a:lnTo>
                    <a:pt x="3243" y="266"/>
                  </a:lnTo>
                  <a:lnTo>
                    <a:pt x="3239" y="256"/>
                  </a:lnTo>
                  <a:lnTo>
                    <a:pt x="3234" y="248"/>
                  </a:lnTo>
                  <a:lnTo>
                    <a:pt x="3228" y="239"/>
                  </a:lnTo>
                  <a:lnTo>
                    <a:pt x="3220" y="231"/>
                  </a:lnTo>
                  <a:lnTo>
                    <a:pt x="3213" y="224"/>
                  </a:lnTo>
                  <a:lnTo>
                    <a:pt x="3204" y="217"/>
                  </a:lnTo>
                  <a:lnTo>
                    <a:pt x="3194" y="211"/>
                  </a:lnTo>
                  <a:lnTo>
                    <a:pt x="3184" y="204"/>
                  </a:lnTo>
                  <a:lnTo>
                    <a:pt x="3171" y="199"/>
                  </a:lnTo>
                  <a:lnTo>
                    <a:pt x="3146" y="187"/>
                  </a:lnTo>
                  <a:lnTo>
                    <a:pt x="3117" y="176"/>
                  </a:lnTo>
                  <a:lnTo>
                    <a:pt x="3117" y="176"/>
                  </a:lnTo>
                  <a:lnTo>
                    <a:pt x="3086" y="164"/>
                  </a:lnTo>
                  <a:lnTo>
                    <a:pt x="3072" y="157"/>
                  </a:lnTo>
                  <a:lnTo>
                    <a:pt x="3060" y="151"/>
                  </a:lnTo>
                  <a:lnTo>
                    <a:pt x="3050" y="144"/>
                  </a:lnTo>
                  <a:lnTo>
                    <a:pt x="3046" y="140"/>
                  </a:lnTo>
                  <a:lnTo>
                    <a:pt x="3043" y="136"/>
                  </a:lnTo>
                  <a:lnTo>
                    <a:pt x="3040" y="132"/>
                  </a:lnTo>
                  <a:lnTo>
                    <a:pt x="3038" y="127"/>
                  </a:lnTo>
                  <a:lnTo>
                    <a:pt x="3037" y="121"/>
                  </a:lnTo>
                  <a:lnTo>
                    <a:pt x="3037" y="116"/>
                  </a:lnTo>
                  <a:lnTo>
                    <a:pt x="3037" y="116"/>
                  </a:lnTo>
                  <a:lnTo>
                    <a:pt x="3037" y="110"/>
                  </a:lnTo>
                  <a:lnTo>
                    <a:pt x="3039" y="104"/>
                  </a:lnTo>
                  <a:lnTo>
                    <a:pt x="3043" y="97"/>
                  </a:lnTo>
                  <a:lnTo>
                    <a:pt x="3049" y="90"/>
                  </a:lnTo>
                  <a:lnTo>
                    <a:pt x="3053" y="86"/>
                  </a:lnTo>
                  <a:lnTo>
                    <a:pt x="3057" y="83"/>
                  </a:lnTo>
                  <a:lnTo>
                    <a:pt x="3063" y="81"/>
                  </a:lnTo>
                  <a:lnTo>
                    <a:pt x="3069" y="78"/>
                  </a:lnTo>
                  <a:lnTo>
                    <a:pt x="3076" y="76"/>
                  </a:lnTo>
                  <a:lnTo>
                    <a:pt x="3084" y="75"/>
                  </a:lnTo>
                  <a:lnTo>
                    <a:pt x="3093" y="74"/>
                  </a:lnTo>
                  <a:lnTo>
                    <a:pt x="3103" y="74"/>
                  </a:lnTo>
                  <a:lnTo>
                    <a:pt x="3103" y="74"/>
                  </a:lnTo>
                  <a:lnTo>
                    <a:pt x="3122" y="75"/>
                  </a:lnTo>
                  <a:lnTo>
                    <a:pt x="3142" y="77"/>
                  </a:lnTo>
                  <a:lnTo>
                    <a:pt x="3159" y="81"/>
                  </a:lnTo>
                  <a:lnTo>
                    <a:pt x="3175" y="85"/>
                  </a:lnTo>
                  <a:lnTo>
                    <a:pt x="3199" y="94"/>
                  </a:lnTo>
                  <a:lnTo>
                    <a:pt x="3208" y="98"/>
                  </a:lnTo>
                  <a:lnTo>
                    <a:pt x="3232" y="30"/>
                  </a:lnTo>
                  <a:lnTo>
                    <a:pt x="3232" y="30"/>
                  </a:lnTo>
                  <a:lnTo>
                    <a:pt x="3213" y="22"/>
                  </a:lnTo>
                  <a:lnTo>
                    <a:pt x="3200" y="16"/>
                  </a:lnTo>
                  <a:lnTo>
                    <a:pt x="3184" y="12"/>
                  </a:lnTo>
                  <a:lnTo>
                    <a:pt x="3165" y="7"/>
                  </a:lnTo>
                  <a:lnTo>
                    <a:pt x="3144" y="4"/>
                  </a:lnTo>
                  <a:lnTo>
                    <a:pt x="3120" y="1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080" y="1"/>
                  </a:lnTo>
                  <a:lnTo>
                    <a:pt x="3066" y="2"/>
                  </a:lnTo>
                  <a:lnTo>
                    <a:pt x="3052" y="4"/>
                  </a:lnTo>
                  <a:lnTo>
                    <a:pt x="3039" y="8"/>
                  </a:lnTo>
                  <a:lnTo>
                    <a:pt x="3025" y="12"/>
                  </a:lnTo>
                  <a:lnTo>
                    <a:pt x="3013" y="17"/>
                  </a:lnTo>
                  <a:lnTo>
                    <a:pt x="3001" y="24"/>
                  </a:lnTo>
                  <a:lnTo>
                    <a:pt x="2990" y="31"/>
                  </a:lnTo>
                  <a:lnTo>
                    <a:pt x="2979" y="39"/>
                  </a:lnTo>
                  <a:lnTo>
                    <a:pt x="2970" y="47"/>
                  </a:lnTo>
                  <a:lnTo>
                    <a:pt x="2962" y="58"/>
                  </a:lnTo>
                  <a:lnTo>
                    <a:pt x="2956" y="69"/>
                  </a:lnTo>
                  <a:lnTo>
                    <a:pt x="2950" y="80"/>
                  </a:lnTo>
                  <a:lnTo>
                    <a:pt x="2946" y="94"/>
                  </a:lnTo>
                  <a:lnTo>
                    <a:pt x="2944" y="107"/>
                  </a:lnTo>
                  <a:lnTo>
                    <a:pt x="2943" y="122"/>
                  </a:lnTo>
                  <a:lnTo>
                    <a:pt x="2943" y="122"/>
                  </a:lnTo>
                  <a:lnTo>
                    <a:pt x="2944" y="137"/>
                  </a:lnTo>
                  <a:lnTo>
                    <a:pt x="2946" y="150"/>
                  </a:lnTo>
                  <a:lnTo>
                    <a:pt x="2950" y="164"/>
                  </a:lnTo>
                  <a:lnTo>
                    <a:pt x="2956" y="175"/>
                  </a:lnTo>
                  <a:lnTo>
                    <a:pt x="2962" y="185"/>
                  </a:lnTo>
                  <a:lnTo>
                    <a:pt x="2970" y="194"/>
                  </a:lnTo>
                  <a:lnTo>
                    <a:pt x="2979" y="203"/>
                  </a:lnTo>
                  <a:lnTo>
                    <a:pt x="2988" y="210"/>
                  </a:lnTo>
                  <a:lnTo>
                    <a:pt x="2999" y="217"/>
                  </a:lnTo>
                  <a:lnTo>
                    <a:pt x="3010" y="223"/>
                  </a:lnTo>
                  <a:lnTo>
                    <a:pt x="3021" y="229"/>
                  </a:lnTo>
                  <a:lnTo>
                    <a:pt x="3032" y="235"/>
                  </a:lnTo>
                  <a:lnTo>
                    <a:pt x="3056" y="243"/>
                  </a:lnTo>
                  <a:lnTo>
                    <a:pt x="3079" y="251"/>
                  </a:lnTo>
                  <a:lnTo>
                    <a:pt x="3079" y="251"/>
                  </a:lnTo>
                  <a:lnTo>
                    <a:pt x="3108" y="261"/>
                  </a:lnTo>
                  <a:lnTo>
                    <a:pt x="3121" y="266"/>
                  </a:lnTo>
                  <a:lnTo>
                    <a:pt x="3133" y="273"/>
                  </a:lnTo>
                  <a:lnTo>
                    <a:pt x="3142" y="280"/>
                  </a:lnTo>
                  <a:lnTo>
                    <a:pt x="3148" y="287"/>
                  </a:lnTo>
                  <a:lnTo>
                    <a:pt x="3151" y="291"/>
                  </a:lnTo>
                  <a:lnTo>
                    <a:pt x="3153" y="296"/>
                  </a:lnTo>
                  <a:lnTo>
                    <a:pt x="3154" y="300"/>
                  </a:lnTo>
                  <a:lnTo>
                    <a:pt x="3154" y="306"/>
                  </a:lnTo>
                  <a:lnTo>
                    <a:pt x="3154" y="306"/>
                  </a:lnTo>
                  <a:lnTo>
                    <a:pt x="3154" y="315"/>
                  </a:lnTo>
                  <a:lnTo>
                    <a:pt x="3151" y="324"/>
                  </a:lnTo>
                  <a:lnTo>
                    <a:pt x="3149" y="328"/>
                  </a:lnTo>
                  <a:lnTo>
                    <a:pt x="3146" y="332"/>
                  </a:lnTo>
                  <a:lnTo>
                    <a:pt x="3143" y="335"/>
                  </a:lnTo>
                  <a:lnTo>
                    <a:pt x="3139" y="340"/>
                  </a:lnTo>
                  <a:lnTo>
                    <a:pt x="3134" y="343"/>
                  </a:lnTo>
                  <a:lnTo>
                    <a:pt x="3127" y="346"/>
                  </a:lnTo>
                  <a:lnTo>
                    <a:pt x="3121" y="348"/>
                  </a:lnTo>
                  <a:lnTo>
                    <a:pt x="3113" y="350"/>
                  </a:lnTo>
                  <a:lnTo>
                    <a:pt x="3104" y="352"/>
                  </a:lnTo>
                  <a:lnTo>
                    <a:pt x="3095" y="353"/>
                  </a:lnTo>
                  <a:lnTo>
                    <a:pt x="3071" y="354"/>
                  </a:lnTo>
                  <a:lnTo>
                    <a:pt x="3071" y="354"/>
                  </a:lnTo>
                  <a:lnTo>
                    <a:pt x="3050" y="354"/>
                  </a:lnTo>
                  <a:lnTo>
                    <a:pt x="3029" y="352"/>
                  </a:lnTo>
                  <a:lnTo>
                    <a:pt x="2992" y="348"/>
                  </a:lnTo>
                  <a:lnTo>
                    <a:pt x="2965" y="344"/>
                  </a:lnTo>
                  <a:lnTo>
                    <a:pt x="2955" y="342"/>
                  </a:lnTo>
                  <a:lnTo>
                    <a:pt x="2937" y="413"/>
                  </a:lnTo>
                  <a:close/>
                  <a:moveTo>
                    <a:pt x="1639" y="80"/>
                  </a:moveTo>
                  <a:lnTo>
                    <a:pt x="1639" y="80"/>
                  </a:lnTo>
                  <a:lnTo>
                    <a:pt x="1653" y="77"/>
                  </a:lnTo>
                  <a:lnTo>
                    <a:pt x="1670" y="75"/>
                  </a:lnTo>
                  <a:lnTo>
                    <a:pt x="1691" y="73"/>
                  </a:lnTo>
                  <a:lnTo>
                    <a:pt x="1712" y="73"/>
                  </a:lnTo>
                  <a:lnTo>
                    <a:pt x="1712" y="73"/>
                  </a:lnTo>
                  <a:lnTo>
                    <a:pt x="1726" y="73"/>
                  </a:lnTo>
                  <a:lnTo>
                    <a:pt x="1737" y="74"/>
                  </a:lnTo>
                  <a:lnTo>
                    <a:pt x="1749" y="77"/>
                  </a:lnTo>
                  <a:lnTo>
                    <a:pt x="1760" y="80"/>
                  </a:lnTo>
                  <a:lnTo>
                    <a:pt x="1771" y="84"/>
                  </a:lnTo>
                  <a:lnTo>
                    <a:pt x="1780" y="90"/>
                  </a:lnTo>
                  <a:lnTo>
                    <a:pt x="1790" y="97"/>
                  </a:lnTo>
                  <a:lnTo>
                    <a:pt x="1798" y="104"/>
                  </a:lnTo>
                  <a:lnTo>
                    <a:pt x="1805" y="113"/>
                  </a:lnTo>
                  <a:lnTo>
                    <a:pt x="1813" y="122"/>
                  </a:lnTo>
                  <a:lnTo>
                    <a:pt x="1819" y="134"/>
                  </a:lnTo>
                  <a:lnTo>
                    <a:pt x="1824" y="147"/>
                  </a:lnTo>
                  <a:lnTo>
                    <a:pt x="1828" y="161"/>
                  </a:lnTo>
                  <a:lnTo>
                    <a:pt x="1831" y="176"/>
                  </a:lnTo>
                  <a:lnTo>
                    <a:pt x="1832" y="192"/>
                  </a:lnTo>
                  <a:lnTo>
                    <a:pt x="1833" y="211"/>
                  </a:lnTo>
                  <a:lnTo>
                    <a:pt x="1833" y="211"/>
                  </a:lnTo>
                  <a:lnTo>
                    <a:pt x="1833" y="228"/>
                  </a:lnTo>
                  <a:lnTo>
                    <a:pt x="1832" y="245"/>
                  </a:lnTo>
                  <a:lnTo>
                    <a:pt x="1830" y="260"/>
                  </a:lnTo>
                  <a:lnTo>
                    <a:pt x="1827" y="275"/>
                  </a:lnTo>
                  <a:lnTo>
                    <a:pt x="1824" y="288"/>
                  </a:lnTo>
                  <a:lnTo>
                    <a:pt x="1820" y="299"/>
                  </a:lnTo>
                  <a:lnTo>
                    <a:pt x="1814" y="311"/>
                  </a:lnTo>
                  <a:lnTo>
                    <a:pt x="1807" y="320"/>
                  </a:lnTo>
                  <a:lnTo>
                    <a:pt x="1799" y="328"/>
                  </a:lnTo>
                  <a:lnTo>
                    <a:pt x="1790" y="335"/>
                  </a:lnTo>
                  <a:lnTo>
                    <a:pt x="1780" y="342"/>
                  </a:lnTo>
                  <a:lnTo>
                    <a:pt x="1768" y="347"/>
                  </a:lnTo>
                  <a:lnTo>
                    <a:pt x="1754" y="350"/>
                  </a:lnTo>
                  <a:lnTo>
                    <a:pt x="1739" y="353"/>
                  </a:lnTo>
                  <a:lnTo>
                    <a:pt x="1723" y="355"/>
                  </a:lnTo>
                  <a:lnTo>
                    <a:pt x="1704" y="355"/>
                  </a:lnTo>
                  <a:lnTo>
                    <a:pt x="1704" y="355"/>
                  </a:lnTo>
                  <a:lnTo>
                    <a:pt x="1681" y="354"/>
                  </a:lnTo>
                  <a:lnTo>
                    <a:pt x="1659" y="353"/>
                  </a:lnTo>
                  <a:lnTo>
                    <a:pt x="1639" y="351"/>
                  </a:lnTo>
                  <a:lnTo>
                    <a:pt x="1639" y="80"/>
                  </a:lnTo>
                  <a:close/>
                  <a:moveTo>
                    <a:pt x="1717" y="0"/>
                  </a:moveTo>
                  <a:lnTo>
                    <a:pt x="1717" y="0"/>
                  </a:lnTo>
                  <a:lnTo>
                    <a:pt x="1696" y="1"/>
                  </a:lnTo>
                  <a:lnTo>
                    <a:pt x="1675" y="2"/>
                  </a:lnTo>
                  <a:lnTo>
                    <a:pt x="1652" y="4"/>
                  </a:lnTo>
                  <a:lnTo>
                    <a:pt x="1629" y="7"/>
                  </a:lnTo>
                  <a:lnTo>
                    <a:pt x="1606" y="10"/>
                  </a:lnTo>
                  <a:lnTo>
                    <a:pt x="1585" y="14"/>
                  </a:lnTo>
                  <a:lnTo>
                    <a:pt x="1564" y="20"/>
                  </a:lnTo>
                  <a:lnTo>
                    <a:pt x="1546" y="26"/>
                  </a:lnTo>
                  <a:lnTo>
                    <a:pt x="1546" y="415"/>
                  </a:lnTo>
                  <a:lnTo>
                    <a:pt x="1546" y="415"/>
                  </a:lnTo>
                  <a:lnTo>
                    <a:pt x="1561" y="418"/>
                  </a:lnTo>
                  <a:lnTo>
                    <a:pt x="1580" y="420"/>
                  </a:lnTo>
                  <a:lnTo>
                    <a:pt x="1619" y="424"/>
                  </a:lnTo>
                  <a:lnTo>
                    <a:pt x="1662" y="427"/>
                  </a:lnTo>
                  <a:lnTo>
                    <a:pt x="1701" y="428"/>
                  </a:lnTo>
                  <a:lnTo>
                    <a:pt x="1701" y="428"/>
                  </a:lnTo>
                  <a:lnTo>
                    <a:pt x="1732" y="427"/>
                  </a:lnTo>
                  <a:lnTo>
                    <a:pt x="1758" y="425"/>
                  </a:lnTo>
                  <a:lnTo>
                    <a:pt x="1784" y="421"/>
                  </a:lnTo>
                  <a:lnTo>
                    <a:pt x="1807" y="415"/>
                  </a:lnTo>
                  <a:lnTo>
                    <a:pt x="1828" y="408"/>
                  </a:lnTo>
                  <a:lnTo>
                    <a:pt x="1847" y="399"/>
                  </a:lnTo>
                  <a:lnTo>
                    <a:pt x="1855" y="394"/>
                  </a:lnTo>
                  <a:lnTo>
                    <a:pt x="1864" y="389"/>
                  </a:lnTo>
                  <a:lnTo>
                    <a:pt x="1872" y="383"/>
                  </a:lnTo>
                  <a:lnTo>
                    <a:pt x="1879" y="377"/>
                  </a:lnTo>
                  <a:lnTo>
                    <a:pt x="1885" y="369"/>
                  </a:lnTo>
                  <a:lnTo>
                    <a:pt x="1891" y="362"/>
                  </a:lnTo>
                  <a:lnTo>
                    <a:pt x="1897" y="355"/>
                  </a:lnTo>
                  <a:lnTo>
                    <a:pt x="1902" y="347"/>
                  </a:lnTo>
                  <a:lnTo>
                    <a:pt x="1907" y="337"/>
                  </a:lnTo>
                  <a:lnTo>
                    <a:pt x="1912" y="329"/>
                  </a:lnTo>
                  <a:lnTo>
                    <a:pt x="1919" y="309"/>
                  </a:lnTo>
                  <a:lnTo>
                    <a:pt x="1924" y="287"/>
                  </a:lnTo>
                  <a:lnTo>
                    <a:pt x="1928" y="264"/>
                  </a:lnTo>
                  <a:lnTo>
                    <a:pt x="1930" y="239"/>
                  </a:lnTo>
                  <a:lnTo>
                    <a:pt x="1931" y="211"/>
                  </a:lnTo>
                  <a:lnTo>
                    <a:pt x="1931" y="211"/>
                  </a:lnTo>
                  <a:lnTo>
                    <a:pt x="1930" y="187"/>
                  </a:lnTo>
                  <a:lnTo>
                    <a:pt x="1927" y="164"/>
                  </a:lnTo>
                  <a:lnTo>
                    <a:pt x="1923" y="143"/>
                  </a:lnTo>
                  <a:lnTo>
                    <a:pt x="1917" y="122"/>
                  </a:lnTo>
                  <a:lnTo>
                    <a:pt x="1909" y="104"/>
                  </a:lnTo>
                  <a:lnTo>
                    <a:pt x="1898" y="86"/>
                  </a:lnTo>
                  <a:lnTo>
                    <a:pt x="1887" y="71"/>
                  </a:lnTo>
                  <a:lnTo>
                    <a:pt x="1874" y="57"/>
                  </a:lnTo>
                  <a:lnTo>
                    <a:pt x="1860" y="43"/>
                  </a:lnTo>
                  <a:lnTo>
                    <a:pt x="1843" y="32"/>
                  </a:lnTo>
                  <a:lnTo>
                    <a:pt x="1826" y="23"/>
                  </a:lnTo>
                  <a:lnTo>
                    <a:pt x="1806" y="14"/>
                  </a:lnTo>
                  <a:lnTo>
                    <a:pt x="1786" y="8"/>
                  </a:lnTo>
                  <a:lnTo>
                    <a:pt x="1764" y="4"/>
                  </a:lnTo>
                  <a:lnTo>
                    <a:pt x="1741" y="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5160" y="3974"/>
              <a:ext cx="76" cy="107"/>
            </a:xfrm>
            <a:custGeom>
              <a:avLst/>
              <a:gdLst>
                <a:gd name="T0" fmla="*/ 0 w 305"/>
                <a:gd name="T1" fmla="*/ 407 h 428"/>
                <a:gd name="T2" fmla="*/ 0 w 305"/>
                <a:gd name="T3" fmla="*/ 407 h 428"/>
                <a:gd name="T4" fmla="*/ 13 w 305"/>
                <a:gd name="T5" fmla="*/ 411 h 428"/>
                <a:gd name="T6" fmla="*/ 47 w 305"/>
                <a:gd name="T7" fmla="*/ 418 h 428"/>
                <a:gd name="T8" fmla="*/ 71 w 305"/>
                <a:gd name="T9" fmla="*/ 421 h 428"/>
                <a:gd name="T10" fmla="*/ 98 w 305"/>
                <a:gd name="T11" fmla="*/ 425 h 428"/>
                <a:gd name="T12" fmla="*/ 129 w 305"/>
                <a:gd name="T13" fmla="*/ 427 h 428"/>
                <a:gd name="T14" fmla="*/ 163 w 305"/>
                <a:gd name="T15" fmla="*/ 428 h 428"/>
                <a:gd name="T16" fmla="*/ 163 w 305"/>
                <a:gd name="T17" fmla="*/ 428 h 428"/>
                <a:gd name="T18" fmla="*/ 197 w 305"/>
                <a:gd name="T19" fmla="*/ 427 h 428"/>
                <a:gd name="T20" fmla="*/ 226 w 305"/>
                <a:gd name="T21" fmla="*/ 426 h 428"/>
                <a:gd name="T22" fmla="*/ 251 w 305"/>
                <a:gd name="T23" fmla="*/ 424 h 428"/>
                <a:gd name="T24" fmla="*/ 270 w 305"/>
                <a:gd name="T25" fmla="*/ 422 h 428"/>
                <a:gd name="T26" fmla="*/ 297 w 305"/>
                <a:gd name="T27" fmla="*/ 419 h 428"/>
                <a:gd name="T28" fmla="*/ 305 w 305"/>
                <a:gd name="T29" fmla="*/ 417 h 428"/>
                <a:gd name="T30" fmla="*/ 305 w 305"/>
                <a:gd name="T31" fmla="*/ 346 h 428"/>
                <a:gd name="T32" fmla="*/ 305 w 305"/>
                <a:gd name="T33" fmla="*/ 346 h 428"/>
                <a:gd name="T34" fmla="*/ 297 w 305"/>
                <a:gd name="T35" fmla="*/ 347 h 428"/>
                <a:gd name="T36" fmla="*/ 272 w 305"/>
                <a:gd name="T37" fmla="*/ 351 h 428"/>
                <a:gd name="T38" fmla="*/ 235 w 305"/>
                <a:gd name="T39" fmla="*/ 354 h 428"/>
                <a:gd name="T40" fmla="*/ 213 w 305"/>
                <a:gd name="T41" fmla="*/ 355 h 428"/>
                <a:gd name="T42" fmla="*/ 188 w 305"/>
                <a:gd name="T43" fmla="*/ 355 h 428"/>
                <a:gd name="T44" fmla="*/ 188 w 305"/>
                <a:gd name="T45" fmla="*/ 355 h 428"/>
                <a:gd name="T46" fmla="*/ 167 w 305"/>
                <a:gd name="T47" fmla="*/ 355 h 428"/>
                <a:gd name="T48" fmla="*/ 149 w 305"/>
                <a:gd name="T49" fmla="*/ 354 h 428"/>
                <a:gd name="T50" fmla="*/ 118 w 305"/>
                <a:gd name="T51" fmla="*/ 351 h 428"/>
                <a:gd name="T52" fmla="*/ 99 w 305"/>
                <a:gd name="T53" fmla="*/ 349 h 428"/>
                <a:gd name="T54" fmla="*/ 92 w 305"/>
                <a:gd name="T55" fmla="*/ 348 h 428"/>
                <a:gd name="T56" fmla="*/ 92 w 305"/>
                <a:gd name="T57" fmla="*/ 247 h 428"/>
                <a:gd name="T58" fmla="*/ 276 w 305"/>
                <a:gd name="T59" fmla="*/ 247 h 428"/>
                <a:gd name="T60" fmla="*/ 276 w 305"/>
                <a:gd name="T61" fmla="*/ 175 h 428"/>
                <a:gd name="T62" fmla="*/ 92 w 305"/>
                <a:gd name="T63" fmla="*/ 175 h 428"/>
                <a:gd name="T64" fmla="*/ 92 w 305"/>
                <a:gd name="T65" fmla="*/ 79 h 428"/>
                <a:gd name="T66" fmla="*/ 92 w 305"/>
                <a:gd name="T67" fmla="*/ 79 h 428"/>
                <a:gd name="T68" fmla="*/ 99 w 305"/>
                <a:gd name="T69" fmla="*/ 78 h 428"/>
                <a:gd name="T70" fmla="*/ 117 w 305"/>
                <a:gd name="T71" fmla="*/ 76 h 428"/>
                <a:gd name="T72" fmla="*/ 145 w 305"/>
                <a:gd name="T73" fmla="*/ 74 h 428"/>
                <a:gd name="T74" fmla="*/ 182 w 305"/>
                <a:gd name="T75" fmla="*/ 73 h 428"/>
                <a:gd name="T76" fmla="*/ 182 w 305"/>
                <a:gd name="T77" fmla="*/ 73 h 428"/>
                <a:gd name="T78" fmla="*/ 205 w 305"/>
                <a:gd name="T79" fmla="*/ 73 h 428"/>
                <a:gd name="T80" fmla="*/ 226 w 305"/>
                <a:gd name="T81" fmla="*/ 74 h 428"/>
                <a:gd name="T82" fmla="*/ 263 w 305"/>
                <a:gd name="T83" fmla="*/ 77 h 428"/>
                <a:gd name="T84" fmla="*/ 289 w 305"/>
                <a:gd name="T85" fmla="*/ 80 h 428"/>
                <a:gd name="T86" fmla="*/ 298 w 305"/>
                <a:gd name="T87" fmla="*/ 82 h 428"/>
                <a:gd name="T88" fmla="*/ 298 w 305"/>
                <a:gd name="T89" fmla="*/ 10 h 428"/>
                <a:gd name="T90" fmla="*/ 298 w 305"/>
                <a:gd name="T91" fmla="*/ 10 h 428"/>
                <a:gd name="T92" fmla="*/ 289 w 305"/>
                <a:gd name="T93" fmla="*/ 9 h 428"/>
                <a:gd name="T94" fmla="*/ 264 w 305"/>
                <a:gd name="T95" fmla="*/ 5 h 428"/>
                <a:gd name="T96" fmla="*/ 224 w 305"/>
                <a:gd name="T97" fmla="*/ 2 h 428"/>
                <a:gd name="T98" fmla="*/ 200 w 305"/>
                <a:gd name="T99" fmla="*/ 1 h 428"/>
                <a:gd name="T100" fmla="*/ 172 w 305"/>
                <a:gd name="T101" fmla="*/ 0 h 428"/>
                <a:gd name="T102" fmla="*/ 172 w 305"/>
                <a:gd name="T103" fmla="*/ 0 h 428"/>
                <a:gd name="T104" fmla="*/ 134 w 305"/>
                <a:gd name="T105" fmla="*/ 1 h 428"/>
                <a:gd name="T106" fmla="*/ 102 w 305"/>
                <a:gd name="T107" fmla="*/ 3 h 428"/>
                <a:gd name="T108" fmla="*/ 72 w 305"/>
                <a:gd name="T109" fmla="*/ 6 h 428"/>
                <a:gd name="T110" fmla="*/ 47 w 305"/>
                <a:gd name="T111" fmla="*/ 9 h 428"/>
                <a:gd name="T112" fmla="*/ 27 w 305"/>
                <a:gd name="T113" fmla="*/ 13 h 428"/>
                <a:gd name="T114" fmla="*/ 13 w 305"/>
                <a:gd name="T115" fmla="*/ 15 h 428"/>
                <a:gd name="T116" fmla="*/ 0 w 305"/>
                <a:gd name="T117" fmla="*/ 19 h 428"/>
                <a:gd name="T118" fmla="*/ 0 w 305"/>
                <a:gd name="T119" fmla="*/ 40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5" h="428">
                  <a:moveTo>
                    <a:pt x="0" y="407"/>
                  </a:moveTo>
                  <a:lnTo>
                    <a:pt x="0" y="407"/>
                  </a:lnTo>
                  <a:lnTo>
                    <a:pt x="13" y="411"/>
                  </a:lnTo>
                  <a:lnTo>
                    <a:pt x="47" y="418"/>
                  </a:lnTo>
                  <a:lnTo>
                    <a:pt x="71" y="421"/>
                  </a:lnTo>
                  <a:lnTo>
                    <a:pt x="98" y="425"/>
                  </a:lnTo>
                  <a:lnTo>
                    <a:pt x="129" y="427"/>
                  </a:lnTo>
                  <a:lnTo>
                    <a:pt x="163" y="428"/>
                  </a:lnTo>
                  <a:lnTo>
                    <a:pt x="163" y="428"/>
                  </a:lnTo>
                  <a:lnTo>
                    <a:pt x="197" y="427"/>
                  </a:lnTo>
                  <a:lnTo>
                    <a:pt x="226" y="426"/>
                  </a:lnTo>
                  <a:lnTo>
                    <a:pt x="251" y="424"/>
                  </a:lnTo>
                  <a:lnTo>
                    <a:pt x="270" y="422"/>
                  </a:lnTo>
                  <a:lnTo>
                    <a:pt x="297" y="419"/>
                  </a:lnTo>
                  <a:lnTo>
                    <a:pt x="305" y="417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297" y="347"/>
                  </a:lnTo>
                  <a:lnTo>
                    <a:pt x="272" y="351"/>
                  </a:lnTo>
                  <a:lnTo>
                    <a:pt x="235" y="354"/>
                  </a:lnTo>
                  <a:lnTo>
                    <a:pt x="213" y="355"/>
                  </a:lnTo>
                  <a:lnTo>
                    <a:pt x="188" y="355"/>
                  </a:lnTo>
                  <a:lnTo>
                    <a:pt x="188" y="355"/>
                  </a:lnTo>
                  <a:lnTo>
                    <a:pt x="167" y="355"/>
                  </a:lnTo>
                  <a:lnTo>
                    <a:pt x="149" y="354"/>
                  </a:lnTo>
                  <a:lnTo>
                    <a:pt x="118" y="351"/>
                  </a:lnTo>
                  <a:lnTo>
                    <a:pt x="99" y="349"/>
                  </a:lnTo>
                  <a:lnTo>
                    <a:pt x="92" y="348"/>
                  </a:lnTo>
                  <a:lnTo>
                    <a:pt x="92" y="247"/>
                  </a:lnTo>
                  <a:lnTo>
                    <a:pt x="276" y="247"/>
                  </a:lnTo>
                  <a:lnTo>
                    <a:pt x="276" y="175"/>
                  </a:lnTo>
                  <a:lnTo>
                    <a:pt x="92" y="175"/>
                  </a:lnTo>
                  <a:lnTo>
                    <a:pt x="92" y="79"/>
                  </a:lnTo>
                  <a:lnTo>
                    <a:pt x="92" y="79"/>
                  </a:lnTo>
                  <a:lnTo>
                    <a:pt x="99" y="78"/>
                  </a:lnTo>
                  <a:lnTo>
                    <a:pt x="117" y="76"/>
                  </a:lnTo>
                  <a:lnTo>
                    <a:pt x="145" y="74"/>
                  </a:lnTo>
                  <a:lnTo>
                    <a:pt x="182" y="73"/>
                  </a:lnTo>
                  <a:lnTo>
                    <a:pt x="182" y="73"/>
                  </a:lnTo>
                  <a:lnTo>
                    <a:pt x="205" y="73"/>
                  </a:lnTo>
                  <a:lnTo>
                    <a:pt x="226" y="74"/>
                  </a:lnTo>
                  <a:lnTo>
                    <a:pt x="263" y="77"/>
                  </a:lnTo>
                  <a:lnTo>
                    <a:pt x="289" y="80"/>
                  </a:lnTo>
                  <a:lnTo>
                    <a:pt x="298" y="82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9" y="9"/>
                  </a:lnTo>
                  <a:lnTo>
                    <a:pt x="264" y="5"/>
                  </a:lnTo>
                  <a:lnTo>
                    <a:pt x="224" y="2"/>
                  </a:lnTo>
                  <a:lnTo>
                    <a:pt x="20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34" y="1"/>
                  </a:lnTo>
                  <a:lnTo>
                    <a:pt x="102" y="3"/>
                  </a:lnTo>
                  <a:lnTo>
                    <a:pt x="72" y="6"/>
                  </a:lnTo>
                  <a:lnTo>
                    <a:pt x="47" y="9"/>
                  </a:lnTo>
                  <a:lnTo>
                    <a:pt x="27" y="13"/>
                  </a:lnTo>
                  <a:lnTo>
                    <a:pt x="13" y="15"/>
                  </a:lnTo>
                  <a:lnTo>
                    <a:pt x="0" y="19"/>
                  </a:lnTo>
                  <a:lnTo>
                    <a:pt x="0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4767" y="3974"/>
              <a:ext cx="124" cy="105"/>
            </a:xfrm>
            <a:custGeom>
              <a:avLst/>
              <a:gdLst>
                <a:gd name="T0" fmla="*/ 255 w 496"/>
                <a:gd name="T1" fmla="*/ 246 h 422"/>
                <a:gd name="T2" fmla="*/ 255 w 496"/>
                <a:gd name="T3" fmla="*/ 246 h 422"/>
                <a:gd name="T4" fmla="*/ 251 w 496"/>
                <a:gd name="T5" fmla="*/ 257 h 422"/>
                <a:gd name="T6" fmla="*/ 248 w 496"/>
                <a:gd name="T7" fmla="*/ 270 h 422"/>
                <a:gd name="T8" fmla="*/ 248 w 496"/>
                <a:gd name="T9" fmla="*/ 270 h 422"/>
                <a:gd name="T10" fmla="*/ 244 w 496"/>
                <a:gd name="T11" fmla="*/ 257 h 422"/>
                <a:gd name="T12" fmla="*/ 241 w 496"/>
                <a:gd name="T13" fmla="*/ 246 h 422"/>
                <a:gd name="T14" fmla="*/ 159 w 496"/>
                <a:gd name="T15" fmla="*/ 39 h 422"/>
                <a:gd name="T16" fmla="*/ 159 w 496"/>
                <a:gd name="T17" fmla="*/ 39 h 422"/>
                <a:gd name="T18" fmla="*/ 153 w 496"/>
                <a:gd name="T19" fmla="*/ 28 h 422"/>
                <a:gd name="T20" fmla="*/ 147 w 496"/>
                <a:gd name="T21" fmla="*/ 19 h 422"/>
                <a:gd name="T22" fmla="*/ 140 w 496"/>
                <a:gd name="T23" fmla="*/ 11 h 422"/>
                <a:gd name="T24" fmla="*/ 132 w 496"/>
                <a:gd name="T25" fmla="*/ 7 h 422"/>
                <a:gd name="T26" fmla="*/ 122 w 496"/>
                <a:gd name="T27" fmla="*/ 3 h 422"/>
                <a:gd name="T28" fmla="*/ 110 w 496"/>
                <a:gd name="T29" fmla="*/ 1 h 422"/>
                <a:gd name="T30" fmla="*/ 98 w 496"/>
                <a:gd name="T31" fmla="*/ 1 h 422"/>
                <a:gd name="T32" fmla="*/ 84 w 496"/>
                <a:gd name="T33" fmla="*/ 0 h 422"/>
                <a:gd name="T34" fmla="*/ 84 w 496"/>
                <a:gd name="T35" fmla="*/ 0 h 422"/>
                <a:gd name="T36" fmla="*/ 58 w 496"/>
                <a:gd name="T37" fmla="*/ 1 h 422"/>
                <a:gd name="T38" fmla="*/ 42 w 496"/>
                <a:gd name="T39" fmla="*/ 2 h 422"/>
                <a:gd name="T40" fmla="*/ 0 w 496"/>
                <a:gd name="T41" fmla="*/ 422 h 422"/>
                <a:gd name="T42" fmla="*/ 93 w 496"/>
                <a:gd name="T43" fmla="*/ 422 h 422"/>
                <a:gd name="T44" fmla="*/ 113 w 496"/>
                <a:gd name="T45" fmla="*/ 140 h 422"/>
                <a:gd name="T46" fmla="*/ 201 w 496"/>
                <a:gd name="T47" fmla="*/ 353 h 422"/>
                <a:gd name="T48" fmla="*/ 201 w 496"/>
                <a:gd name="T49" fmla="*/ 353 h 422"/>
                <a:gd name="T50" fmla="*/ 204 w 496"/>
                <a:gd name="T51" fmla="*/ 359 h 422"/>
                <a:gd name="T52" fmla="*/ 208 w 496"/>
                <a:gd name="T53" fmla="*/ 364 h 422"/>
                <a:gd name="T54" fmla="*/ 213 w 496"/>
                <a:gd name="T55" fmla="*/ 368 h 422"/>
                <a:gd name="T56" fmla="*/ 218 w 496"/>
                <a:gd name="T57" fmla="*/ 371 h 422"/>
                <a:gd name="T58" fmla="*/ 224 w 496"/>
                <a:gd name="T59" fmla="*/ 373 h 422"/>
                <a:gd name="T60" fmla="*/ 231 w 496"/>
                <a:gd name="T61" fmla="*/ 376 h 422"/>
                <a:gd name="T62" fmla="*/ 239 w 496"/>
                <a:gd name="T63" fmla="*/ 377 h 422"/>
                <a:gd name="T64" fmla="*/ 248 w 496"/>
                <a:gd name="T65" fmla="*/ 377 h 422"/>
                <a:gd name="T66" fmla="*/ 248 w 496"/>
                <a:gd name="T67" fmla="*/ 377 h 422"/>
                <a:gd name="T68" fmla="*/ 257 w 496"/>
                <a:gd name="T69" fmla="*/ 377 h 422"/>
                <a:gd name="T70" fmla="*/ 266 w 496"/>
                <a:gd name="T71" fmla="*/ 376 h 422"/>
                <a:gd name="T72" fmla="*/ 273 w 496"/>
                <a:gd name="T73" fmla="*/ 373 h 422"/>
                <a:gd name="T74" fmla="*/ 279 w 496"/>
                <a:gd name="T75" fmla="*/ 371 h 422"/>
                <a:gd name="T76" fmla="*/ 284 w 496"/>
                <a:gd name="T77" fmla="*/ 368 h 422"/>
                <a:gd name="T78" fmla="*/ 288 w 496"/>
                <a:gd name="T79" fmla="*/ 364 h 422"/>
                <a:gd name="T80" fmla="*/ 291 w 496"/>
                <a:gd name="T81" fmla="*/ 359 h 422"/>
                <a:gd name="T82" fmla="*/ 294 w 496"/>
                <a:gd name="T83" fmla="*/ 353 h 422"/>
                <a:gd name="T84" fmla="*/ 382 w 496"/>
                <a:gd name="T85" fmla="*/ 140 h 422"/>
                <a:gd name="T86" fmla="*/ 403 w 496"/>
                <a:gd name="T87" fmla="*/ 422 h 422"/>
                <a:gd name="T88" fmla="*/ 496 w 496"/>
                <a:gd name="T89" fmla="*/ 422 h 422"/>
                <a:gd name="T90" fmla="*/ 454 w 496"/>
                <a:gd name="T91" fmla="*/ 2 h 422"/>
                <a:gd name="T92" fmla="*/ 454 w 496"/>
                <a:gd name="T93" fmla="*/ 2 h 422"/>
                <a:gd name="T94" fmla="*/ 438 w 496"/>
                <a:gd name="T95" fmla="*/ 1 h 422"/>
                <a:gd name="T96" fmla="*/ 412 w 496"/>
                <a:gd name="T97" fmla="*/ 0 h 422"/>
                <a:gd name="T98" fmla="*/ 412 w 496"/>
                <a:gd name="T99" fmla="*/ 0 h 422"/>
                <a:gd name="T100" fmla="*/ 397 w 496"/>
                <a:gd name="T101" fmla="*/ 1 h 422"/>
                <a:gd name="T102" fmla="*/ 385 w 496"/>
                <a:gd name="T103" fmla="*/ 1 h 422"/>
                <a:gd name="T104" fmla="*/ 374 w 496"/>
                <a:gd name="T105" fmla="*/ 3 h 422"/>
                <a:gd name="T106" fmla="*/ 365 w 496"/>
                <a:gd name="T107" fmla="*/ 7 h 422"/>
                <a:gd name="T108" fmla="*/ 356 w 496"/>
                <a:gd name="T109" fmla="*/ 11 h 422"/>
                <a:gd name="T110" fmla="*/ 348 w 496"/>
                <a:gd name="T111" fmla="*/ 19 h 422"/>
                <a:gd name="T112" fmla="*/ 342 w 496"/>
                <a:gd name="T113" fmla="*/ 28 h 422"/>
                <a:gd name="T114" fmla="*/ 337 w 496"/>
                <a:gd name="T115" fmla="*/ 39 h 422"/>
                <a:gd name="T116" fmla="*/ 255 w 496"/>
                <a:gd name="T117" fmla="*/ 2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6" h="422">
                  <a:moveTo>
                    <a:pt x="255" y="246"/>
                  </a:moveTo>
                  <a:lnTo>
                    <a:pt x="255" y="246"/>
                  </a:lnTo>
                  <a:lnTo>
                    <a:pt x="251" y="257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4" y="257"/>
                  </a:lnTo>
                  <a:lnTo>
                    <a:pt x="241" y="246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3" y="28"/>
                  </a:lnTo>
                  <a:lnTo>
                    <a:pt x="147" y="19"/>
                  </a:lnTo>
                  <a:lnTo>
                    <a:pt x="140" y="11"/>
                  </a:lnTo>
                  <a:lnTo>
                    <a:pt x="132" y="7"/>
                  </a:lnTo>
                  <a:lnTo>
                    <a:pt x="122" y="3"/>
                  </a:lnTo>
                  <a:lnTo>
                    <a:pt x="110" y="1"/>
                  </a:lnTo>
                  <a:lnTo>
                    <a:pt x="98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8" y="1"/>
                  </a:lnTo>
                  <a:lnTo>
                    <a:pt x="42" y="2"/>
                  </a:lnTo>
                  <a:lnTo>
                    <a:pt x="0" y="422"/>
                  </a:lnTo>
                  <a:lnTo>
                    <a:pt x="93" y="422"/>
                  </a:lnTo>
                  <a:lnTo>
                    <a:pt x="113" y="140"/>
                  </a:lnTo>
                  <a:lnTo>
                    <a:pt x="201" y="353"/>
                  </a:lnTo>
                  <a:lnTo>
                    <a:pt x="201" y="353"/>
                  </a:lnTo>
                  <a:lnTo>
                    <a:pt x="204" y="359"/>
                  </a:lnTo>
                  <a:lnTo>
                    <a:pt x="208" y="364"/>
                  </a:lnTo>
                  <a:lnTo>
                    <a:pt x="213" y="368"/>
                  </a:lnTo>
                  <a:lnTo>
                    <a:pt x="218" y="371"/>
                  </a:lnTo>
                  <a:lnTo>
                    <a:pt x="224" y="373"/>
                  </a:lnTo>
                  <a:lnTo>
                    <a:pt x="231" y="376"/>
                  </a:lnTo>
                  <a:lnTo>
                    <a:pt x="239" y="377"/>
                  </a:lnTo>
                  <a:lnTo>
                    <a:pt x="248" y="377"/>
                  </a:lnTo>
                  <a:lnTo>
                    <a:pt x="248" y="377"/>
                  </a:lnTo>
                  <a:lnTo>
                    <a:pt x="257" y="377"/>
                  </a:lnTo>
                  <a:lnTo>
                    <a:pt x="266" y="376"/>
                  </a:lnTo>
                  <a:lnTo>
                    <a:pt x="273" y="373"/>
                  </a:lnTo>
                  <a:lnTo>
                    <a:pt x="279" y="371"/>
                  </a:lnTo>
                  <a:lnTo>
                    <a:pt x="284" y="368"/>
                  </a:lnTo>
                  <a:lnTo>
                    <a:pt x="288" y="364"/>
                  </a:lnTo>
                  <a:lnTo>
                    <a:pt x="291" y="359"/>
                  </a:lnTo>
                  <a:lnTo>
                    <a:pt x="294" y="353"/>
                  </a:lnTo>
                  <a:lnTo>
                    <a:pt x="382" y="140"/>
                  </a:lnTo>
                  <a:lnTo>
                    <a:pt x="403" y="422"/>
                  </a:lnTo>
                  <a:lnTo>
                    <a:pt x="496" y="422"/>
                  </a:lnTo>
                  <a:lnTo>
                    <a:pt x="454" y="2"/>
                  </a:lnTo>
                  <a:lnTo>
                    <a:pt x="454" y="2"/>
                  </a:lnTo>
                  <a:lnTo>
                    <a:pt x="438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97" y="1"/>
                  </a:lnTo>
                  <a:lnTo>
                    <a:pt x="385" y="1"/>
                  </a:lnTo>
                  <a:lnTo>
                    <a:pt x="374" y="3"/>
                  </a:lnTo>
                  <a:lnTo>
                    <a:pt x="365" y="7"/>
                  </a:lnTo>
                  <a:lnTo>
                    <a:pt x="356" y="11"/>
                  </a:lnTo>
                  <a:lnTo>
                    <a:pt x="348" y="19"/>
                  </a:lnTo>
                  <a:lnTo>
                    <a:pt x="342" y="28"/>
                  </a:lnTo>
                  <a:lnTo>
                    <a:pt x="337" y="39"/>
                  </a:lnTo>
                  <a:lnTo>
                    <a:pt x="255" y="2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auto">
            <a:xfrm>
              <a:off x="4671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1 w 171"/>
                <a:gd name="T5" fmla="*/ 99 h 116"/>
                <a:gd name="T6" fmla="*/ 125 w 171"/>
                <a:gd name="T7" fmla="*/ 108 h 116"/>
                <a:gd name="T8" fmla="*/ 110 w 171"/>
                <a:gd name="T9" fmla="*/ 111 h 116"/>
                <a:gd name="T10" fmla="*/ 96 w 171"/>
                <a:gd name="T11" fmla="*/ 114 h 116"/>
                <a:gd name="T12" fmla="*/ 82 w 171"/>
                <a:gd name="T13" fmla="*/ 116 h 116"/>
                <a:gd name="T14" fmla="*/ 67 w 171"/>
                <a:gd name="T15" fmla="*/ 116 h 116"/>
                <a:gd name="T16" fmla="*/ 67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30 w 171"/>
                <a:gd name="T23" fmla="*/ 110 h 116"/>
                <a:gd name="T24" fmla="*/ 24 w 171"/>
                <a:gd name="T25" fmla="*/ 108 h 116"/>
                <a:gd name="T26" fmla="*/ 19 w 171"/>
                <a:gd name="T27" fmla="*/ 105 h 116"/>
                <a:gd name="T28" fmla="*/ 15 w 171"/>
                <a:gd name="T29" fmla="*/ 101 h 116"/>
                <a:gd name="T30" fmla="*/ 11 w 171"/>
                <a:gd name="T31" fmla="*/ 97 h 116"/>
                <a:gd name="T32" fmla="*/ 8 w 171"/>
                <a:gd name="T33" fmla="*/ 92 h 116"/>
                <a:gd name="T34" fmla="*/ 5 w 171"/>
                <a:gd name="T35" fmla="*/ 87 h 116"/>
                <a:gd name="T36" fmla="*/ 3 w 171"/>
                <a:gd name="T37" fmla="*/ 82 h 116"/>
                <a:gd name="T38" fmla="*/ 2 w 171"/>
                <a:gd name="T39" fmla="*/ 76 h 116"/>
                <a:gd name="T40" fmla="*/ 1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6 w 171"/>
                <a:gd name="T51" fmla="*/ 33 h 116"/>
                <a:gd name="T52" fmla="*/ 9 w 171"/>
                <a:gd name="T53" fmla="*/ 27 h 116"/>
                <a:gd name="T54" fmla="*/ 13 w 171"/>
                <a:gd name="T55" fmla="*/ 23 h 116"/>
                <a:gd name="T56" fmla="*/ 16 w 171"/>
                <a:gd name="T57" fmla="*/ 19 h 116"/>
                <a:gd name="T58" fmla="*/ 21 w 171"/>
                <a:gd name="T59" fmla="*/ 16 h 116"/>
                <a:gd name="T60" fmla="*/ 26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2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1" y="99"/>
                  </a:lnTo>
                  <a:lnTo>
                    <a:pt x="125" y="108"/>
                  </a:lnTo>
                  <a:lnTo>
                    <a:pt x="110" y="111"/>
                  </a:lnTo>
                  <a:lnTo>
                    <a:pt x="96" y="114"/>
                  </a:lnTo>
                  <a:lnTo>
                    <a:pt x="82" y="116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30" y="110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8" y="92"/>
                  </a:lnTo>
                  <a:lnTo>
                    <a:pt x="5" y="87"/>
                  </a:lnTo>
                  <a:lnTo>
                    <a:pt x="3" y="82"/>
                  </a:lnTo>
                  <a:lnTo>
                    <a:pt x="2" y="76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6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2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auto">
            <a:xfrm>
              <a:off x="4649" y="3974"/>
              <a:ext cx="88" cy="107"/>
            </a:xfrm>
            <a:custGeom>
              <a:avLst/>
              <a:gdLst>
                <a:gd name="T0" fmla="*/ 205 w 352"/>
                <a:gd name="T1" fmla="*/ 0 h 428"/>
                <a:gd name="T2" fmla="*/ 147 w 352"/>
                <a:gd name="T3" fmla="*/ 4 h 428"/>
                <a:gd name="T4" fmla="*/ 97 w 352"/>
                <a:gd name="T5" fmla="*/ 12 h 428"/>
                <a:gd name="T6" fmla="*/ 58 w 352"/>
                <a:gd name="T7" fmla="*/ 23 h 428"/>
                <a:gd name="T8" fmla="*/ 33 w 352"/>
                <a:gd name="T9" fmla="*/ 33 h 428"/>
                <a:gd name="T10" fmla="*/ 52 w 352"/>
                <a:gd name="T11" fmla="*/ 102 h 428"/>
                <a:gd name="T12" fmla="*/ 92 w 352"/>
                <a:gd name="T13" fmla="*/ 91 h 428"/>
                <a:gd name="T14" fmla="*/ 133 w 352"/>
                <a:gd name="T15" fmla="*/ 82 h 428"/>
                <a:gd name="T16" fmla="*/ 179 w 352"/>
                <a:gd name="T17" fmla="*/ 79 h 428"/>
                <a:gd name="T18" fmla="*/ 197 w 352"/>
                <a:gd name="T19" fmla="*/ 80 h 428"/>
                <a:gd name="T20" fmla="*/ 221 w 352"/>
                <a:gd name="T21" fmla="*/ 84 h 428"/>
                <a:gd name="T22" fmla="*/ 234 w 352"/>
                <a:gd name="T23" fmla="*/ 90 h 428"/>
                <a:gd name="T24" fmla="*/ 244 w 352"/>
                <a:gd name="T25" fmla="*/ 98 h 428"/>
                <a:gd name="T26" fmla="*/ 251 w 352"/>
                <a:gd name="T27" fmla="*/ 108 h 428"/>
                <a:gd name="T28" fmla="*/ 256 w 352"/>
                <a:gd name="T29" fmla="*/ 120 h 428"/>
                <a:gd name="T30" fmla="*/ 260 w 352"/>
                <a:gd name="T31" fmla="*/ 137 h 428"/>
                <a:gd name="T32" fmla="*/ 260 w 352"/>
                <a:gd name="T33" fmla="*/ 176 h 428"/>
                <a:gd name="T34" fmla="*/ 179 w 352"/>
                <a:gd name="T35" fmla="*/ 176 h 428"/>
                <a:gd name="T36" fmla="*/ 132 w 352"/>
                <a:gd name="T37" fmla="*/ 179 h 428"/>
                <a:gd name="T38" fmla="*/ 93 w 352"/>
                <a:gd name="T39" fmla="*/ 187 h 428"/>
                <a:gd name="T40" fmla="*/ 61 w 352"/>
                <a:gd name="T41" fmla="*/ 200 h 428"/>
                <a:gd name="T42" fmla="*/ 38 w 352"/>
                <a:gd name="T43" fmla="*/ 216 h 428"/>
                <a:gd name="T44" fmla="*/ 20 w 352"/>
                <a:gd name="T45" fmla="*/ 236 h 428"/>
                <a:gd name="T46" fmla="*/ 9 w 352"/>
                <a:gd name="T47" fmla="*/ 257 h 428"/>
                <a:gd name="T48" fmla="*/ 2 w 352"/>
                <a:gd name="T49" fmla="*/ 282 h 428"/>
                <a:gd name="T50" fmla="*/ 0 w 352"/>
                <a:gd name="T51" fmla="*/ 307 h 428"/>
                <a:gd name="T52" fmla="*/ 1 w 352"/>
                <a:gd name="T53" fmla="*/ 323 h 428"/>
                <a:gd name="T54" fmla="*/ 7 w 352"/>
                <a:gd name="T55" fmla="*/ 352 h 428"/>
                <a:gd name="T56" fmla="*/ 19 w 352"/>
                <a:gd name="T57" fmla="*/ 376 h 428"/>
                <a:gd name="T58" fmla="*/ 35 w 352"/>
                <a:gd name="T59" fmla="*/ 394 h 428"/>
                <a:gd name="T60" fmla="*/ 54 w 352"/>
                <a:gd name="T61" fmla="*/ 408 h 428"/>
                <a:gd name="T62" fmla="*/ 77 w 352"/>
                <a:gd name="T63" fmla="*/ 418 h 428"/>
                <a:gd name="T64" fmla="*/ 101 w 352"/>
                <a:gd name="T65" fmla="*/ 424 h 428"/>
                <a:gd name="T66" fmla="*/ 126 w 352"/>
                <a:gd name="T67" fmla="*/ 427 h 428"/>
                <a:gd name="T68" fmla="*/ 138 w 352"/>
                <a:gd name="T69" fmla="*/ 428 h 428"/>
                <a:gd name="T70" fmla="*/ 164 w 352"/>
                <a:gd name="T71" fmla="*/ 426 h 428"/>
                <a:gd name="T72" fmla="*/ 209 w 352"/>
                <a:gd name="T73" fmla="*/ 418 h 428"/>
                <a:gd name="T74" fmla="*/ 241 w 352"/>
                <a:gd name="T75" fmla="*/ 406 h 428"/>
                <a:gd name="T76" fmla="*/ 260 w 352"/>
                <a:gd name="T77" fmla="*/ 397 h 428"/>
                <a:gd name="T78" fmla="*/ 264 w 352"/>
                <a:gd name="T79" fmla="*/ 396 h 428"/>
                <a:gd name="T80" fmla="*/ 270 w 352"/>
                <a:gd name="T81" fmla="*/ 398 h 428"/>
                <a:gd name="T82" fmla="*/ 284 w 352"/>
                <a:gd name="T83" fmla="*/ 404 h 428"/>
                <a:gd name="T84" fmla="*/ 311 w 352"/>
                <a:gd name="T85" fmla="*/ 411 h 428"/>
                <a:gd name="T86" fmla="*/ 352 w 352"/>
                <a:gd name="T87" fmla="*/ 413 h 428"/>
                <a:gd name="T88" fmla="*/ 352 w 352"/>
                <a:gd name="T89" fmla="*/ 122 h 428"/>
                <a:gd name="T90" fmla="*/ 350 w 352"/>
                <a:gd name="T91" fmla="*/ 92 h 428"/>
                <a:gd name="T92" fmla="*/ 343 w 352"/>
                <a:gd name="T93" fmla="*/ 66 h 428"/>
                <a:gd name="T94" fmla="*/ 331 w 352"/>
                <a:gd name="T95" fmla="*/ 45 h 428"/>
                <a:gd name="T96" fmla="*/ 314 w 352"/>
                <a:gd name="T97" fmla="*/ 29 h 428"/>
                <a:gd name="T98" fmla="*/ 293 w 352"/>
                <a:gd name="T99" fmla="*/ 15 h 428"/>
                <a:gd name="T100" fmla="*/ 268 w 352"/>
                <a:gd name="T101" fmla="*/ 7 h 428"/>
                <a:gd name="T102" fmla="*/ 238 w 352"/>
                <a:gd name="T103" fmla="*/ 2 h 428"/>
                <a:gd name="T104" fmla="*/ 205 w 352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28"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87" name="Freeform 10"/>
            <p:cNvSpPr>
              <a:spLocks/>
            </p:cNvSpPr>
            <p:nvPr userDrawn="1"/>
          </p:nvSpPr>
          <p:spPr bwMode="auto">
            <a:xfrm>
              <a:off x="4936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2 w 171"/>
                <a:gd name="T5" fmla="*/ 99 h 116"/>
                <a:gd name="T6" fmla="*/ 125 w 171"/>
                <a:gd name="T7" fmla="*/ 108 h 116"/>
                <a:gd name="T8" fmla="*/ 111 w 171"/>
                <a:gd name="T9" fmla="*/ 111 h 116"/>
                <a:gd name="T10" fmla="*/ 95 w 171"/>
                <a:gd name="T11" fmla="*/ 114 h 116"/>
                <a:gd name="T12" fmla="*/ 81 w 171"/>
                <a:gd name="T13" fmla="*/ 116 h 116"/>
                <a:gd name="T14" fmla="*/ 68 w 171"/>
                <a:gd name="T15" fmla="*/ 116 h 116"/>
                <a:gd name="T16" fmla="*/ 68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29 w 171"/>
                <a:gd name="T23" fmla="*/ 110 h 116"/>
                <a:gd name="T24" fmla="*/ 24 w 171"/>
                <a:gd name="T25" fmla="*/ 108 h 116"/>
                <a:gd name="T26" fmla="*/ 20 w 171"/>
                <a:gd name="T27" fmla="*/ 105 h 116"/>
                <a:gd name="T28" fmla="*/ 16 w 171"/>
                <a:gd name="T29" fmla="*/ 101 h 116"/>
                <a:gd name="T30" fmla="*/ 12 w 171"/>
                <a:gd name="T31" fmla="*/ 97 h 116"/>
                <a:gd name="T32" fmla="*/ 9 w 171"/>
                <a:gd name="T33" fmla="*/ 92 h 116"/>
                <a:gd name="T34" fmla="*/ 6 w 171"/>
                <a:gd name="T35" fmla="*/ 87 h 116"/>
                <a:gd name="T36" fmla="*/ 3 w 171"/>
                <a:gd name="T37" fmla="*/ 82 h 116"/>
                <a:gd name="T38" fmla="*/ 1 w 171"/>
                <a:gd name="T39" fmla="*/ 76 h 116"/>
                <a:gd name="T40" fmla="*/ 0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7 w 171"/>
                <a:gd name="T51" fmla="*/ 33 h 116"/>
                <a:gd name="T52" fmla="*/ 10 w 171"/>
                <a:gd name="T53" fmla="*/ 27 h 116"/>
                <a:gd name="T54" fmla="*/ 13 w 171"/>
                <a:gd name="T55" fmla="*/ 23 h 116"/>
                <a:gd name="T56" fmla="*/ 17 w 171"/>
                <a:gd name="T57" fmla="*/ 19 h 116"/>
                <a:gd name="T58" fmla="*/ 22 w 171"/>
                <a:gd name="T59" fmla="*/ 16 h 116"/>
                <a:gd name="T60" fmla="*/ 27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3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2" y="99"/>
                  </a:lnTo>
                  <a:lnTo>
                    <a:pt x="125" y="108"/>
                  </a:lnTo>
                  <a:lnTo>
                    <a:pt x="111" y="111"/>
                  </a:lnTo>
                  <a:lnTo>
                    <a:pt x="95" y="114"/>
                  </a:lnTo>
                  <a:lnTo>
                    <a:pt x="81" y="116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29" y="110"/>
                  </a:lnTo>
                  <a:lnTo>
                    <a:pt x="24" y="108"/>
                  </a:lnTo>
                  <a:lnTo>
                    <a:pt x="20" y="105"/>
                  </a:lnTo>
                  <a:lnTo>
                    <a:pt x="16" y="101"/>
                  </a:lnTo>
                  <a:lnTo>
                    <a:pt x="12" y="97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7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3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 11"/>
            <p:cNvSpPr>
              <a:spLocks/>
            </p:cNvSpPr>
            <p:nvPr userDrawn="1"/>
          </p:nvSpPr>
          <p:spPr bwMode="auto">
            <a:xfrm>
              <a:off x="4914" y="3974"/>
              <a:ext cx="88" cy="107"/>
            </a:xfrm>
            <a:custGeom>
              <a:avLst/>
              <a:gdLst>
                <a:gd name="T0" fmla="*/ 206 w 353"/>
                <a:gd name="T1" fmla="*/ 0 h 428"/>
                <a:gd name="T2" fmla="*/ 148 w 353"/>
                <a:gd name="T3" fmla="*/ 4 h 428"/>
                <a:gd name="T4" fmla="*/ 98 w 353"/>
                <a:gd name="T5" fmla="*/ 12 h 428"/>
                <a:gd name="T6" fmla="*/ 59 w 353"/>
                <a:gd name="T7" fmla="*/ 23 h 428"/>
                <a:gd name="T8" fmla="*/ 33 w 353"/>
                <a:gd name="T9" fmla="*/ 33 h 428"/>
                <a:gd name="T10" fmla="*/ 53 w 353"/>
                <a:gd name="T11" fmla="*/ 102 h 428"/>
                <a:gd name="T12" fmla="*/ 92 w 353"/>
                <a:gd name="T13" fmla="*/ 91 h 428"/>
                <a:gd name="T14" fmla="*/ 132 w 353"/>
                <a:gd name="T15" fmla="*/ 82 h 428"/>
                <a:gd name="T16" fmla="*/ 178 w 353"/>
                <a:gd name="T17" fmla="*/ 79 h 428"/>
                <a:gd name="T18" fmla="*/ 198 w 353"/>
                <a:gd name="T19" fmla="*/ 80 h 428"/>
                <a:gd name="T20" fmla="*/ 221 w 353"/>
                <a:gd name="T21" fmla="*/ 84 h 428"/>
                <a:gd name="T22" fmla="*/ 233 w 353"/>
                <a:gd name="T23" fmla="*/ 90 h 428"/>
                <a:gd name="T24" fmla="*/ 244 w 353"/>
                <a:gd name="T25" fmla="*/ 98 h 428"/>
                <a:gd name="T26" fmla="*/ 252 w 353"/>
                <a:gd name="T27" fmla="*/ 108 h 428"/>
                <a:gd name="T28" fmla="*/ 257 w 353"/>
                <a:gd name="T29" fmla="*/ 120 h 428"/>
                <a:gd name="T30" fmla="*/ 259 w 353"/>
                <a:gd name="T31" fmla="*/ 137 h 428"/>
                <a:gd name="T32" fmla="*/ 260 w 353"/>
                <a:gd name="T33" fmla="*/ 176 h 428"/>
                <a:gd name="T34" fmla="*/ 178 w 353"/>
                <a:gd name="T35" fmla="*/ 176 h 428"/>
                <a:gd name="T36" fmla="*/ 131 w 353"/>
                <a:gd name="T37" fmla="*/ 179 h 428"/>
                <a:gd name="T38" fmla="*/ 92 w 353"/>
                <a:gd name="T39" fmla="*/ 187 h 428"/>
                <a:gd name="T40" fmla="*/ 62 w 353"/>
                <a:gd name="T41" fmla="*/ 200 h 428"/>
                <a:gd name="T42" fmla="*/ 38 w 353"/>
                <a:gd name="T43" fmla="*/ 216 h 428"/>
                <a:gd name="T44" fmla="*/ 21 w 353"/>
                <a:gd name="T45" fmla="*/ 236 h 428"/>
                <a:gd name="T46" fmla="*/ 9 w 353"/>
                <a:gd name="T47" fmla="*/ 257 h 428"/>
                <a:gd name="T48" fmla="*/ 3 w 353"/>
                <a:gd name="T49" fmla="*/ 282 h 428"/>
                <a:gd name="T50" fmla="*/ 0 w 353"/>
                <a:gd name="T51" fmla="*/ 307 h 428"/>
                <a:gd name="T52" fmla="*/ 2 w 353"/>
                <a:gd name="T53" fmla="*/ 323 h 428"/>
                <a:gd name="T54" fmla="*/ 8 w 353"/>
                <a:gd name="T55" fmla="*/ 352 h 428"/>
                <a:gd name="T56" fmla="*/ 19 w 353"/>
                <a:gd name="T57" fmla="*/ 376 h 428"/>
                <a:gd name="T58" fmla="*/ 35 w 353"/>
                <a:gd name="T59" fmla="*/ 394 h 428"/>
                <a:gd name="T60" fmla="*/ 55 w 353"/>
                <a:gd name="T61" fmla="*/ 408 h 428"/>
                <a:gd name="T62" fmla="*/ 77 w 353"/>
                <a:gd name="T63" fmla="*/ 418 h 428"/>
                <a:gd name="T64" fmla="*/ 101 w 353"/>
                <a:gd name="T65" fmla="*/ 424 h 428"/>
                <a:gd name="T66" fmla="*/ 125 w 353"/>
                <a:gd name="T67" fmla="*/ 427 h 428"/>
                <a:gd name="T68" fmla="*/ 137 w 353"/>
                <a:gd name="T69" fmla="*/ 428 h 428"/>
                <a:gd name="T70" fmla="*/ 165 w 353"/>
                <a:gd name="T71" fmla="*/ 426 h 428"/>
                <a:gd name="T72" fmla="*/ 210 w 353"/>
                <a:gd name="T73" fmla="*/ 418 h 428"/>
                <a:gd name="T74" fmla="*/ 242 w 353"/>
                <a:gd name="T75" fmla="*/ 406 h 428"/>
                <a:gd name="T76" fmla="*/ 260 w 353"/>
                <a:gd name="T77" fmla="*/ 397 h 428"/>
                <a:gd name="T78" fmla="*/ 264 w 353"/>
                <a:gd name="T79" fmla="*/ 396 h 428"/>
                <a:gd name="T80" fmla="*/ 269 w 353"/>
                <a:gd name="T81" fmla="*/ 398 h 428"/>
                <a:gd name="T82" fmla="*/ 283 w 353"/>
                <a:gd name="T83" fmla="*/ 404 h 428"/>
                <a:gd name="T84" fmla="*/ 310 w 353"/>
                <a:gd name="T85" fmla="*/ 411 h 428"/>
                <a:gd name="T86" fmla="*/ 353 w 353"/>
                <a:gd name="T87" fmla="*/ 413 h 428"/>
                <a:gd name="T88" fmla="*/ 353 w 353"/>
                <a:gd name="T89" fmla="*/ 122 h 428"/>
                <a:gd name="T90" fmla="*/ 351 w 353"/>
                <a:gd name="T91" fmla="*/ 92 h 428"/>
                <a:gd name="T92" fmla="*/ 343 w 353"/>
                <a:gd name="T93" fmla="*/ 66 h 428"/>
                <a:gd name="T94" fmla="*/ 330 w 353"/>
                <a:gd name="T95" fmla="*/ 45 h 428"/>
                <a:gd name="T96" fmla="*/ 314 w 353"/>
                <a:gd name="T97" fmla="*/ 29 h 428"/>
                <a:gd name="T98" fmla="*/ 293 w 353"/>
                <a:gd name="T99" fmla="*/ 15 h 428"/>
                <a:gd name="T100" fmla="*/ 268 w 353"/>
                <a:gd name="T101" fmla="*/ 7 h 428"/>
                <a:gd name="T102" fmla="*/ 239 w 353"/>
                <a:gd name="T103" fmla="*/ 2 h 428"/>
                <a:gd name="T104" fmla="*/ 206 w 353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428">
                  <a:moveTo>
                    <a:pt x="206" y="0"/>
                  </a:moveTo>
                  <a:lnTo>
                    <a:pt x="206" y="0"/>
                  </a:lnTo>
                  <a:lnTo>
                    <a:pt x="175" y="1"/>
                  </a:lnTo>
                  <a:lnTo>
                    <a:pt x="148" y="4"/>
                  </a:lnTo>
                  <a:lnTo>
                    <a:pt x="121" y="7"/>
                  </a:lnTo>
                  <a:lnTo>
                    <a:pt x="98" y="12"/>
                  </a:lnTo>
                  <a:lnTo>
                    <a:pt x="77" y="17"/>
                  </a:lnTo>
                  <a:lnTo>
                    <a:pt x="59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3" y="102"/>
                  </a:lnTo>
                  <a:lnTo>
                    <a:pt x="53" y="102"/>
                  </a:lnTo>
                  <a:lnTo>
                    <a:pt x="64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2" y="82"/>
                  </a:lnTo>
                  <a:lnTo>
                    <a:pt x="155" y="80"/>
                  </a:lnTo>
                  <a:lnTo>
                    <a:pt x="178" y="79"/>
                  </a:lnTo>
                  <a:lnTo>
                    <a:pt x="178" y="79"/>
                  </a:lnTo>
                  <a:lnTo>
                    <a:pt x="198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7" y="86"/>
                  </a:lnTo>
                  <a:lnTo>
                    <a:pt x="233" y="90"/>
                  </a:lnTo>
                  <a:lnTo>
                    <a:pt x="240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2" y="108"/>
                  </a:lnTo>
                  <a:lnTo>
                    <a:pt x="255" y="114"/>
                  </a:lnTo>
                  <a:lnTo>
                    <a:pt x="257" y="120"/>
                  </a:lnTo>
                  <a:lnTo>
                    <a:pt x="258" y="129"/>
                  </a:lnTo>
                  <a:lnTo>
                    <a:pt x="259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54" y="177"/>
                  </a:lnTo>
                  <a:lnTo>
                    <a:pt x="131" y="179"/>
                  </a:lnTo>
                  <a:lnTo>
                    <a:pt x="111" y="182"/>
                  </a:lnTo>
                  <a:lnTo>
                    <a:pt x="92" y="187"/>
                  </a:lnTo>
                  <a:lnTo>
                    <a:pt x="76" y="192"/>
                  </a:lnTo>
                  <a:lnTo>
                    <a:pt x="62" y="200"/>
                  </a:lnTo>
                  <a:lnTo>
                    <a:pt x="50" y="207"/>
                  </a:lnTo>
                  <a:lnTo>
                    <a:pt x="38" y="216"/>
                  </a:lnTo>
                  <a:lnTo>
                    <a:pt x="28" y="225"/>
                  </a:lnTo>
                  <a:lnTo>
                    <a:pt x="21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6" y="270"/>
                  </a:lnTo>
                  <a:lnTo>
                    <a:pt x="3" y="282"/>
                  </a:lnTo>
                  <a:lnTo>
                    <a:pt x="0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2" y="323"/>
                  </a:lnTo>
                  <a:lnTo>
                    <a:pt x="4" y="338"/>
                  </a:lnTo>
                  <a:lnTo>
                    <a:pt x="8" y="352"/>
                  </a:lnTo>
                  <a:lnTo>
                    <a:pt x="13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4" y="401"/>
                  </a:lnTo>
                  <a:lnTo>
                    <a:pt x="55" y="408"/>
                  </a:lnTo>
                  <a:lnTo>
                    <a:pt x="66" y="414"/>
                  </a:lnTo>
                  <a:lnTo>
                    <a:pt x="77" y="418"/>
                  </a:lnTo>
                  <a:lnTo>
                    <a:pt x="88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5" y="427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152" y="427"/>
                  </a:lnTo>
                  <a:lnTo>
                    <a:pt x="165" y="426"/>
                  </a:lnTo>
                  <a:lnTo>
                    <a:pt x="188" y="423"/>
                  </a:lnTo>
                  <a:lnTo>
                    <a:pt x="210" y="418"/>
                  </a:lnTo>
                  <a:lnTo>
                    <a:pt x="227" y="412"/>
                  </a:lnTo>
                  <a:lnTo>
                    <a:pt x="242" y="406"/>
                  </a:lnTo>
                  <a:lnTo>
                    <a:pt x="253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69" y="398"/>
                  </a:lnTo>
                  <a:lnTo>
                    <a:pt x="275" y="401"/>
                  </a:lnTo>
                  <a:lnTo>
                    <a:pt x="283" y="404"/>
                  </a:lnTo>
                  <a:lnTo>
                    <a:pt x="296" y="407"/>
                  </a:lnTo>
                  <a:lnTo>
                    <a:pt x="310" y="411"/>
                  </a:lnTo>
                  <a:lnTo>
                    <a:pt x="329" y="412"/>
                  </a:lnTo>
                  <a:lnTo>
                    <a:pt x="353" y="413"/>
                  </a:lnTo>
                  <a:lnTo>
                    <a:pt x="353" y="122"/>
                  </a:lnTo>
                  <a:lnTo>
                    <a:pt x="353" y="122"/>
                  </a:lnTo>
                  <a:lnTo>
                    <a:pt x="353" y="106"/>
                  </a:lnTo>
                  <a:lnTo>
                    <a:pt x="351" y="92"/>
                  </a:lnTo>
                  <a:lnTo>
                    <a:pt x="348" y="78"/>
                  </a:lnTo>
                  <a:lnTo>
                    <a:pt x="343" y="66"/>
                  </a:lnTo>
                  <a:lnTo>
                    <a:pt x="338" y="56"/>
                  </a:lnTo>
                  <a:lnTo>
                    <a:pt x="330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4" y="4"/>
                  </a:lnTo>
                  <a:lnTo>
                    <a:pt x="239" y="2"/>
                  </a:lnTo>
                  <a:lnTo>
                    <a:pt x="222" y="1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 12"/>
            <p:cNvSpPr>
              <a:spLocks/>
            </p:cNvSpPr>
            <p:nvPr userDrawn="1"/>
          </p:nvSpPr>
          <p:spPr bwMode="auto">
            <a:xfrm>
              <a:off x="5263" y="3975"/>
              <a:ext cx="93" cy="106"/>
            </a:xfrm>
            <a:custGeom>
              <a:avLst/>
              <a:gdLst>
                <a:gd name="T0" fmla="*/ 281 w 374"/>
                <a:gd name="T1" fmla="*/ 313 h 424"/>
                <a:gd name="T2" fmla="*/ 246 w 374"/>
                <a:gd name="T3" fmla="*/ 327 h 424"/>
                <a:gd name="T4" fmla="*/ 217 w 374"/>
                <a:gd name="T5" fmla="*/ 336 h 424"/>
                <a:gd name="T6" fmla="*/ 184 w 374"/>
                <a:gd name="T7" fmla="*/ 341 h 424"/>
                <a:gd name="T8" fmla="*/ 167 w 374"/>
                <a:gd name="T9" fmla="*/ 342 h 424"/>
                <a:gd name="T10" fmla="*/ 145 w 374"/>
                <a:gd name="T11" fmla="*/ 341 h 424"/>
                <a:gd name="T12" fmla="*/ 129 w 374"/>
                <a:gd name="T13" fmla="*/ 337 h 424"/>
                <a:gd name="T14" fmla="*/ 116 w 374"/>
                <a:gd name="T15" fmla="*/ 329 h 424"/>
                <a:gd name="T16" fmla="*/ 106 w 374"/>
                <a:gd name="T17" fmla="*/ 319 h 424"/>
                <a:gd name="T18" fmla="*/ 99 w 374"/>
                <a:gd name="T19" fmla="*/ 307 h 424"/>
                <a:gd name="T20" fmla="*/ 95 w 374"/>
                <a:gd name="T21" fmla="*/ 290 h 424"/>
                <a:gd name="T22" fmla="*/ 93 w 374"/>
                <a:gd name="T23" fmla="*/ 248 h 424"/>
                <a:gd name="T24" fmla="*/ 79 w 374"/>
                <a:gd name="T25" fmla="*/ 0 h 424"/>
                <a:gd name="T26" fmla="*/ 59 w 374"/>
                <a:gd name="T27" fmla="*/ 0 h 424"/>
                <a:gd name="T28" fmla="*/ 13 w 374"/>
                <a:gd name="T29" fmla="*/ 4 h 424"/>
                <a:gd name="T30" fmla="*/ 0 w 374"/>
                <a:gd name="T31" fmla="*/ 259 h 424"/>
                <a:gd name="T32" fmla="*/ 0 w 374"/>
                <a:gd name="T33" fmla="*/ 280 h 424"/>
                <a:gd name="T34" fmla="*/ 3 w 374"/>
                <a:gd name="T35" fmla="*/ 316 h 424"/>
                <a:gd name="T36" fmla="*/ 9 w 374"/>
                <a:gd name="T37" fmla="*/ 347 h 424"/>
                <a:gd name="T38" fmla="*/ 21 w 374"/>
                <a:gd name="T39" fmla="*/ 373 h 424"/>
                <a:gd name="T40" fmla="*/ 36 w 374"/>
                <a:gd name="T41" fmla="*/ 393 h 424"/>
                <a:gd name="T42" fmla="*/ 58 w 374"/>
                <a:gd name="T43" fmla="*/ 408 h 424"/>
                <a:gd name="T44" fmla="*/ 86 w 374"/>
                <a:gd name="T45" fmla="*/ 418 h 424"/>
                <a:gd name="T46" fmla="*/ 121 w 374"/>
                <a:gd name="T47" fmla="*/ 423 h 424"/>
                <a:gd name="T48" fmla="*/ 141 w 374"/>
                <a:gd name="T49" fmla="*/ 424 h 424"/>
                <a:gd name="T50" fmla="*/ 172 w 374"/>
                <a:gd name="T51" fmla="*/ 422 h 424"/>
                <a:gd name="T52" fmla="*/ 199 w 374"/>
                <a:gd name="T53" fmla="*/ 418 h 424"/>
                <a:gd name="T54" fmla="*/ 243 w 374"/>
                <a:gd name="T55" fmla="*/ 407 h 424"/>
                <a:gd name="T56" fmla="*/ 271 w 374"/>
                <a:gd name="T57" fmla="*/ 395 h 424"/>
                <a:gd name="T58" fmla="*/ 283 w 374"/>
                <a:gd name="T59" fmla="*/ 390 h 424"/>
                <a:gd name="T60" fmla="*/ 296 w 374"/>
                <a:gd name="T61" fmla="*/ 396 h 424"/>
                <a:gd name="T62" fmla="*/ 319 w 374"/>
                <a:gd name="T63" fmla="*/ 402 h 424"/>
                <a:gd name="T64" fmla="*/ 353 w 374"/>
                <a:gd name="T65" fmla="*/ 408 h 424"/>
                <a:gd name="T66" fmla="*/ 374 w 374"/>
                <a:gd name="T67" fmla="*/ 6 h 424"/>
                <a:gd name="T68" fmla="*/ 342 w 374"/>
                <a:gd name="T69" fmla="*/ 2 h 424"/>
                <a:gd name="T70" fmla="*/ 299 w 374"/>
                <a:gd name="T71" fmla="*/ 0 h 424"/>
                <a:gd name="T72" fmla="*/ 281 w 374"/>
                <a:gd name="T73" fmla="*/ 31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4" h="424">
                  <a:moveTo>
                    <a:pt x="281" y="313"/>
                  </a:moveTo>
                  <a:lnTo>
                    <a:pt x="281" y="313"/>
                  </a:lnTo>
                  <a:lnTo>
                    <a:pt x="260" y="322"/>
                  </a:lnTo>
                  <a:lnTo>
                    <a:pt x="246" y="327"/>
                  </a:lnTo>
                  <a:lnTo>
                    <a:pt x="232" y="331"/>
                  </a:lnTo>
                  <a:lnTo>
                    <a:pt x="217" y="336"/>
                  </a:lnTo>
                  <a:lnTo>
                    <a:pt x="200" y="339"/>
                  </a:lnTo>
                  <a:lnTo>
                    <a:pt x="184" y="341"/>
                  </a:lnTo>
                  <a:lnTo>
                    <a:pt x="167" y="342"/>
                  </a:lnTo>
                  <a:lnTo>
                    <a:pt x="167" y="342"/>
                  </a:lnTo>
                  <a:lnTo>
                    <a:pt x="155" y="342"/>
                  </a:lnTo>
                  <a:lnTo>
                    <a:pt x="145" y="341"/>
                  </a:lnTo>
                  <a:lnTo>
                    <a:pt x="136" y="339"/>
                  </a:lnTo>
                  <a:lnTo>
                    <a:pt x="129" y="337"/>
                  </a:lnTo>
                  <a:lnTo>
                    <a:pt x="122" y="333"/>
                  </a:lnTo>
                  <a:lnTo>
                    <a:pt x="116" y="329"/>
                  </a:lnTo>
                  <a:lnTo>
                    <a:pt x="110" y="324"/>
                  </a:lnTo>
                  <a:lnTo>
                    <a:pt x="106" y="319"/>
                  </a:lnTo>
                  <a:lnTo>
                    <a:pt x="102" y="313"/>
                  </a:lnTo>
                  <a:lnTo>
                    <a:pt x="99" y="307"/>
                  </a:lnTo>
                  <a:lnTo>
                    <a:pt x="97" y="298"/>
                  </a:lnTo>
                  <a:lnTo>
                    <a:pt x="95" y="290"/>
                  </a:lnTo>
                  <a:lnTo>
                    <a:pt x="93" y="271"/>
                  </a:lnTo>
                  <a:lnTo>
                    <a:pt x="93" y="248"/>
                  </a:lnTo>
                  <a:lnTo>
                    <a:pt x="9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0" y="6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0"/>
                  </a:lnTo>
                  <a:lnTo>
                    <a:pt x="1" y="298"/>
                  </a:lnTo>
                  <a:lnTo>
                    <a:pt x="3" y="316"/>
                  </a:lnTo>
                  <a:lnTo>
                    <a:pt x="5" y="332"/>
                  </a:lnTo>
                  <a:lnTo>
                    <a:pt x="9" y="347"/>
                  </a:lnTo>
                  <a:lnTo>
                    <a:pt x="14" y="360"/>
                  </a:lnTo>
                  <a:lnTo>
                    <a:pt x="21" y="373"/>
                  </a:lnTo>
                  <a:lnTo>
                    <a:pt x="28" y="383"/>
                  </a:lnTo>
                  <a:lnTo>
                    <a:pt x="36" y="393"/>
                  </a:lnTo>
                  <a:lnTo>
                    <a:pt x="46" y="401"/>
                  </a:lnTo>
                  <a:lnTo>
                    <a:pt x="58" y="408"/>
                  </a:lnTo>
                  <a:lnTo>
                    <a:pt x="71" y="414"/>
                  </a:lnTo>
                  <a:lnTo>
                    <a:pt x="86" y="418"/>
                  </a:lnTo>
                  <a:lnTo>
                    <a:pt x="102" y="421"/>
                  </a:lnTo>
                  <a:lnTo>
                    <a:pt x="121" y="423"/>
                  </a:lnTo>
                  <a:lnTo>
                    <a:pt x="141" y="424"/>
                  </a:lnTo>
                  <a:lnTo>
                    <a:pt x="141" y="424"/>
                  </a:lnTo>
                  <a:lnTo>
                    <a:pt x="157" y="423"/>
                  </a:lnTo>
                  <a:lnTo>
                    <a:pt x="172" y="422"/>
                  </a:lnTo>
                  <a:lnTo>
                    <a:pt x="186" y="421"/>
                  </a:lnTo>
                  <a:lnTo>
                    <a:pt x="199" y="418"/>
                  </a:lnTo>
                  <a:lnTo>
                    <a:pt x="223" y="413"/>
                  </a:lnTo>
                  <a:lnTo>
                    <a:pt x="243" y="407"/>
                  </a:lnTo>
                  <a:lnTo>
                    <a:pt x="260" y="400"/>
                  </a:lnTo>
                  <a:lnTo>
                    <a:pt x="271" y="395"/>
                  </a:lnTo>
                  <a:lnTo>
                    <a:pt x="283" y="390"/>
                  </a:lnTo>
                  <a:lnTo>
                    <a:pt x="283" y="390"/>
                  </a:lnTo>
                  <a:lnTo>
                    <a:pt x="289" y="393"/>
                  </a:lnTo>
                  <a:lnTo>
                    <a:pt x="296" y="396"/>
                  </a:lnTo>
                  <a:lnTo>
                    <a:pt x="307" y="399"/>
                  </a:lnTo>
                  <a:lnTo>
                    <a:pt x="319" y="402"/>
                  </a:lnTo>
                  <a:lnTo>
                    <a:pt x="334" y="405"/>
                  </a:lnTo>
                  <a:lnTo>
                    <a:pt x="353" y="408"/>
                  </a:lnTo>
                  <a:lnTo>
                    <a:pt x="374" y="409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42" y="2"/>
                  </a:lnTo>
                  <a:lnTo>
                    <a:pt x="320" y="1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81" y="3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 13"/>
            <p:cNvSpPr>
              <a:spLocks/>
            </p:cNvSpPr>
            <p:nvPr userDrawn="1"/>
          </p:nvSpPr>
          <p:spPr bwMode="auto">
            <a:xfrm>
              <a:off x="5383" y="3974"/>
              <a:ext cx="78" cy="107"/>
            </a:xfrm>
            <a:custGeom>
              <a:avLst/>
              <a:gdLst>
                <a:gd name="T0" fmla="*/ 11 w 311"/>
                <a:gd name="T1" fmla="*/ 415 h 428"/>
                <a:gd name="T2" fmla="*/ 83 w 311"/>
                <a:gd name="T3" fmla="*/ 425 h 428"/>
                <a:gd name="T4" fmla="*/ 138 w 311"/>
                <a:gd name="T5" fmla="*/ 428 h 428"/>
                <a:gd name="T6" fmla="*/ 183 w 311"/>
                <a:gd name="T7" fmla="*/ 425 h 428"/>
                <a:gd name="T8" fmla="*/ 227 w 311"/>
                <a:gd name="T9" fmla="*/ 414 h 428"/>
                <a:gd name="T10" fmla="*/ 265 w 311"/>
                <a:gd name="T11" fmla="*/ 394 h 428"/>
                <a:gd name="T12" fmla="*/ 295 w 311"/>
                <a:gd name="T13" fmla="*/ 363 h 428"/>
                <a:gd name="T14" fmla="*/ 310 w 311"/>
                <a:gd name="T15" fmla="*/ 318 h 428"/>
                <a:gd name="T16" fmla="*/ 310 w 311"/>
                <a:gd name="T17" fmla="*/ 288 h 428"/>
                <a:gd name="T18" fmla="*/ 302 w 311"/>
                <a:gd name="T19" fmla="*/ 256 h 428"/>
                <a:gd name="T20" fmla="*/ 283 w 311"/>
                <a:gd name="T21" fmla="*/ 231 h 428"/>
                <a:gd name="T22" fmla="*/ 257 w 311"/>
                <a:gd name="T23" fmla="*/ 211 h 428"/>
                <a:gd name="T24" fmla="*/ 209 w 311"/>
                <a:gd name="T25" fmla="*/ 187 h 428"/>
                <a:gd name="T26" fmla="*/ 149 w 311"/>
                <a:gd name="T27" fmla="*/ 164 h 428"/>
                <a:gd name="T28" fmla="*/ 113 w 311"/>
                <a:gd name="T29" fmla="*/ 144 h 428"/>
                <a:gd name="T30" fmla="*/ 103 w 311"/>
                <a:gd name="T31" fmla="*/ 132 h 428"/>
                <a:gd name="T32" fmla="*/ 100 w 311"/>
                <a:gd name="T33" fmla="*/ 116 h 428"/>
                <a:gd name="T34" fmla="*/ 102 w 311"/>
                <a:gd name="T35" fmla="*/ 104 h 428"/>
                <a:gd name="T36" fmla="*/ 116 w 311"/>
                <a:gd name="T37" fmla="*/ 86 h 428"/>
                <a:gd name="T38" fmla="*/ 132 w 311"/>
                <a:gd name="T39" fmla="*/ 78 h 428"/>
                <a:gd name="T40" fmla="*/ 156 w 311"/>
                <a:gd name="T41" fmla="*/ 74 h 428"/>
                <a:gd name="T42" fmla="*/ 185 w 311"/>
                <a:gd name="T43" fmla="*/ 75 h 428"/>
                <a:gd name="T44" fmla="*/ 238 w 311"/>
                <a:gd name="T45" fmla="*/ 85 h 428"/>
                <a:gd name="T46" fmla="*/ 295 w 311"/>
                <a:gd name="T47" fmla="*/ 30 h 428"/>
                <a:gd name="T48" fmla="*/ 263 w 311"/>
                <a:gd name="T49" fmla="*/ 16 h 428"/>
                <a:gd name="T50" fmla="*/ 207 w 311"/>
                <a:gd name="T51" fmla="*/ 4 h 428"/>
                <a:gd name="T52" fmla="*/ 158 w 311"/>
                <a:gd name="T53" fmla="*/ 0 h 428"/>
                <a:gd name="T54" fmla="*/ 115 w 311"/>
                <a:gd name="T55" fmla="*/ 4 h 428"/>
                <a:gd name="T56" fmla="*/ 76 w 311"/>
                <a:gd name="T57" fmla="*/ 17 h 428"/>
                <a:gd name="T58" fmla="*/ 42 w 311"/>
                <a:gd name="T59" fmla="*/ 39 h 428"/>
                <a:gd name="T60" fmla="*/ 19 w 311"/>
                <a:gd name="T61" fmla="*/ 69 h 428"/>
                <a:gd name="T62" fmla="*/ 7 w 311"/>
                <a:gd name="T63" fmla="*/ 107 h 428"/>
                <a:gd name="T64" fmla="*/ 7 w 311"/>
                <a:gd name="T65" fmla="*/ 137 h 428"/>
                <a:gd name="T66" fmla="*/ 19 w 311"/>
                <a:gd name="T67" fmla="*/ 175 h 428"/>
                <a:gd name="T68" fmla="*/ 42 w 311"/>
                <a:gd name="T69" fmla="*/ 203 h 428"/>
                <a:gd name="T70" fmla="*/ 73 w 311"/>
                <a:gd name="T71" fmla="*/ 223 h 428"/>
                <a:gd name="T72" fmla="*/ 119 w 311"/>
                <a:gd name="T73" fmla="*/ 243 h 428"/>
                <a:gd name="T74" fmla="*/ 171 w 311"/>
                <a:gd name="T75" fmla="*/ 261 h 428"/>
                <a:gd name="T76" fmla="*/ 205 w 311"/>
                <a:gd name="T77" fmla="*/ 280 h 428"/>
                <a:gd name="T78" fmla="*/ 216 w 311"/>
                <a:gd name="T79" fmla="*/ 296 h 428"/>
                <a:gd name="T80" fmla="*/ 217 w 311"/>
                <a:gd name="T81" fmla="*/ 306 h 428"/>
                <a:gd name="T82" fmla="*/ 212 w 311"/>
                <a:gd name="T83" fmla="*/ 328 h 428"/>
                <a:gd name="T84" fmla="*/ 202 w 311"/>
                <a:gd name="T85" fmla="*/ 340 h 428"/>
                <a:gd name="T86" fmla="*/ 184 w 311"/>
                <a:gd name="T87" fmla="*/ 348 h 428"/>
                <a:gd name="T88" fmla="*/ 158 w 311"/>
                <a:gd name="T89" fmla="*/ 353 h 428"/>
                <a:gd name="T90" fmla="*/ 113 w 311"/>
                <a:gd name="T91" fmla="*/ 354 h 428"/>
                <a:gd name="T92" fmla="*/ 28 w 311"/>
                <a:gd name="T93" fmla="*/ 344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" h="428">
                  <a:moveTo>
                    <a:pt x="0" y="413"/>
                  </a:moveTo>
                  <a:lnTo>
                    <a:pt x="0" y="413"/>
                  </a:lnTo>
                  <a:lnTo>
                    <a:pt x="11" y="415"/>
                  </a:lnTo>
                  <a:lnTo>
                    <a:pt x="39" y="420"/>
                  </a:lnTo>
                  <a:lnTo>
                    <a:pt x="60" y="423"/>
                  </a:lnTo>
                  <a:lnTo>
                    <a:pt x="83" y="425"/>
                  </a:lnTo>
                  <a:lnTo>
                    <a:pt x="110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4" y="427"/>
                  </a:lnTo>
                  <a:lnTo>
                    <a:pt x="168" y="426"/>
                  </a:lnTo>
                  <a:lnTo>
                    <a:pt x="183" y="425"/>
                  </a:lnTo>
                  <a:lnTo>
                    <a:pt x="198" y="422"/>
                  </a:lnTo>
                  <a:lnTo>
                    <a:pt x="213" y="419"/>
                  </a:lnTo>
                  <a:lnTo>
                    <a:pt x="227" y="414"/>
                  </a:lnTo>
                  <a:lnTo>
                    <a:pt x="241" y="408"/>
                  </a:lnTo>
                  <a:lnTo>
                    <a:pt x="254" y="402"/>
                  </a:lnTo>
                  <a:lnTo>
                    <a:pt x="265" y="394"/>
                  </a:lnTo>
                  <a:lnTo>
                    <a:pt x="276" y="385"/>
                  </a:lnTo>
                  <a:lnTo>
                    <a:pt x="286" y="375"/>
                  </a:lnTo>
                  <a:lnTo>
                    <a:pt x="295" y="363"/>
                  </a:lnTo>
                  <a:lnTo>
                    <a:pt x="302" y="350"/>
                  </a:lnTo>
                  <a:lnTo>
                    <a:pt x="307" y="334"/>
                  </a:lnTo>
                  <a:lnTo>
                    <a:pt x="310" y="318"/>
                  </a:lnTo>
                  <a:lnTo>
                    <a:pt x="311" y="300"/>
                  </a:lnTo>
                  <a:lnTo>
                    <a:pt x="311" y="300"/>
                  </a:lnTo>
                  <a:lnTo>
                    <a:pt x="310" y="288"/>
                  </a:lnTo>
                  <a:lnTo>
                    <a:pt x="309" y="277"/>
                  </a:lnTo>
                  <a:lnTo>
                    <a:pt x="306" y="266"/>
                  </a:lnTo>
                  <a:lnTo>
                    <a:pt x="302" y="256"/>
                  </a:lnTo>
                  <a:lnTo>
                    <a:pt x="297" y="248"/>
                  </a:lnTo>
                  <a:lnTo>
                    <a:pt x="291" y="239"/>
                  </a:lnTo>
                  <a:lnTo>
                    <a:pt x="283" y="231"/>
                  </a:lnTo>
                  <a:lnTo>
                    <a:pt x="276" y="224"/>
                  </a:lnTo>
                  <a:lnTo>
                    <a:pt x="267" y="217"/>
                  </a:lnTo>
                  <a:lnTo>
                    <a:pt x="257" y="211"/>
                  </a:lnTo>
                  <a:lnTo>
                    <a:pt x="247" y="204"/>
                  </a:lnTo>
                  <a:lnTo>
                    <a:pt x="234" y="199"/>
                  </a:lnTo>
                  <a:lnTo>
                    <a:pt x="209" y="187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49" y="164"/>
                  </a:lnTo>
                  <a:lnTo>
                    <a:pt x="135" y="157"/>
                  </a:lnTo>
                  <a:lnTo>
                    <a:pt x="123" y="151"/>
                  </a:lnTo>
                  <a:lnTo>
                    <a:pt x="113" y="144"/>
                  </a:lnTo>
                  <a:lnTo>
                    <a:pt x="109" y="140"/>
                  </a:lnTo>
                  <a:lnTo>
                    <a:pt x="106" y="136"/>
                  </a:lnTo>
                  <a:lnTo>
                    <a:pt x="103" y="132"/>
                  </a:lnTo>
                  <a:lnTo>
                    <a:pt x="101" y="127"/>
                  </a:lnTo>
                  <a:lnTo>
                    <a:pt x="100" y="12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100" y="110"/>
                  </a:lnTo>
                  <a:lnTo>
                    <a:pt x="102" y="104"/>
                  </a:lnTo>
                  <a:lnTo>
                    <a:pt x="106" y="97"/>
                  </a:lnTo>
                  <a:lnTo>
                    <a:pt x="112" y="90"/>
                  </a:lnTo>
                  <a:lnTo>
                    <a:pt x="116" y="86"/>
                  </a:lnTo>
                  <a:lnTo>
                    <a:pt x="120" y="83"/>
                  </a:lnTo>
                  <a:lnTo>
                    <a:pt x="126" y="81"/>
                  </a:lnTo>
                  <a:lnTo>
                    <a:pt x="132" y="78"/>
                  </a:lnTo>
                  <a:lnTo>
                    <a:pt x="139" y="76"/>
                  </a:lnTo>
                  <a:lnTo>
                    <a:pt x="147" y="75"/>
                  </a:lnTo>
                  <a:lnTo>
                    <a:pt x="156" y="74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85" y="75"/>
                  </a:lnTo>
                  <a:lnTo>
                    <a:pt x="205" y="77"/>
                  </a:lnTo>
                  <a:lnTo>
                    <a:pt x="222" y="81"/>
                  </a:lnTo>
                  <a:lnTo>
                    <a:pt x="238" y="85"/>
                  </a:lnTo>
                  <a:lnTo>
                    <a:pt x="262" y="94"/>
                  </a:lnTo>
                  <a:lnTo>
                    <a:pt x="271" y="98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76" y="22"/>
                  </a:lnTo>
                  <a:lnTo>
                    <a:pt x="263" y="16"/>
                  </a:lnTo>
                  <a:lnTo>
                    <a:pt x="247" y="12"/>
                  </a:lnTo>
                  <a:lnTo>
                    <a:pt x="228" y="7"/>
                  </a:lnTo>
                  <a:lnTo>
                    <a:pt x="207" y="4"/>
                  </a:lnTo>
                  <a:lnTo>
                    <a:pt x="183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3" y="1"/>
                  </a:lnTo>
                  <a:lnTo>
                    <a:pt x="129" y="2"/>
                  </a:lnTo>
                  <a:lnTo>
                    <a:pt x="115" y="4"/>
                  </a:lnTo>
                  <a:lnTo>
                    <a:pt x="102" y="8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1"/>
                  </a:lnTo>
                  <a:lnTo>
                    <a:pt x="42" y="39"/>
                  </a:lnTo>
                  <a:lnTo>
                    <a:pt x="33" y="47"/>
                  </a:lnTo>
                  <a:lnTo>
                    <a:pt x="25" y="58"/>
                  </a:lnTo>
                  <a:lnTo>
                    <a:pt x="19" y="69"/>
                  </a:lnTo>
                  <a:lnTo>
                    <a:pt x="13" y="80"/>
                  </a:lnTo>
                  <a:lnTo>
                    <a:pt x="9" y="94"/>
                  </a:lnTo>
                  <a:lnTo>
                    <a:pt x="7" y="107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7" y="137"/>
                  </a:lnTo>
                  <a:lnTo>
                    <a:pt x="9" y="150"/>
                  </a:lnTo>
                  <a:lnTo>
                    <a:pt x="13" y="164"/>
                  </a:lnTo>
                  <a:lnTo>
                    <a:pt x="19" y="175"/>
                  </a:lnTo>
                  <a:lnTo>
                    <a:pt x="25" y="185"/>
                  </a:lnTo>
                  <a:lnTo>
                    <a:pt x="33" y="194"/>
                  </a:lnTo>
                  <a:lnTo>
                    <a:pt x="42" y="203"/>
                  </a:lnTo>
                  <a:lnTo>
                    <a:pt x="51" y="210"/>
                  </a:lnTo>
                  <a:lnTo>
                    <a:pt x="62" y="217"/>
                  </a:lnTo>
                  <a:lnTo>
                    <a:pt x="73" y="223"/>
                  </a:lnTo>
                  <a:lnTo>
                    <a:pt x="84" y="229"/>
                  </a:lnTo>
                  <a:lnTo>
                    <a:pt x="95" y="235"/>
                  </a:lnTo>
                  <a:lnTo>
                    <a:pt x="119" y="243"/>
                  </a:lnTo>
                  <a:lnTo>
                    <a:pt x="142" y="251"/>
                  </a:lnTo>
                  <a:lnTo>
                    <a:pt x="142" y="251"/>
                  </a:lnTo>
                  <a:lnTo>
                    <a:pt x="171" y="261"/>
                  </a:lnTo>
                  <a:lnTo>
                    <a:pt x="184" y="266"/>
                  </a:lnTo>
                  <a:lnTo>
                    <a:pt x="196" y="273"/>
                  </a:lnTo>
                  <a:lnTo>
                    <a:pt x="205" y="280"/>
                  </a:lnTo>
                  <a:lnTo>
                    <a:pt x="211" y="287"/>
                  </a:lnTo>
                  <a:lnTo>
                    <a:pt x="214" y="291"/>
                  </a:lnTo>
                  <a:lnTo>
                    <a:pt x="216" y="296"/>
                  </a:lnTo>
                  <a:lnTo>
                    <a:pt x="217" y="300"/>
                  </a:lnTo>
                  <a:lnTo>
                    <a:pt x="217" y="306"/>
                  </a:lnTo>
                  <a:lnTo>
                    <a:pt x="217" y="306"/>
                  </a:lnTo>
                  <a:lnTo>
                    <a:pt x="217" y="315"/>
                  </a:lnTo>
                  <a:lnTo>
                    <a:pt x="214" y="324"/>
                  </a:lnTo>
                  <a:lnTo>
                    <a:pt x="212" y="328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0"/>
                  </a:lnTo>
                  <a:lnTo>
                    <a:pt x="197" y="343"/>
                  </a:lnTo>
                  <a:lnTo>
                    <a:pt x="190" y="346"/>
                  </a:lnTo>
                  <a:lnTo>
                    <a:pt x="184" y="348"/>
                  </a:lnTo>
                  <a:lnTo>
                    <a:pt x="176" y="350"/>
                  </a:lnTo>
                  <a:lnTo>
                    <a:pt x="167" y="352"/>
                  </a:lnTo>
                  <a:lnTo>
                    <a:pt x="158" y="353"/>
                  </a:lnTo>
                  <a:lnTo>
                    <a:pt x="134" y="354"/>
                  </a:lnTo>
                  <a:lnTo>
                    <a:pt x="134" y="354"/>
                  </a:lnTo>
                  <a:lnTo>
                    <a:pt x="113" y="354"/>
                  </a:lnTo>
                  <a:lnTo>
                    <a:pt x="92" y="352"/>
                  </a:lnTo>
                  <a:lnTo>
                    <a:pt x="55" y="348"/>
                  </a:lnTo>
                  <a:lnTo>
                    <a:pt x="28" y="344"/>
                  </a:lnTo>
                  <a:lnTo>
                    <a:pt x="18" y="342"/>
                  </a:lnTo>
                  <a:lnTo>
                    <a:pt x="0" y="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 14"/>
            <p:cNvSpPr>
              <a:spLocks/>
            </p:cNvSpPr>
            <p:nvPr userDrawn="1"/>
          </p:nvSpPr>
          <p:spPr bwMode="auto">
            <a:xfrm>
              <a:off x="5059" y="3992"/>
              <a:ext cx="48" cy="71"/>
            </a:xfrm>
            <a:custGeom>
              <a:avLst/>
              <a:gdLst>
                <a:gd name="T0" fmla="*/ 0 w 194"/>
                <a:gd name="T1" fmla="*/ 7 h 282"/>
                <a:gd name="T2" fmla="*/ 0 w 194"/>
                <a:gd name="T3" fmla="*/ 7 h 282"/>
                <a:gd name="T4" fmla="*/ 14 w 194"/>
                <a:gd name="T5" fmla="*/ 4 h 282"/>
                <a:gd name="T6" fmla="*/ 31 w 194"/>
                <a:gd name="T7" fmla="*/ 2 h 282"/>
                <a:gd name="T8" fmla="*/ 52 w 194"/>
                <a:gd name="T9" fmla="*/ 0 h 282"/>
                <a:gd name="T10" fmla="*/ 73 w 194"/>
                <a:gd name="T11" fmla="*/ 0 h 282"/>
                <a:gd name="T12" fmla="*/ 73 w 194"/>
                <a:gd name="T13" fmla="*/ 0 h 282"/>
                <a:gd name="T14" fmla="*/ 87 w 194"/>
                <a:gd name="T15" fmla="*/ 0 h 282"/>
                <a:gd name="T16" fmla="*/ 98 w 194"/>
                <a:gd name="T17" fmla="*/ 1 h 282"/>
                <a:gd name="T18" fmla="*/ 110 w 194"/>
                <a:gd name="T19" fmla="*/ 4 h 282"/>
                <a:gd name="T20" fmla="*/ 121 w 194"/>
                <a:gd name="T21" fmla="*/ 7 h 282"/>
                <a:gd name="T22" fmla="*/ 132 w 194"/>
                <a:gd name="T23" fmla="*/ 11 h 282"/>
                <a:gd name="T24" fmla="*/ 141 w 194"/>
                <a:gd name="T25" fmla="*/ 17 h 282"/>
                <a:gd name="T26" fmla="*/ 151 w 194"/>
                <a:gd name="T27" fmla="*/ 24 h 282"/>
                <a:gd name="T28" fmla="*/ 159 w 194"/>
                <a:gd name="T29" fmla="*/ 31 h 282"/>
                <a:gd name="T30" fmla="*/ 166 w 194"/>
                <a:gd name="T31" fmla="*/ 40 h 282"/>
                <a:gd name="T32" fmla="*/ 174 w 194"/>
                <a:gd name="T33" fmla="*/ 49 h 282"/>
                <a:gd name="T34" fmla="*/ 180 w 194"/>
                <a:gd name="T35" fmla="*/ 61 h 282"/>
                <a:gd name="T36" fmla="*/ 185 w 194"/>
                <a:gd name="T37" fmla="*/ 74 h 282"/>
                <a:gd name="T38" fmla="*/ 189 w 194"/>
                <a:gd name="T39" fmla="*/ 88 h 282"/>
                <a:gd name="T40" fmla="*/ 192 w 194"/>
                <a:gd name="T41" fmla="*/ 103 h 282"/>
                <a:gd name="T42" fmla="*/ 193 w 194"/>
                <a:gd name="T43" fmla="*/ 119 h 282"/>
                <a:gd name="T44" fmla="*/ 194 w 194"/>
                <a:gd name="T45" fmla="*/ 138 h 282"/>
                <a:gd name="T46" fmla="*/ 194 w 194"/>
                <a:gd name="T47" fmla="*/ 138 h 282"/>
                <a:gd name="T48" fmla="*/ 194 w 194"/>
                <a:gd name="T49" fmla="*/ 155 h 282"/>
                <a:gd name="T50" fmla="*/ 193 w 194"/>
                <a:gd name="T51" fmla="*/ 172 h 282"/>
                <a:gd name="T52" fmla="*/ 191 w 194"/>
                <a:gd name="T53" fmla="*/ 187 h 282"/>
                <a:gd name="T54" fmla="*/ 188 w 194"/>
                <a:gd name="T55" fmla="*/ 202 h 282"/>
                <a:gd name="T56" fmla="*/ 185 w 194"/>
                <a:gd name="T57" fmla="*/ 215 h 282"/>
                <a:gd name="T58" fmla="*/ 181 w 194"/>
                <a:gd name="T59" fmla="*/ 226 h 282"/>
                <a:gd name="T60" fmla="*/ 175 w 194"/>
                <a:gd name="T61" fmla="*/ 238 h 282"/>
                <a:gd name="T62" fmla="*/ 168 w 194"/>
                <a:gd name="T63" fmla="*/ 247 h 282"/>
                <a:gd name="T64" fmla="*/ 160 w 194"/>
                <a:gd name="T65" fmla="*/ 255 h 282"/>
                <a:gd name="T66" fmla="*/ 151 w 194"/>
                <a:gd name="T67" fmla="*/ 262 h 282"/>
                <a:gd name="T68" fmla="*/ 141 w 194"/>
                <a:gd name="T69" fmla="*/ 269 h 282"/>
                <a:gd name="T70" fmla="*/ 129 w 194"/>
                <a:gd name="T71" fmla="*/ 274 h 282"/>
                <a:gd name="T72" fmla="*/ 115 w 194"/>
                <a:gd name="T73" fmla="*/ 277 h 282"/>
                <a:gd name="T74" fmla="*/ 100 w 194"/>
                <a:gd name="T75" fmla="*/ 280 h 282"/>
                <a:gd name="T76" fmla="*/ 84 w 194"/>
                <a:gd name="T77" fmla="*/ 282 h 282"/>
                <a:gd name="T78" fmla="*/ 65 w 194"/>
                <a:gd name="T79" fmla="*/ 282 h 282"/>
                <a:gd name="T80" fmla="*/ 65 w 194"/>
                <a:gd name="T81" fmla="*/ 282 h 282"/>
                <a:gd name="T82" fmla="*/ 42 w 194"/>
                <a:gd name="T83" fmla="*/ 281 h 282"/>
                <a:gd name="T84" fmla="*/ 20 w 194"/>
                <a:gd name="T85" fmla="*/ 280 h 282"/>
                <a:gd name="T86" fmla="*/ 0 w 194"/>
                <a:gd name="T87" fmla="*/ 278 h 282"/>
                <a:gd name="T88" fmla="*/ 0 w 194"/>
                <a:gd name="T89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82">
                  <a:moveTo>
                    <a:pt x="0" y="7"/>
                  </a:moveTo>
                  <a:lnTo>
                    <a:pt x="0" y="7"/>
                  </a:lnTo>
                  <a:lnTo>
                    <a:pt x="14" y="4"/>
                  </a:lnTo>
                  <a:lnTo>
                    <a:pt x="31" y="2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1"/>
                  </a:lnTo>
                  <a:lnTo>
                    <a:pt x="110" y="4"/>
                  </a:lnTo>
                  <a:lnTo>
                    <a:pt x="121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51" y="24"/>
                  </a:lnTo>
                  <a:lnTo>
                    <a:pt x="159" y="31"/>
                  </a:lnTo>
                  <a:lnTo>
                    <a:pt x="166" y="40"/>
                  </a:lnTo>
                  <a:lnTo>
                    <a:pt x="174" y="49"/>
                  </a:lnTo>
                  <a:lnTo>
                    <a:pt x="180" y="61"/>
                  </a:lnTo>
                  <a:lnTo>
                    <a:pt x="185" y="74"/>
                  </a:lnTo>
                  <a:lnTo>
                    <a:pt x="189" y="88"/>
                  </a:lnTo>
                  <a:lnTo>
                    <a:pt x="192" y="103"/>
                  </a:lnTo>
                  <a:lnTo>
                    <a:pt x="193" y="119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94" y="155"/>
                  </a:lnTo>
                  <a:lnTo>
                    <a:pt x="193" y="172"/>
                  </a:lnTo>
                  <a:lnTo>
                    <a:pt x="191" y="187"/>
                  </a:lnTo>
                  <a:lnTo>
                    <a:pt x="188" y="202"/>
                  </a:lnTo>
                  <a:lnTo>
                    <a:pt x="185" y="215"/>
                  </a:lnTo>
                  <a:lnTo>
                    <a:pt x="181" y="226"/>
                  </a:lnTo>
                  <a:lnTo>
                    <a:pt x="175" y="238"/>
                  </a:lnTo>
                  <a:lnTo>
                    <a:pt x="168" y="247"/>
                  </a:lnTo>
                  <a:lnTo>
                    <a:pt x="160" y="255"/>
                  </a:lnTo>
                  <a:lnTo>
                    <a:pt x="151" y="262"/>
                  </a:lnTo>
                  <a:lnTo>
                    <a:pt x="141" y="269"/>
                  </a:lnTo>
                  <a:lnTo>
                    <a:pt x="129" y="274"/>
                  </a:lnTo>
                  <a:lnTo>
                    <a:pt x="115" y="277"/>
                  </a:lnTo>
                  <a:lnTo>
                    <a:pt x="100" y="280"/>
                  </a:lnTo>
                  <a:lnTo>
                    <a:pt x="84" y="282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42" y="281"/>
                  </a:lnTo>
                  <a:lnTo>
                    <a:pt x="20" y="280"/>
                  </a:lnTo>
                  <a:lnTo>
                    <a:pt x="0" y="27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92" name="Freeform 15"/>
            <p:cNvSpPr>
              <a:spLocks/>
            </p:cNvSpPr>
            <p:nvPr userDrawn="1"/>
          </p:nvSpPr>
          <p:spPr bwMode="auto">
            <a:xfrm>
              <a:off x="5035" y="3974"/>
              <a:ext cx="97" cy="107"/>
            </a:xfrm>
            <a:custGeom>
              <a:avLst/>
              <a:gdLst>
                <a:gd name="T0" fmla="*/ 171 w 385"/>
                <a:gd name="T1" fmla="*/ 0 h 428"/>
                <a:gd name="T2" fmla="*/ 171 w 385"/>
                <a:gd name="T3" fmla="*/ 0 h 428"/>
                <a:gd name="T4" fmla="*/ 150 w 385"/>
                <a:gd name="T5" fmla="*/ 1 h 428"/>
                <a:gd name="T6" fmla="*/ 129 w 385"/>
                <a:gd name="T7" fmla="*/ 2 h 428"/>
                <a:gd name="T8" fmla="*/ 106 w 385"/>
                <a:gd name="T9" fmla="*/ 4 h 428"/>
                <a:gd name="T10" fmla="*/ 83 w 385"/>
                <a:gd name="T11" fmla="*/ 7 h 428"/>
                <a:gd name="T12" fmla="*/ 60 w 385"/>
                <a:gd name="T13" fmla="*/ 10 h 428"/>
                <a:gd name="T14" fmla="*/ 39 w 385"/>
                <a:gd name="T15" fmla="*/ 14 h 428"/>
                <a:gd name="T16" fmla="*/ 18 w 385"/>
                <a:gd name="T17" fmla="*/ 20 h 428"/>
                <a:gd name="T18" fmla="*/ 0 w 385"/>
                <a:gd name="T19" fmla="*/ 26 h 428"/>
                <a:gd name="T20" fmla="*/ 0 w 385"/>
                <a:gd name="T21" fmla="*/ 415 h 428"/>
                <a:gd name="T22" fmla="*/ 0 w 385"/>
                <a:gd name="T23" fmla="*/ 415 h 428"/>
                <a:gd name="T24" fmla="*/ 15 w 385"/>
                <a:gd name="T25" fmla="*/ 418 h 428"/>
                <a:gd name="T26" fmla="*/ 34 w 385"/>
                <a:gd name="T27" fmla="*/ 420 h 428"/>
                <a:gd name="T28" fmla="*/ 73 w 385"/>
                <a:gd name="T29" fmla="*/ 424 h 428"/>
                <a:gd name="T30" fmla="*/ 116 w 385"/>
                <a:gd name="T31" fmla="*/ 427 h 428"/>
                <a:gd name="T32" fmla="*/ 155 w 385"/>
                <a:gd name="T33" fmla="*/ 428 h 428"/>
                <a:gd name="T34" fmla="*/ 155 w 385"/>
                <a:gd name="T35" fmla="*/ 428 h 428"/>
                <a:gd name="T36" fmla="*/ 186 w 385"/>
                <a:gd name="T37" fmla="*/ 427 h 428"/>
                <a:gd name="T38" fmla="*/ 212 w 385"/>
                <a:gd name="T39" fmla="*/ 425 h 428"/>
                <a:gd name="T40" fmla="*/ 238 w 385"/>
                <a:gd name="T41" fmla="*/ 421 h 428"/>
                <a:gd name="T42" fmla="*/ 261 w 385"/>
                <a:gd name="T43" fmla="*/ 415 h 428"/>
                <a:gd name="T44" fmla="*/ 282 w 385"/>
                <a:gd name="T45" fmla="*/ 408 h 428"/>
                <a:gd name="T46" fmla="*/ 301 w 385"/>
                <a:gd name="T47" fmla="*/ 399 h 428"/>
                <a:gd name="T48" fmla="*/ 309 w 385"/>
                <a:gd name="T49" fmla="*/ 394 h 428"/>
                <a:gd name="T50" fmla="*/ 318 w 385"/>
                <a:gd name="T51" fmla="*/ 389 h 428"/>
                <a:gd name="T52" fmla="*/ 326 w 385"/>
                <a:gd name="T53" fmla="*/ 383 h 428"/>
                <a:gd name="T54" fmla="*/ 333 w 385"/>
                <a:gd name="T55" fmla="*/ 377 h 428"/>
                <a:gd name="T56" fmla="*/ 339 w 385"/>
                <a:gd name="T57" fmla="*/ 369 h 428"/>
                <a:gd name="T58" fmla="*/ 345 w 385"/>
                <a:gd name="T59" fmla="*/ 362 h 428"/>
                <a:gd name="T60" fmla="*/ 351 w 385"/>
                <a:gd name="T61" fmla="*/ 355 h 428"/>
                <a:gd name="T62" fmla="*/ 356 w 385"/>
                <a:gd name="T63" fmla="*/ 347 h 428"/>
                <a:gd name="T64" fmla="*/ 361 w 385"/>
                <a:gd name="T65" fmla="*/ 337 h 428"/>
                <a:gd name="T66" fmla="*/ 366 w 385"/>
                <a:gd name="T67" fmla="*/ 329 h 428"/>
                <a:gd name="T68" fmla="*/ 373 w 385"/>
                <a:gd name="T69" fmla="*/ 309 h 428"/>
                <a:gd name="T70" fmla="*/ 378 w 385"/>
                <a:gd name="T71" fmla="*/ 287 h 428"/>
                <a:gd name="T72" fmla="*/ 382 w 385"/>
                <a:gd name="T73" fmla="*/ 264 h 428"/>
                <a:gd name="T74" fmla="*/ 384 w 385"/>
                <a:gd name="T75" fmla="*/ 239 h 428"/>
                <a:gd name="T76" fmla="*/ 385 w 385"/>
                <a:gd name="T77" fmla="*/ 211 h 428"/>
                <a:gd name="T78" fmla="*/ 385 w 385"/>
                <a:gd name="T79" fmla="*/ 211 h 428"/>
                <a:gd name="T80" fmla="*/ 384 w 385"/>
                <a:gd name="T81" fmla="*/ 187 h 428"/>
                <a:gd name="T82" fmla="*/ 381 w 385"/>
                <a:gd name="T83" fmla="*/ 164 h 428"/>
                <a:gd name="T84" fmla="*/ 377 w 385"/>
                <a:gd name="T85" fmla="*/ 143 h 428"/>
                <a:gd name="T86" fmla="*/ 371 w 385"/>
                <a:gd name="T87" fmla="*/ 122 h 428"/>
                <a:gd name="T88" fmla="*/ 363 w 385"/>
                <a:gd name="T89" fmla="*/ 104 h 428"/>
                <a:gd name="T90" fmla="*/ 352 w 385"/>
                <a:gd name="T91" fmla="*/ 86 h 428"/>
                <a:gd name="T92" fmla="*/ 341 w 385"/>
                <a:gd name="T93" fmla="*/ 71 h 428"/>
                <a:gd name="T94" fmla="*/ 328 w 385"/>
                <a:gd name="T95" fmla="*/ 57 h 428"/>
                <a:gd name="T96" fmla="*/ 314 w 385"/>
                <a:gd name="T97" fmla="*/ 43 h 428"/>
                <a:gd name="T98" fmla="*/ 297 w 385"/>
                <a:gd name="T99" fmla="*/ 32 h 428"/>
                <a:gd name="T100" fmla="*/ 280 w 385"/>
                <a:gd name="T101" fmla="*/ 23 h 428"/>
                <a:gd name="T102" fmla="*/ 260 w 385"/>
                <a:gd name="T103" fmla="*/ 14 h 428"/>
                <a:gd name="T104" fmla="*/ 240 w 385"/>
                <a:gd name="T105" fmla="*/ 8 h 428"/>
                <a:gd name="T106" fmla="*/ 218 w 385"/>
                <a:gd name="T107" fmla="*/ 4 h 428"/>
                <a:gd name="T108" fmla="*/ 195 w 385"/>
                <a:gd name="T109" fmla="*/ 1 h 428"/>
                <a:gd name="T110" fmla="*/ 171 w 385"/>
                <a:gd name="T11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5" h="428">
                  <a:moveTo>
                    <a:pt x="171" y="0"/>
                  </a:moveTo>
                  <a:lnTo>
                    <a:pt x="171" y="0"/>
                  </a:lnTo>
                  <a:lnTo>
                    <a:pt x="150" y="1"/>
                  </a:lnTo>
                  <a:lnTo>
                    <a:pt x="129" y="2"/>
                  </a:lnTo>
                  <a:lnTo>
                    <a:pt x="106" y="4"/>
                  </a:lnTo>
                  <a:lnTo>
                    <a:pt x="83" y="7"/>
                  </a:lnTo>
                  <a:lnTo>
                    <a:pt x="60" y="10"/>
                  </a:lnTo>
                  <a:lnTo>
                    <a:pt x="39" y="14"/>
                  </a:lnTo>
                  <a:lnTo>
                    <a:pt x="18" y="20"/>
                  </a:lnTo>
                  <a:lnTo>
                    <a:pt x="0" y="26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15" y="418"/>
                  </a:lnTo>
                  <a:lnTo>
                    <a:pt x="34" y="420"/>
                  </a:lnTo>
                  <a:lnTo>
                    <a:pt x="73" y="424"/>
                  </a:lnTo>
                  <a:lnTo>
                    <a:pt x="116" y="427"/>
                  </a:lnTo>
                  <a:lnTo>
                    <a:pt x="155" y="428"/>
                  </a:lnTo>
                  <a:lnTo>
                    <a:pt x="155" y="428"/>
                  </a:lnTo>
                  <a:lnTo>
                    <a:pt x="186" y="427"/>
                  </a:lnTo>
                  <a:lnTo>
                    <a:pt x="212" y="425"/>
                  </a:lnTo>
                  <a:lnTo>
                    <a:pt x="238" y="421"/>
                  </a:lnTo>
                  <a:lnTo>
                    <a:pt x="261" y="415"/>
                  </a:lnTo>
                  <a:lnTo>
                    <a:pt x="282" y="408"/>
                  </a:lnTo>
                  <a:lnTo>
                    <a:pt x="301" y="399"/>
                  </a:lnTo>
                  <a:lnTo>
                    <a:pt x="309" y="394"/>
                  </a:lnTo>
                  <a:lnTo>
                    <a:pt x="318" y="389"/>
                  </a:lnTo>
                  <a:lnTo>
                    <a:pt x="326" y="383"/>
                  </a:lnTo>
                  <a:lnTo>
                    <a:pt x="333" y="377"/>
                  </a:lnTo>
                  <a:lnTo>
                    <a:pt x="339" y="369"/>
                  </a:lnTo>
                  <a:lnTo>
                    <a:pt x="345" y="362"/>
                  </a:lnTo>
                  <a:lnTo>
                    <a:pt x="351" y="355"/>
                  </a:lnTo>
                  <a:lnTo>
                    <a:pt x="356" y="347"/>
                  </a:lnTo>
                  <a:lnTo>
                    <a:pt x="361" y="337"/>
                  </a:lnTo>
                  <a:lnTo>
                    <a:pt x="366" y="329"/>
                  </a:lnTo>
                  <a:lnTo>
                    <a:pt x="373" y="309"/>
                  </a:lnTo>
                  <a:lnTo>
                    <a:pt x="378" y="287"/>
                  </a:lnTo>
                  <a:lnTo>
                    <a:pt x="382" y="264"/>
                  </a:lnTo>
                  <a:lnTo>
                    <a:pt x="384" y="239"/>
                  </a:lnTo>
                  <a:lnTo>
                    <a:pt x="385" y="211"/>
                  </a:lnTo>
                  <a:lnTo>
                    <a:pt x="385" y="211"/>
                  </a:lnTo>
                  <a:lnTo>
                    <a:pt x="384" y="187"/>
                  </a:lnTo>
                  <a:lnTo>
                    <a:pt x="381" y="164"/>
                  </a:lnTo>
                  <a:lnTo>
                    <a:pt x="377" y="143"/>
                  </a:lnTo>
                  <a:lnTo>
                    <a:pt x="371" y="122"/>
                  </a:lnTo>
                  <a:lnTo>
                    <a:pt x="363" y="104"/>
                  </a:lnTo>
                  <a:lnTo>
                    <a:pt x="352" y="86"/>
                  </a:lnTo>
                  <a:lnTo>
                    <a:pt x="341" y="71"/>
                  </a:lnTo>
                  <a:lnTo>
                    <a:pt x="328" y="57"/>
                  </a:lnTo>
                  <a:lnTo>
                    <a:pt x="314" y="43"/>
                  </a:lnTo>
                  <a:lnTo>
                    <a:pt x="297" y="32"/>
                  </a:lnTo>
                  <a:lnTo>
                    <a:pt x="280" y="23"/>
                  </a:lnTo>
                  <a:lnTo>
                    <a:pt x="260" y="14"/>
                  </a:lnTo>
                  <a:lnTo>
                    <a:pt x="240" y="8"/>
                  </a:lnTo>
                  <a:lnTo>
                    <a:pt x="218" y="4"/>
                  </a:lnTo>
                  <a:lnTo>
                    <a:pt x="195" y="1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38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10685313" y="36245"/>
            <a:ext cx="874464" cy="651751"/>
            <a:chOff x="8388192" y="36245"/>
            <a:chExt cx="874464" cy="651751"/>
          </a:xfrm>
        </p:grpSpPr>
        <p:grpSp>
          <p:nvGrpSpPr>
            <p:cNvPr id="45" name="Group 44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70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68" name="TextBox 67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>
                      <a:lumMod val="65000"/>
                    </a:schemeClr>
                  </a:solidFill>
                </a:rPr>
                <a:t>Strictly</a:t>
              </a:r>
              <a:endParaRPr lang="en-GB" sz="51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rgbClr val="FF0000"/>
                  </a:solidFill>
                </a:rPr>
                <a:t>CONFIDENTIAL</a:t>
              </a:r>
              <a:endParaRPr lang="en-GB" sz="58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0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divider grey">
    <p:bg>
      <p:bgPr>
        <a:solidFill>
          <a:srgbClr val="D7D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"/>
          <p:cNvGrpSpPr>
            <a:grpSpLocks noChangeAspect="1"/>
          </p:cNvGrpSpPr>
          <p:nvPr userDrawn="1"/>
        </p:nvGrpSpPr>
        <p:grpSpPr bwMode="auto">
          <a:xfrm>
            <a:off x="9791822" y="6125184"/>
            <a:ext cx="1289050" cy="169863"/>
            <a:chOff x="4649" y="3974"/>
            <a:chExt cx="812" cy="107"/>
          </a:xfrm>
        </p:grpSpPr>
        <p:sp>
          <p:nvSpPr>
            <p:cNvPr id="5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49" y="3974"/>
              <a:ext cx="8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4649" y="3974"/>
              <a:ext cx="812" cy="107"/>
            </a:xfrm>
            <a:custGeom>
              <a:avLst/>
              <a:gdLst>
                <a:gd name="T0" fmla="*/ 2293 w 3248"/>
                <a:gd name="T1" fmla="*/ 424 h 428"/>
                <a:gd name="T2" fmla="*/ 2209 w 3248"/>
                <a:gd name="T3" fmla="*/ 355 h 428"/>
                <a:gd name="T4" fmla="*/ 2159 w 3248"/>
                <a:gd name="T5" fmla="*/ 76 h 428"/>
                <a:gd name="T6" fmla="*/ 2306 w 3248"/>
                <a:gd name="T7" fmla="*/ 5 h 428"/>
                <a:gd name="T8" fmla="*/ 2042 w 3248"/>
                <a:gd name="T9" fmla="*/ 407 h 428"/>
                <a:gd name="T10" fmla="*/ 611 w 3248"/>
                <a:gd name="T11" fmla="*/ 11 h 428"/>
                <a:gd name="T12" fmla="*/ 672 w 3248"/>
                <a:gd name="T13" fmla="*/ 353 h 428"/>
                <a:gd name="T14" fmla="*/ 737 w 3248"/>
                <a:gd name="T15" fmla="*/ 376 h 428"/>
                <a:gd name="T16" fmla="*/ 909 w 3248"/>
                <a:gd name="T17" fmla="*/ 1 h 428"/>
                <a:gd name="T18" fmla="*/ 261 w 3248"/>
                <a:gd name="T19" fmla="*/ 332 h 428"/>
                <a:gd name="T20" fmla="*/ 114 w 3248"/>
                <a:gd name="T21" fmla="*/ 347 h 428"/>
                <a:gd name="T22" fmla="*/ 94 w 3248"/>
                <a:gd name="T23" fmla="*/ 277 h 428"/>
                <a:gd name="T24" fmla="*/ 261 w 3248"/>
                <a:gd name="T25" fmla="*/ 332 h 428"/>
                <a:gd name="T26" fmla="*/ 52 w 3248"/>
                <a:gd name="T27" fmla="*/ 102 h 428"/>
                <a:gd name="T28" fmla="*/ 234 w 3248"/>
                <a:gd name="T29" fmla="*/ 90 h 428"/>
                <a:gd name="T30" fmla="*/ 179 w 3248"/>
                <a:gd name="T31" fmla="*/ 176 h 428"/>
                <a:gd name="T32" fmla="*/ 9 w 3248"/>
                <a:gd name="T33" fmla="*/ 257 h 428"/>
                <a:gd name="T34" fmla="*/ 35 w 3248"/>
                <a:gd name="T35" fmla="*/ 394 h 428"/>
                <a:gd name="T36" fmla="*/ 164 w 3248"/>
                <a:gd name="T37" fmla="*/ 426 h 428"/>
                <a:gd name="T38" fmla="*/ 284 w 3248"/>
                <a:gd name="T39" fmla="*/ 404 h 428"/>
                <a:gd name="T40" fmla="*/ 331 w 3248"/>
                <a:gd name="T41" fmla="*/ 45 h 428"/>
                <a:gd name="T42" fmla="*/ 1319 w 3248"/>
                <a:gd name="T43" fmla="*/ 332 h 428"/>
                <a:gd name="T44" fmla="*/ 1168 w 3248"/>
                <a:gd name="T45" fmla="*/ 344 h 428"/>
                <a:gd name="T46" fmla="*/ 1155 w 3248"/>
                <a:gd name="T47" fmla="*/ 272 h 428"/>
                <a:gd name="T48" fmla="*/ 1264 w 3248"/>
                <a:gd name="T49" fmla="*/ 0 h 428"/>
                <a:gd name="T50" fmla="*/ 1122 w 3248"/>
                <a:gd name="T51" fmla="*/ 98 h 428"/>
                <a:gd name="T52" fmla="*/ 1298 w 3248"/>
                <a:gd name="T53" fmla="*/ 94 h 428"/>
                <a:gd name="T54" fmla="*/ 1212 w 3248"/>
                <a:gd name="T55" fmla="*/ 177 h 428"/>
                <a:gd name="T56" fmla="*/ 1064 w 3248"/>
                <a:gd name="T57" fmla="*/ 270 h 428"/>
                <a:gd name="T58" fmla="*/ 1102 w 3248"/>
                <a:gd name="T59" fmla="*/ 401 h 428"/>
                <a:gd name="T60" fmla="*/ 1246 w 3248"/>
                <a:gd name="T61" fmla="*/ 423 h 428"/>
                <a:gd name="T62" fmla="*/ 1354 w 3248"/>
                <a:gd name="T63" fmla="*/ 407 h 428"/>
                <a:gd name="T64" fmla="*/ 1381 w 3248"/>
                <a:gd name="T65" fmla="*/ 36 h 428"/>
                <a:gd name="T66" fmla="*/ 2714 w 3248"/>
                <a:gd name="T67" fmla="*/ 326 h 428"/>
                <a:gd name="T68" fmla="*/ 2576 w 3248"/>
                <a:gd name="T69" fmla="*/ 337 h 428"/>
                <a:gd name="T70" fmla="*/ 2533 w 3248"/>
                <a:gd name="T71" fmla="*/ 4 h 428"/>
                <a:gd name="T72" fmla="*/ 2468 w 3248"/>
                <a:gd name="T73" fmla="*/ 364 h 428"/>
                <a:gd name="T74" fmla="*/ 2611 w 3248"/>
                <a:gd name="T75" fmla="*/ 427 h 428"/>
                <a:gd name="T76" fmla="*/ 2761 w 3248"/>
                <a:gd name="T77" fmla="*/ 403 h 428"/>
                <a:gd name="T78" fmla="*/ 2937 w 3248"/>
                <a:gd name="T79" fmla="*/ 413 h 428"/>
                <a:gd name="T80" fmla="*/ 3135 w 3248"/>
                <a:gd name="T81" fmla="*/ 422 h 428"/>
                <a:gd name="T82" fmla="*/ 3248 w 3248"/>
                <a:gd name="T83" fmla="*/ 300 h 428"/>
                <a:gd name="T84" fmla="*/ 3184 w 3248"/>
                <a:gd name="T85" fmla="*/ 204 h 428"/>
                <a:gd name="T86" fmla="*/ 3038 w 3248"/>
                <a:gd name="T87" fmla="*/ 127 h 428"/>
                <a:gd name="T88" fmla="*/ 3076 w 3248"/>
                <a:gd name="T89" fmla="*/ 76 h 428"/>
                <a:gd name="T90" fmla="*/ 3232 w 3248"/>
                <a:gd name="T91" fmla="*/ 30 h 428"/>
                <a:gd name="T92" fmla="*/ 3039 w 3248"/>
                <a:gd name="T93" fmla="*/ 8 h 428"/>
                <a:gd name="T94" fmla="*/ 2943 w 3248"/>
                <a:gd name="T95" fmla="*/ 122 h 428"/>
                <a:gd name="T96" fmla="*/ 3021 w 3248"/>
                <a:gd name="T97" fmla="*/ 229 h 428"/>
                <a:gd name="T98" fmla="*/ 3154 w 3248"/>
                <a:gd name="T99" fmla="*/ 300 h 428"/>
                <a:gd name="T100" fmla="*/ 3113 w 3248"/>
                <a:gd name="T101" fmla="*/ 350 h 428"/>
                <a:gd name="T102" fmla="*/ 1639 w 3248"/>
                <a:gd name="T103" fmla="*/ 80 h 428"/>
                <a:gd name="T104" fmla="*/ 1790 w 3248"/>
                <a:gd name="T105" fmla="*/ 97 h 428"/>
                <a:gd name="T106" fmla="*/ 1832 w 3248"/>
                <a:gd name="T107" fmla="*/ 245 h 428"/>
                <a:gd name="T108" fmla="*/ 1739 w 3248"/>
                <a:gd name="T109" fmla="*/ 353 h 428"/>
                <a:gd name="T110" fmla="*/ 1652 w 3248"/>
                <a:gd name="T111" fmla="*/ 4 h 428"/>
                <a:gd name="T112" fmla="*/ 1701 w 3248"/>
                <a:gd name="T113" fmla="*/ 428 h 428"/>
                <a:gd name="T114" fmla="*/ 1885 w 3248"/>
                <a:gd name="T115" fmla="*/ 369 h 428"/>
                <a:gd name="T116" fmla="*/ 1930 w 3248"/>
                <a:gd name="T117" fmla="*/ 187 h 428"/>
                <a:gd name="T118" fmla="*/ 1786 w 3248"/>
                <a:gd name="T1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8" h="428">
                  <a:moveTo>
                    <a:pt x="2042" y="407"/>
                  </a:moveTo>
                  <a:lnTo>
                    <a:pt x="2042" y="407"/>
                  </a:lnTo>
                  <a:lnTo>
                    <a:pt x="2055" y="411"/>
                  </a:lnTo>
                  <a:lnTo>
                    <a:pt x="2089" y="418"/>
                  </a:lnTo>
                  <a:lnTo>
                    <a:pt x="2113" y="421"/>
                  </a:lnTo>
                  <a:lnTo>
                    <a:pt x="2140" y="425"/>
                  </a:lnTo>
                  <a:lnTo>
                    <a:pt x="2171" y="427"/>
                  </a:lnTo>
                  <a:lnTo>
                    <a:pt x="2205" y="428"/>
                  </a:lnTo>
                  <a:lnTo>
                    <a:pt x="2205" y="428"/>
                  </a:lnTo>
                  <a:lnTo>
                    <a:pt x="2239" y="427"/>
                  </a:lnTo>
                  <a:lnTo>
                    <a:pt x="2268" y="426"/>
                  </a:lnTo>
                  <a:lnTo>
                    <a:pt x="2293" y="424"/>
                  </a:lnTo>
                  <a:lnTo>
                    <a:pt x="2312" y="422"/>
                  </a:lnTo>
                  <a:lnTo>
                    <a:pt x="2339" y="419"/>
                  </a:lnTo>
                  <a:lnTo>
                    <a:pt x="2347" y="417"/>
                  </a:lnTo>
                  <a:lnTo>
                    <a:pt x="2347" y="346"/>
                  </a:lnTo>
                  <a:lnTo>
                    <a:pt x="2347" y="346"/>
                  </a:lnTo>
                  <a:lnTo>
                    <a:pt x="2339" y="347"/>
                  </a:lnTo>
                  <a:lnTo>
                    <a:pt x="2314" y="351"/>
                  </a:lnTo>
                  <a:lnTo>
                    <a:pt x="2277" y="354"/>
                  </a:lnTo>
                  <a:lnTo>
                    <a:pt x="2255" y="355"/>
                  </a:lnTo>
                  <a:lnTo>
                    <a:pt x="2230" y="355"/>
                  </a:lnTo>
                  <a:lnTo>
                    <a:pt x="2230" y="355"/>
                  </a:lnTo>
                  <a:lnTo>
                    <a:pt x="2209" y="355"/>
                  </a:lnTo>
                  <a:lnTo>
                    <a:pt x="2191" y="354"/>
                  </a:lnTo>
                  <a:lnTo>
                    <a:pt x="2160" y="351"/>
                  </a:lnTo>
                  <a:lnTo>
                    <a:pt x="2141" y="349"/>
                  </a:lnTo>
                  <a:lnTo>
                    <a:pt x="2134" y="348"/>
                  </a:lnTo>
                  <a:lnTo>
                    <a:pt x="2134" y="247"/>
                  </a:lnTo>
                  <a:lnTo>
                    <a:pt x="2318" y="247"/>
                  </a:lnTo>
                  <a:lnTo>
                    <a:pt x="2318" y="175"/>
                  </a:lnTo>
                  <a:lnTo>
                    <a:pt x="2134" y="175"/>
                  </a:lnTo>
                  <a:lnTo>
                    <a:pt x="2134" y="79"/>
                  </a:lnTo>
                  <a:lnTo>
                    <a:pt x="2134" y="79"/>
                  </a:lnTo>
                  <a:lnTo>
                    <a:pt x="2141" y="78"/>
                  </a:lnTo>
                  <a:lnTo>
                    <a:pt x="2159" y="76"/>
                  </a:lnTo>
                  <a:lnTo>
                    <a:pt x="2187" y="74"/>
                  </a:lnTo>
                  <a:lnTo>
                    <a:pt x="2224" y="73"/>
                  </a:lnTo>
                  <a:lnTo>
                    <a:pt x="2224" y="73"/>
                  </a:lnTo>
                  <a:lnTo>
                    <a:pt x="2247" y="73"/>
                  </a:lnTo>
                  <a:lnTo>
                    <a:pt x="2268" y="74"/>
                  </a:lnTo>
                  <a:lnTo>
                    <a:pt x="2305" y="77"/>
                  </a:lnTo>
                  <a:lnTo>
                    <a:pt x="2331" y="80"/>
                  </a:lnTo>
                  <a:lnTo>
                    <a:pt x="2340" y="82"/>
                  </a:lnTo>
                  <a:lnTo>
                    <a:pt x="2340" y="10"/>
                  </a:lnTo>
                  <a:lnTo>
                    <a:pt x="2340" y="10"/>
                  </a:lnTo>
                  <a:lnTo>
                    <a:pt x="2331" y="9"/>
                  </a:lnTo>
                  <a:lnTo>
                    <a:pt x="2306" y="5"/>
                  </a:lnTo>
                  <a:lnTo>
                    <a:pt x="2266" y="2"/>
                  </a:lnTo>
                  <a:lnTo>
                    <a:pt x="2242" y="1"/>
                  </a:lnTo>
                  <a:lnTo>
                    <a:pt x="2214" y="0"/>
                  </a:lnTo>
                  <a:lnTo>
                    <a:pt x="2214" y="0"/>
                  </a:lnTo>
                  <a:lnTo>
                    <a:pt x="2176" y="1"/>
                  </a:lnTo>
                  <a:lnTo>
                    <a:pt x="2144" y="3"/>
                  </a:lnTo>
                  <a:lnTo>
                    <a:pt x="2114" y="6"/>
                  </a:lnTo>
                  <a:lnTo>
                    <a:pt x="2089" y="9"/>
                  </a:lnTo>
                  <a:lnTo>
                    <a:pt x="2069" y="13"/>
                  </a:lnTo>
                  <a:lnTo>
                    <a:pt x="2055" y="15"/>
                  </a:lnTo>
                  <a:lnTo>
                    <a:pt x="2042" y="19"/>
                  </a:lnTo>
                  <a:lnTo>
                    <a:pt x="2042" y="407"/>
                  </a:lnTo>
                  <a:close/>
                  <a:moveTo>
                    <a:pt x="726" y="246"/>
                  </a:moveTo>
                  <a:lnTo>
                    <a:pt x="726" y="246"/>
                  </a:lnTo>
                  <a:lnTo>
                    <a:pt x="722" y="257"/>
                  </a:lnTo>
                  <a:lnTo>
                    <a:pt x="719" y="270"/>
                  </a:lnTo>
                  <a:lnTo>
                    <a:pt x="719" y="270"/>
                  </a:lnTo>
                  <a:lnTo>
                    <a:pt x="715" y="257"/>
                  </a:lnTo>
                  <a:lnTo>
                    <a:pt x="712" y="246"/>
                  </a:lnTo>
                  <a:lnTo>
                    <a:pt x="630" y="39"/>
                  </a:lnTo>
                  <a:lnTo>
                    <a:pt x="630" y="39"/>
                  </a:lnTo>
                  <a:lnTo>
                    <a:pt x="624" y="28"/>
                  </a:lnTo>
                  <a:lnTo>
                    <a:pt x="618" y="19"/>
                  </a:lnTo>
                  <a:lnTo>
                    <a:pt x="611" y="11"/>
                  </a:lnTo>
                  <a:lnTo>
                    <a:pt x="603" y="7"/>
                  </a:lnTo>
                  <a:lnTo>
                    <a:pt x="593" y="3"/>
                  </a:lnTo>
                  <a:lnTo>
                    <a:pt x="581" y="1"/>
                  </a:lnTo>
                  <a:lnTo>
                    <a:pt x="569" y="1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29" y="1"/>
                  </a:lnTo>
                  <a:lnTo>
                    <a:pt x="513" y="2"/>
                  </a:lnTo>
                  <a:lnTo>
                    <a:pt x="471" y="422"/>
                  </a:lnTo>
                  <a:lnTo>
                    <a:pt x="564" y="422"/>
                  </a:lnTo>
                  <a:lnTo>
                    <a:pt x="584" y="140"/>
                  </a:lnTo>
                  <a:lnTo>
                    <a:pt x="672" y="353"/>
                  </a:lnTo>
                  <a:lnTo>
                    <a:pt x="672" y="353"/>
                  </a:lnTo>
                  <a:lnTo>
                    <a:pt x="675" y="359"/>
                  </a:lnTo>
                  <a:lnTo>
                    <a:pt x="679" y="364"/>
                  </a:lnTo>
                  <a:lnTo>
                    <a:pt x="684" y="368"/>
                  </a:lnTo>
                  <a:lnTo>
                    <a:pt x="689" y="371"/>
                  </a:lnTo>
                  <a:lnTo>
                    <a:pt x="695" y="373"/>
                  </a:lnTo>
                  <a:lnTo>
                    <a:pt x="702" y="376"/>
                  </a:lnTo>
                  <a:lnTo>
                    <a:pt x="710" y="377"/>
                  </a:lnTo>
                  <a:lnTo>
                    <a:pt x="719" y="377"/>
                  </a:lnTo>
                  <a:lnTo>
                    <a:pt x="719" y="377"/>
                  </a:lnTo>
                  <a:lnTo>
                    <a:pt x="728" y="377"/>
                  </a:lnTo>
                  <a:lnTo>
                    <a:pt x="737" y="376"/>
                  </a:lnTo>
                  <a:lnTo>
                    <a:pt x="744" y="373"/>
                  </a:lnTo>
                  <a:lnTo>
                    <a:pt x="750" y="371"/>
                  </a:lnTo>
                  <a:lnTo>
                    <a:pt x="755" y="368"/>
                  </a:lnTo>
                  <a:lnTo>
                    <a:pt x="759" y="364"/>
                  </a:lnTo>
                  <a:lnTo>
                    <a:pt x="762" y="359"/>
                  </a:lnTo>
                  <a:lnTo>
                    <a:pt x="765" y="353"/>
                  </a:lnTo>
                  <a:lnTo>
                    <a:pt x="853" y="140"/>
                  </a:lnTo>
                  <a:lnTo>
                    <a:pt x="874" y="422"/>
                  </a:lnTo>
                  <a:lnTo>
                    <a:pt x="967" y="422"/>
                  </a:lnTo>
                  <a:lnTo>
                    <a:pt x="925" y="2"/>
                  </a:lnTo>
                  <a:lnTo>
                    <a:pt x="925" y="2"/>
                  </a:lnTo>
                  <a:lnTo>
                    <a:pt x="909" y="1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68" y="1"/>
                  </a:lnTo>
                  <a:lnTo>
                    <a:pt x="856" y="1"/>
                  </a:lnTo>
                  <a:lnTo>
                    <a:pt x="845" y="3"/>
                  </a:lnTo>
                  <a:lnTo>
                    <a:pt x="836" y="7"/>
                  </a:lnTo>
                  <a:lnTo>
                    <a:pt x="827" y="11"/>
                  </a:lnTo>
                  <a:lnTo>
                    <a:pt x="819" y="19"/>
                  </a:lnTo>
                  <a:lnTo>
                    <a:pt x="813" y="28"/>
                  </a:lnTo>
                  <a:lnTo>
                    <a:pt x="808" y="39"/>
                  </a:lnTo>
                  <a:lnTo>
                    <a:pt x="726" y="246"/>
                  </a:lnTo>
                  <a:close/>
                  <a:moveTo>
                    <a:pt x="261" y="332"/>
                  </a:moveTo>
                  <a:lnTo>
                    <a:pt x="261" y="332"/>
                  </a:lnTo>
                  <a:lnTo>
                    <a:pt x="241" y="338"/>
                  </a:lnTo>
                  <a:lnTo>
                    <a:pt x="215" y="347"/>
                  </a:lnTo>
                  <a:lnTo>
                    <a:pt x="200" y="350"/>
                  </a:lnTo>
                  <a:lnTo>
                    <a:pt x="186" y="353"/>
                  </a:lnTo>
                  <a:lnTo>
                    <a:pt x="172" y="355"/>
                  </a:lnTo>
                  <a:lnTo>
                    <a:pt x="157" y="355"/>
                  </a:lnTo>
                  <a:lnTo>
                    <a:pt x="157" y="355"/>
                  </a:lnTo>
                  <a:lnTo>
                    <a:pt x="144" y="355"/>
                  </a:lnTo>
                  <a:lnTo>
                    <a:pt x="131" y="353"/>
                  </a:lnTo>
                  <a:lnTo>
                    <a:pt x="120" y="349"/>
                  </a:lnTo>
                  <a:lnTo>
                    <a:pt x="114" y="347"/>
                  </a:lnTo>
                  <a:lnTo>
                    <a:pt x="109" y="344"/>
                  </a:lnTo>
                  <a:lnTo>
                    <a:pt x="105" y="340"/>
                  </a:lnTo>
                  <a:lnTo>
                    <a:pt x="101" y="336"/>
                  </a:lnTo>
                  <a:lnTo>
                    <a:pt x="98" y="331"/>
                  </a:lnTo>
                  <a:lnTo>
                    <a:pt x="95" y="326"/>
                  </a:lnTo>
                  <a:lnTo>
                    <a:pt x="93" y="321"/>
                  </a:lnTo>
                  <a:lnTo>
                    <a:pt x="92" y="315"/>
                  </a:lnTo>
                  <a:lnTo>
                    <a:pt x="91" y="308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1" y="288"/>
                  </a:lnTo>
                  <a:lnTo>
                    <a:pt x="94" y="277"/>
                  </a:lnTo>
                  <a:lnTo>
                    <a:pt x="96" y="272"/>
                  </a:lnTo>
                  <a:lnTo>
                    <a:pt x="99" y="266"/>
                  </a:lnTo>
                  <a:lnTo>
                    <a:pt x="103" y="262"/>
                  </a:lnTo>
                  <a:lnTo>
                    <a:pt x="106" y="258"/>
                  </a:lnTo>
                  <a:lnTo>
                    <a:pt x="111" y="255"/>
                  </a:lnTo>
                  <a:lnTo>
                    <a:pt x="116" y="252"/>
                  </a:lnTo>
                  <a:lnTo>
                    <a:pt x="123" y="249"/>
                  </a:lnTo>
                  <a:lnTo>
                    <a:pt x="129" y="247"/>
                  </a:lnTo>
                  <a:lnTo>
                    <a:pt x="145" y="244"/>
                  </a:lnTo>
                  <a:lnTo>
                    <a:pt x="162" y="242"/>
                  </a:lnTo>
                  <a:lnTo>
                    <a:pt x="261" y="239"/>
                  </a:lnTo>
                  <a:lnTo>
                    <a:pt x="261" y="332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  <a:close/>
                  <a:moveTo>
                    <a:pt x="1319" y="332"/>
                  </a:moveTo>
                  <a:lnTo>
                    <a:pt x="1319" y="332"/>
                  </a:lnTo>
                  <a:lnTo>
                    <a:pt x="1300" y="338"/>
                  </a:lnTo>
                  <a:lnTo>
                    <a:pt x="1273" y="347"/>
                  </a:lnTo>
                  <a:lnTo>
                    <a:pt x="1259" y="350"/>
                  </a:lnTo>
                  <a:lnTo>
                    <a:pt x="1243" y="353"/>
                  </a:lnTo>
                  <a:lnTo>
                    <a:pt x="1229" y="355"/>
                  </a:lnTo>
                  <a:lnTo>
                    <a:pt x="1216" y="355"/>
                  </a:lnTo>
                  <a:lnTo>
                    <a:pt x="1216" y="355"/>
                  </a:lnTo>
                  <a:lnTo>
                    <a:pt x="1202" y="355"/>
                  </a:lnTo>
                  <a:lnTo>
                    <a:pt x="1189" y="353"/>
                  </a:lnTo>
                  <a:lnTo>
                    <a:pt x="1177" y="349"/>
                  </a:lnTo>
                  <a:lnTo>
                    <a:pt x="1172" y="347"/>
                  </a:lnTo>
                  <a:lnTo>
                    <a:pt x="1168" y="344"/>
                  </a:lnTo>
                  <a:lnTo>
                    <a:pt x="1164" y="340"/>
                  </a:lnTo>
                  <a:lnTo>
                    <a:pt x="1160" y="336"/>
                  </a:lnTo>
                  <a:lnTo>
                    <a:pt x="1157" y="331"/>
                  </a:lnTo>
                  <a:lnTo>
                    <a:pt x="1154" y="326"/>
                  </a:lnTo>
                  <a:lnTo>
                    <a:pt x="1151" y="321"/>
                  </a:lnTo>
                  <a:lnTo>
                    <a:pt x="1149" y="315"/>
                  </a:lnTo>
                  <a:lnTo>
                    <a:pt x="1148" y="308"/>
                  </a:lnTo>
                  <a:lnTo>
                    <a:pt x="1148" y="300"/>
                  </a:lnTo>
                  <a:lnTo>
                    <a:pt x="1148" y="300"/>
                  </a:lnTo>
                  <a:lnTo>
                    <a:pt x="1149" y="288"/>
                  </a:lnTo>
                  <a:lnTo>
                    <a:pt x="1152" y="277"/>
                  </a:lnTo>
                  <a:lnTo>
                    <a:pt x="1155" y="272"/>
                  </a:lnTo>
                  <a:lnTo>
                    <a:pt x="1158" y="266"/>
                  </a:lnTo>
                  <a:lnTo>
                    <a:pt x="1161" y="262"/>
                  </a:lnTo>
                  <a:lnTo>
                    <a:pt x="1165" y="258"/>
                  </a:lnTo>
                  <a:lnTo>
                    <a:pt x="1170" y="255"/>
                  </a:lnTo>
                  <a:lnTo>
                    <a:pt x="1175" y="252"/>
                  </a:lnTo>
                  <a:lnTo>
                    <a:pt x="1181" y="249"/>
                  </a:lnTo>
                  <a:lnTo>
                    <a:pt x="1187" y="247"/>
                  </a:lnTo>
                  <a:lnTo>
                    <a:pt x="1203" y="244"/>
                  </a:lnTo>
                  <a:lnTo>
                    <a:pt x="1221" y="242"/>
                  </a:lnTo>
                  <a:lnTo>
                    <a:pt x="1319" y="239"/>
                  </a:lnTo>
                  <a:lnTo>
                    <a:pt x="1319" y="332"/>
                  </a:lnTo>
                  <a:close/>
                  <a:moveTo>
                    <a:pt x="1264" y="0"/>
                  </a:moveTo>
                  <a:lnTo>
                    <a:pt x="1264" y="0"/>
                  </a:lnTo>
                  <a:lnTo>
                    <a:pt x="1233" y="1"/>
                  </a:lnTo>
                  <a:lnTo>
                    <a:pt x="1206" y="4"/>
                  </a:lnTo>
                  <a:lnTo>
                    <a:pt x="1179" y="7"/>
                  </a:lnTo>
                  <a:lnTo>
                    <a:pt x="1156" y="12"/>
                  </a:lnTo>
                  <a:lnTo>
                    <a:pt x="1135" y="17"/>
                  </a:lnTo>
                  <a:lnTo>
                    <a:pt x="1117" y="23"/>
                  </a:lnTo>
                  <a:lnTo>
                    <a:pt x="1102" y="28"/>
                  </a:lnTo>
                  <a:lnTo>
                    <a:pt x="1091" y="33"/>
                  </a:lnTo>
                  <a:lnTo>
                    <a:pt x="1111" y="102"/>
                  </a:lnTo>
                  <a:lnTo>
                    <a:pt x="1111" y="102"/>
                  </a:lnTo>
                  <a:lnTo>
                    <a:pt x="1122" y="98"/>
                  </a:lnTo>
                  <a:lnTo>
                    <a:pt x="1150" y="91"/>
                  </a:lnTo>
                  <a:lnTo>
                    <a:pt x="1169" y="86"/>
                  </a:lnTo>
                  <a:lnTo>
                    <a:pt x="1190" y="82"/>
                  </a:lnTo>
                  <a:lnTo>
                    <a:pt x="1213" y="80"/>
                  </a:lnTo>
                  <a:lnTo>
                    <a:pt x="1236" y="79"/>
                  </a:lnTo>
                  <a:lnTo>
                    <a:pt x="1236" y="79"/>
                  </a:lnTo>
                  <a:lnTo>
                    <a:pt x="1256" y="80"/>
                  </a:lnTo>
                  <a:lnTo>
                    <a:pt x="1272" y="82"/>
                  </a:lnTo>
                  <a:lnTo>
                    <a:pt x="1279" y="84"/>
                  </a:lnTo>
                  <a:lnTo>
                    <a:pt x="1285" y="86"/>
                  </a:lnTo>
                  <a:lnTo>
                    <a:pt x="1291" y="90"/>
                  </a:lnTo>
                  <a:lnTo>
                    <a:pt x="1298" y="94"/>
                  </a:lnTo>
                  <a:lnTo>
                    <a:pt x="1302" y="98"/>
                  </a:lnTo>
                  <a:lnTo>
                    <a:pt x="1306" y="102"/>
                  </a:lnTo>
                  <a:lnTo>
                    <a:pt x="1310" y="108"/>
                  </a:lnTo>
                  <a:lnTo>
                    <a:pt x="1313" y="114"/>
                  </a:lnTo>
                  <a:lnTo>
                    <a:pt x="1315" y="120"/>
                  </a:lnTo>
                  <a:lnTo>
                    <a:pt x="1316" y="129"/>
                  </a:lnTo>
                  <a:lnTo>
                    <a:pt x="1317" y="137"/>
                  </a:lnTo>
                  <a:lnTo>
                    <a:pt x="1318" y="146"/>
                  </a:lnTo>
                  <a:lnTo>
                    <a:pt x="1318" y="176"/>
                  </a:lnTo>
                  <a:lnTo>
                    <a:pt x="1236" y="176"/>
                  </a:lnTo>
                  <a:lnTo>
                    <a:pt x="1236" y="176"/>
                  </a:lnTo>
                  <a:lnTo>
                    <a:pt x="1212" y="177"/>
                  </a:lnTo>
                  <a:lnTo>
                    <a:pt x="1189" y="179"/>
                  </a:lnTo>
                  <a:lnTo>
                    <a:pt x="1169" y="182"/>
                  </a:lnTo>
                  <a:lnTo>
                    <a:pt x="1150" y="187"/>
                  </a:lnTo>
                  <a:lnTo>
                    <a:pt x="1134" y="192"/>
                  </a:lnTo>
                  <a:lnTo>
                    <a:pt x="1120" y="200"/>
                  </a:lnTo>
                  <a:lnTo>
                    <a:pt x="1108" y="207"/>
                  </a:lnTo>
                  <a:lnTo>
                    <a:pt x="1096" y="216"/>
                  </a:lnTo>
                  <a:lnTo>
                    <a:pt x="1086" y="225"/>
                  </a:lnTo>
                  <a:lnTo>
                    <a:pt x="1079" y="236"/>
                  </a:lnTo>
                  <a:lnTo>
                    <a:pt x="1072" y="246"/>
                  </a:lnTo>
                  <a:lnTo>
                    <a:pt x="1067" y="257"/>
                  </a:lnTo>
                  <a:lnTo>
                    <a:pt x="1064" y="270"/>
                  </a:lnTo>
                  <a:lnTo>
                    <a:pt x="1061" y="282"/>
                  </a:lnTo>
                  <a:lnTo>
                    <a:pt x="1058" y="294"/>
                  </a:lnTo>
                  <a:lnTo>
                    <a:pt x="1058" y="307"/>
                  </a:lnTo>
                  <a:lnTo>
                    <a:pt x="1058" y="307"/>
                  </a:lnTo>
                  <a:lnTo>
                    <a:pt x="1060" y="323"/>
                  </a:lnTo>
                  <a:lnTo>
                    <a:pt x="1062" y="338"/>
                  </a:lnTo>
                  <a:lnTo>
                    <a:pt x="1066" y="352"/>
                  </a:lnTo>
                  <a:lnTo>
                    <a:pt x="1071" y="364"/>
                  </a:lnTo>
                  <a:lnTo>
                    <a:pt x="1077" y="376"/>
                  </a:lnTo>
                  <a:lnTo>
                    <a:pt x="1085" y="386"/>
                  </a:lnTo>
                  <a:lnTo>
                    <a:pt x="1093" y="394"/>
                  </a:lnTo>
                  <a:lnTo>
                    <a:pt x="1102" y="401"/>
                  </a:lnTo>
                  <a:lnTo>
                    <a:pt x="1113" y="408"/>
                  </a:lnTo>
                  <a:lnTo>
                    <a:pt x="1124" y="414"/>
                  </a:lnTo>
                  <a:lnTo>
                    <a:pt x="1135" y="418"/>
                  </a:lnTo>
                  <a:lnTo>
                    <a:pt x="1146" y="422"/>
                  </a:lnTo>
                  <a:lnTo>
                    <a:pt x="1159" y="424"/>
                  </a:lnTo>
                  <a:lnTo>
                    <a:pt x="1171" y="426"/>
                  </a:lnTo>
                  <a:lnTo>
                    <a:pt x="1183" y="427"/>
                  </a:lnTo>
                  <a:lnTo>
                    <a:pt x="1195" y="428"/>
                  </a:lnTo>
                  <a:lnTo>
                    <a:pt x="1195" y="428"/>
                  </a:lnTo>
                  <a:lnTo>
                    <a:pt x="1210" y="427"/>
                  </a:lnTo>
                  <a:lnTo>
                    <a:pt x="1223" y="426"/>
                  </a:lnTo>
                  <a:lnTo>
                    <a:pt x="1246" y="423"/>
                  </a:lnTo>
                  <a:lnTo>
                    <a:pt x="1268" y="418"/>
                  </a:lnTo>
                  <a:lnTo>
                    <a:pt x="1285" y="412"/>
                  </a:lnTo>
                  <a:lnTo>
                    <a:pt x="1300" y="406"/>
                  </a:lnTo>
                  <a:lnTo>
                    <a:pt x="1311" y="401"/>
                  </a:lnTo>
                  <a:lnTo>
                    <a:pt x="1318" y="397"/>
                  </a:lnTo>
                  <a:lnTo>
                    <a:pt x="1322" y="396"/>
                  </a:lnTo>
                  <a:lnTo>
                    <a:pt x="1322" y="396"/>
                  </a:lnTo>
                  <a:lnTo>
                    <a:pt x="1324" y="397"/>
                  </a:lnTo>
                  <a:lnTo>
                    <a:pt x="1327" y="398"/>
                  </a:lnTo>
                  <a:lnTo>
                    <a:pt x="1333" y="401"/>
                  </a:lnTo>
                  <a:lnTo>
                    <a:pt x="1341" y="404"/>
                  </a:lnTo>
                  <a:lnTo>
                    <a:pt x="1354" y="407"/>
                  </a:lnTo>
                  <a:lnTo>
                    <a:pt x="1368" y="411"/>
                  </a:lnTo>
                  <a:lnTo>
                    <a:pt x="1387" y="412"/>
                  </a:lnTo>
                  <a:lnTo>
                    <a:pt x="1411" y="413"/>
                  </a:lnTo>
                  <a:lnTo>
                    <a:pt x="1411" y="122"/>
                  </a:lnTo>
                  <a:lnTo>
                    <a:pt x="1411" y="122"/>
                  </a:lnTo>
                  <a:lnTo>
                    <a:pt x="1411" y="106"/>
                  </a:lnTo>
                  <a:lnTo>
                    <a:pt x="1409" y="92"/>
                  </a:lnTo>
                  <a:lnTo>
                    <a:pt x="1406" y="78"/>
                  </a:lnTo>
                  <a:lnTo>
                    <a:pt x="1401" y="66"/>
                  </a:lnTo>
                  <a:lnTo>
                    <a:pt x="1396" y="56"/>
                  </a:lnTo>
                  <a:lnTo>
                    <a:pt x="1388" y="45"/>
                  </a:lnTo>
                  <a:lnTo>
                    <a:pt x="1381" y="36"/>
                  </a:lnTo>
                  <a:lnTo>
                    <a:pt x="1372" y="29"/>
                  </a:lnTo>
                  <a:lnTo>
                    <a:pt x="1362" y="22"/>
                  </a:lnTo>
                  <a:lnTo>
                    <a:pt x="1351" y="15"/>
                  </a:lnTo>
                  <a:lnTo>
                    <a:pt x="1339" y="11"/>
                  </a:lnTo>
                  <a:lnTo>
                    <a:pt x="1326" y="7"/>
                  </a:lnTo>
                  <a:lnTo>
                    <a:pt x="1312" y="4"/>
                  </a:lnTo>
                  <a:lnTo>
                    <a:pt x="1297" y="2"/>
                  </a:lnTo>
                  <a:lnTo>
                    <a:pt x="1280" y="1"/>
                  </a:lnTo>
                  <a:lnTo>
                    <a:pt x="1264" y="0"/>
                  </a:lnTo>
                  <a:close/>
                  <a:moveTo>
                    <a:pt x="2735" y="317"/>
                  </a:moveTo>
                  <a:lnTo>
                    <a:pt x="2735" y="317"/>
                  </a:lnTo>
                  <a:lnTo>
                    <a:pt x="2714" y="326"/>
                  </a:lnTo>
                  <a:lnTo>
                    <a:pt x="2700" y="331"/>
                  </a:lnTo>
                  <a:lnTo>
                    <a:pt x="2686" y="335"/>
                  </a:lnTo>
                  <a:lnTo>
                    <a:pt x="2671" y="340"/>
                  </a:lnTo>
                  <a:lnTo>
                    <a:pt x="2654" y="343"/>
                  </a:lnTo>
                  <a:lnTo>
                    <a:pt x="2638" y="345"/>
                  </a:lnTo>
                  <a:lnTo>
                    <a:pt x="2621" y="346"/>
                  </a:lnTo>
                  <a:lnTo>
                    <a:pt x="2621" y="346"/>
                  </a:lnTo>
                  <a:lnTo>
                    <a:pt x="2609" y="346"/>
                  </a:lnTo>
                  <a:lnTo>
                    <a:pt x="2599" y="345"/>
                  </a:lnTo>
                  <a:lnTo>
                    <a:pt x="2590" y="343"/>
                  </a:lnTo>
                  <a:lnTo>
                    <a:pt x="2583" y="341"/>
                  </a:lnTo>
                  <a:lnTo>
                    <a:pt x="2576" y="337"/>
                  </a:lnTo>
                  <a:lnTo>
                    <a:pt x="2570" y="333"/>
                  </a:lnTo>
                  <a:lnTo>
                    <a:pt x="2564" y="328"/>
                  </a:lnTo>
                  <a:lnTo>
                    <a:pt x="2560" y="323"/>
                  </a:lnTo>
                  <a:lnTo>
                    <a:pt x="2556" y="317"/>
                  </a:lnTo>
                  <a:lnTo>
                    <a:pt x="2553" y="311"/>
                  </a:lnTo>
                  <a:lnTo>
                    <a:pt x="2551" y="302"/>
                  </a:lnTo>
                  <a:lnTo>
                    <a:pt x="2549" y="294"/>
                  </a:lnTo>
                  <a:lnTo>
                    <a:pt x="2547" y="275"/>
                  </a:lnTo>
                  <a:lnTo>
                    <a:pt x="2547" y="252"/>
                  </a:lnTo>
                  <a:lnTo>
                    <a:pt x="2547" y="4"/>
                  </a:lnTo>
                  <a:lnTo>
                    <a:pt x="2533" y="4"/>
                  </a:lnTo>
                  <a:lnTo>
                    <a:pt x="2533" y="4"/>
                  </a:lnTo>
                  <a:lnTo>
                    <a:pt x="2513" y="4"/>
                  </a:lnTo>
                  <a:lnTo>
                    <a:pt x="2490" y="6"/>
                  </a:lnTo>
                  <a:lnTo>
                    <a:pt x="2467" y="8"/>
                  </a:lnTo>
                  <a:lnTo>
                    <a:pt x="2454" y="10"/>
                  </a:lnTo>
                  <a:lnTo>
                    <a:pt x="2454" y="263"/>
                  </a:lnTo>
                  <a:lnTo>
                    <a:pt x="2454" y="263"/>
                  </a:lnTo>
                  <a:lnTo>
                    <a:pt x="2454" y="284"/>
                  </a:lnTo>
                  <a:lnTo>
                    <a:pt x="2455" y="302"/>
                  </a:lnTo>
                  <a:lnTo>
                    <a:pt x="2457" y="320"/>
                  </a:lnTo>
                  <a:lnTo>
                    <a:pt x="2459" y="336"/>
                  </a:lnTo>
                  <a:lnTo>
                    <a:pt x="2463" y="351"/>
                  </a:lnTo>
                  <a:lnTo>
                    <a:pt x="2468" y="364"/>
                  </a:lnTo>
                  <a:lnTo>
                    <a:pt x="2475" y="377"/>
                  </a:lnTo>
                  <a:lnTo>
                    <a:pt x="2482" y="387"/>
                  </a:lnTo>
                  <a:lnTo>
                    <a:pt x="2490" y="397"/>
                  </a:lnTo>
                  <a:lnTo>
                    <a:pt x="2500" y="405"/>
                  </a:lnTo>
                  <a:lnTo>
                    <a:pt x="2512" y="412"/>
                  </a:lnTo>
                  <a:lnTo>
                    <a:pt x="2525" y="418"/>
                  </a:lnTo>
                  <a:lnTo>
                    <a:pt x="2540" y="422"/>
                  </a:lnTo>
                  <a:lnTo>
                    <a:pt x="2556" y="425"/>
                  </a:lnTo>
                  <a:lnTo>
                    <a:pt x="2575" y="427"/>
                  </a:lnTo>
                  <a:lnTo>
                    <a:pt x="2595" y="428"/>
                  </a:lnTo>
                  <a:lnTo>
                    <a:pt x="2595" y="428"/>
                  </a:lnTo>
                  <a:lnTo>
                    <a:pt x="2611" y="427"/>
                  </a:lnTo>
                  <a:lnTo>
                    <a:pt x="2626" y="426"/>
                  </a:lnTo>
                  <a:lnTo>
                    <a:pt x="2640" y="425"/>
                  </a:lnTo>
                  <a:lnTo>
                    <a:pt x="2653" y="422"/>
                  </a:lnTo>
                  <a:lnTo>
                    <a:pt x="2677" y="417"/>
                  </a:lnTo>
                  <a:lnTo>
                    <a:pt x="2697" y="411"/>
                  </a:lnTo>
                  <a:lnTo>
                    <a:pt x="2714" y="404"/>
                  </a:lnTo>
                  <a:lnTo>
                    <a:pt x="2725" y="399"/>
                  </a:lnTo>
                  <a:lnTo>
                    <a:pt x="2737" y="394"/>
                  </a:lnTo>
                  <a:lnTo>
                    <a:pt x="2737" y="394"/>
                  </a:lnTo>
                  <a:lnTo>
                    <a:pt x="2743" y="397"/>
                  </a:lnTo>
                  <a:lnTo>
                    <a:pt x="2750" y="400"/>
                  </a:lnTo>
                  <a:lnTo>
                    <a:pt x="2761" y="403"/>
                  </a:lnTo>
                  <a:lnTo>
                    <a:pt x="2773" y="406"/>
                  </a:lnTo>
                  <a:lnTo>
                    <a:pt x="2788" y="409"/>
                  </a:lnTo>
                  <a:lnTo>
                    <a:pt x="2807" y="412"/>
                  </a:lnTo>
                  <a:lnTo>
                    <a:pt x="2828" y="413"/>
                  </a:lnTo>
                  <a:lnTo>
                    <a:pt x="2828" y="10"/>
                  </a:lnTo>
                  <a:lnTo>
                    <a:pt x="2828" y="10"/>
                  </a:lnTo>
                  <a:lnTo>
                    <a:pt x="2796" y="6"/>
                  </a:lnTo>
                  <a:lnTo>
                    <a:pt x="2774" y="5"/>
                  </a:lnTo>
                  <a:lnTo>
                    <a:pt x="2753" y="4"/>
                  </a:lnTo>
                  <a:lnTo>
                    <a:pt x="2735" y="4"/>
                  </a:lnTo>
                  <a:lnTo>
                    <a:pt x="2735" y="317"/>
                  </a:lnTo>
                  <a:close/>
                  <a:moveTo>
                    <a:pt x="2937" y="413"/>
                  </a:moveTo>
                  <a:lnTo>
                    <a:pt x="2937" y="413"/>
                  </a:lnTo>
                  <a:lnTo>
                    <a:pt x="2948" y="415"/>
                  </a:lnTo>
                  <a:lnTo>
                    <a:pt x="2976" y="420"/>
                  </a:lnTo>
                  <a:lnTo>
                    <a:pt x="2997" y="423"/>
                  </a:lnTo>
                  <a:lnTo>
                    <a:pt x="3020" y="425"/>
                  </a:lnTo>
                  <a:lnTo>
                    <a:pt x="3047" y="427"/>
                  </a:lnTo>
                  <a:lnTo>
                    <a:pt x="3075" y="428"/>
                  </a:lnTo>
                  <a:lnTo>
                    <a:pt x="3075" y="428"/>
                  </a:lnTo>
                  <a:lnTo>
                    <a:pt x="3091" y="427"/>
                  </a:lnTo>
                  <a:lnTo>
                    <a:pt x="3105" y="426"/>
                  </a:lnTo>
                  <a:lnTo>
                    <a:pt x="3120" y="425"/>
                  </a:lnTo>
                  <a:lnTo>
                    <a:pt x="3135" y="422"/>
                  </a:lnTo>
                  <a:lnTo>
                    <a:pt x="3150" y="419"/>
                  </a:lnTo>
                  <a:lnTo>
                    <a:pt x="3164" y="414"/>
                  </a:lnTo>
                  <a:lnTo>
                    <a:pt x="3178" y="408"/>
                  </a:lnTo>
                  <a:lnTo>
                    <a:pt x="3191" y="402"/>
                  </a:lnTo>
                  <a:lnTo>
                    <a:pt x="3202" y="394"/>
                  </a:lnTo>
                  <a:lnTo>
                    <a:pt x="3213" y="385"/>
                  </a:lnTo>
                  <a:lnTo>
                    <a:pt x="3223" y="375"/>
                  </a:lnTo>
                  <a:lnTo>
                    <a:pt x="3232" y="363"/>
                  </a:lnTo>
                  <a:lnTo>
                    <a:pt x="3239" y="350"/>
                  </a:lnTo>
                  <a:lnTo>
                    <a:pt x="3244" y="334"/>
                  </a:lnTo>
                  <a:lnTo>
                    <a:pt x="3247" y="318"/>
                  </a:lnTo>
                  <a:lnTo>
                    <a:pt x="3248" y="300"/>
                  </a:lnTo>
                  <a:lnTo>
                    <a:pt x="3248" y="300"/>
                  </a:lnTo>
                  <a:lnTo>
                    <a:pt x="3247" y="288"/>
                  </a:lnTo>
                  <a:lnTo>
                    <a:pt x="3246" y="277"/>
                  </a:lnTo>
                  <a:lnTo>
                    <a:pt x="3243" y="266"/>
                  </a:lnTo>
                  <a:lnTo>
                    <a:pt x="3239" y="256"/>
                  </a:lnTo>
                  <a:lnTo>
                    <a:pt x="3234" y="248"/>
                  </a:lnTo>
                  <a:lnTo>
                    <a:pt x="3228" y="239"/>
                  </a:lnTo>
                  <a:lnTo>
                    <a:pt x="3220" y="231"/>
                  </a:lnTo>
                  <a:lnTo>
                    <a:pt x="3213" y="224"/>
                  </a:lnTo>
                  <a:lnTo>
                    <a:pt x="3204" y="217"/>
                  </a:lnTo>
                  <a:lnTo>
                    <a:pt x="3194" y="211"/>
                  </a:lnTo>
                  <a:lnTo>
                    <a:pt x="3184" y="204"/>
                  </a:lnTo>
                  <a:lnTo>
                    <a:pt x="3171" y="199"/>
                  </a:lnTo>
                  <a:lnTo>
                    <a:pt x="3146" y="187"/>
                  </a:lnTo>
                  <a:lnTo>
                    <a:pt x="3117" y="176"/>
                  </a:lnTo>
                  <a:lnTo>
                    <a:pt x="3117" y="176"/>
                  </a:lnTo>
                  <a:lnTo>
                    <a:pt x="3086" y="164"/>
                  </a:lnTo>
                  <a:lnTo>
                    <a:pt x="3072" y="157"/>
                  </a:lnTo>
                  <a:lnTo>
                    <a:pt x="3060" y="151"/>
                  </a:lnTo>
                  <a:lnTo>
                    <a:pt x="3050" y="144"/>
                  </a:lnTo>
                  <a:lnTo>
                    <a:pt x="3046" y="140"/>
                  </a:lnTo>
                  <a:lnTo>
                    <a:pt x="3043" y="136"/>
                  </a:lnTo>
                  <a:lnTo>
                    <a:pt x="3040" y="132"/>
                  </a:lnTo>
                  <a:lnTo>
                    <a:pt x="3038" y="127"/>
                  </a:lnTo>
                  <a:lnTo>
                    <a:pt x="3037" y="121"/>
                  </a:lnTo>
                  <a:lnTo>
                    <a:pt x="3037" y="116"/>
                  </a:lnTo>
                  <a:lnTo>
                    <a:pt x="3037" y="116"/>
                  </a:lnTo>
                  <a:lnTo>
                    <a:pt x="3037" y="110"/>
                  </a:lnTo>
                  <a:lnTo>
                    <a:pt x="3039" y="104"/>
                  </a:lnTo>
                  <a:lnTo>
                    <a:pt x="3043" y="97"/>
                  </a:lnTo>
                  <a:lnTo>
                    <a:pt x="3049" y="90"/>
                  </a:lnTo>
                  <a:lnTo>
                    <a:pt x="3053" y="86"/>
                  </a:lnTo>
                  <a:lnTo>
                    <a:pt x="3057" y="83"/>
                  </a:lnTo>
                  <a:lnTo>
                    <a:pt x="3063" y="81"/>
                  </a:lnTo>
                  <a:lnTo>
                    <a:pt x="3069" y="78"/>
                  </a:lnTo>
                  <a:lnTo>
                    <a:pt x="3076" y="76"/>
                  </a:lnTo>
                  <a:lnTo>
                    <a:pt x="3084" y="75"/>
                  </a:lnTo>
                  <a:lnTo>
                    <a:pt x="3093" y="74"/>
                  </a:lnTo>
                  <a:lnTo>
                    <a:pt x="3103" y="74"/>
                  </a:lnTo>
                  <a:lnTo>
                    <a:pt x="3103" y="74"/>
                  </a:lnTo>
                  <a:lnTo>
                    <a:pt x="3122" y="75"/>
                  </a:lnTo>
                  <a:lnTo>
                    <a:pt x="3142" y="77"/>
                  </a:lnTo>
                  <a:lnTo>
                    <a:pt x="3159" y="81"/>
                  </a:lnTo>
                  <a:lnTo>
                    <a:pt x="3175" y="85"/>
                  </a:lnTo>
                  <a:lnTo>
                    <a:pt x="3199" y="94"/>
                  </a:lnTo>
                  <a:lnTo>
                    <a:pt x="3208" y="98"/>
                  </a:lnTo>
                  <a:lnTo>
                    <a:pt x="3232" y="30"/>
                  </a:lnTo>
                  <a:lnTo>
                    <a:pt x="3232" y="30"/>
                  </a:lnTo>
                  <a:lnTo>
                    <a:pt x="3213" y="22"/>
                  </a:lnTo>
                  <a:lnTo>
                    <a:pt x="3200" y="16"/>
                  </a:lnTo>
                  <a:lnTo>
                    <a:pt x="3184" y="12"/>
                  </a:lnTo>
                  <a:lnTo>
                    <a:pt x="3165" y="7"/>
                  </a:lnTo>
                  <a:lnTo>
                    <a:pt x="3144" y="4"/>
                  </a:lnTo>
                  <a:lnTo>
                    <a:pt x="3120" y="1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080" y="1"/>
                  </a:lnTo>
                  <a:lnTo>
                    <a:pt x="3066" y="2"/>
                  </a:lnTo>
                  <a:lnTo>
                    <a:pt x="3052" y="4"/>
                  </a:lnTo>
                  <a:lnTo>
                    <a:pt x="3039" y="8"/>
                  </a:lnTo>
                  <a:lnTo>
                    <a:pt x="3025" y="12"/>
                  </a:lnTo>
                  <a:lnTo>
                    <a:pt x="3013" y="17"/>
                  </a:lnTo>
                  <a:lnTo>
                    <a:pt x="3001" y="24"/>
                  </a:lnTo>
                  <a:lnTo>
                    <a:pt x="2990" y="31"/>
                  </a:lnTo>
                  <a:lnTo>
                    <a:pt x="2979" y="39"/>
                  </a:lnTo>
                  <a:lnTo>
                    <a:pt x="2970" y="47"/>
                  </a:lnTo>
                  <a:lnTo>
                    <a:pt x="2962" y="58"/>
                  </a:lnTo>
                  <a:lnTo>
                    <a:pt x="2956" y="69"/>
                  </a:lnTo>
                  <a:lnTo>
                    <a:pt x="2950" y="80"/>
                  </a:lnTo>
                  <a:lnTo>
                    <a:pt x="2946" y="94"/>
                  </a:lnTo>
                  <a:lnTo>
                    <a:pt x="2944" y="107"/>
                  </a:lnTo>
                  <a:lnTo>
                    <a:pt x="2943" y="122"/>
                  </a:lnTo>
                  <a:lnTo>
                    <a:pt x="2943" y="122"/>
                  </a:lnTo>
                  <a:lnTo>
                    <a:pt x="2944" y="137"/>
                  </a:lnTo>
                  <a:lnTo>
                    <a:pt x="2946" y="150"/>
                  </a:lnTo>
                  <a:lnTo>
                    <a:pt x="2950" y="164"/>
                  </a:lnTo>
                  <a:lnTo>
                    <a:pt x="2956" y="175"/>
                  </a:lnTo>
                  <a:lnTo>
                    <a:pt x="2962" y="185"/>
                  </a:lnTo>
                  <a:lnTo>
                    <a:pt x="2970" y="194"/>
                  </a:lnTo>
                  <a:lnTo>
                    <a:pt x="2979" y="203"/>
                  </a:lnTo>
                  <a:lnTo>
                    <a:pt x="2988" y="210"/>
                  </a:lnTo>
                  <a:lnTo>
                    <a:pt x="2999" y="217"/>
                  </a:lnTo>
                  <a:lnTo>
                    <a:pt x="3010" y="223"/>
                  </a:lnTo>
                  <a:lnTo>
                    <a:pt x="3021" y="229"/>
                  </a:lnTo>
                  <a:lnTo>
                    <a:pt x="3032" y="235"/>
                  </a:lnTo>
                  <a:lnTo>
                    <a:pt x="3056" y="243"/>
                  </a:lnTo>
                  <a:lnTo>
                    <a:pt x="3079" y="251"/>
                  </a:lnTo>
                  <a:lnTo>
                    <a:pt x="3079" y="251"/>
                  </a:lnTo>
                  <a:lnTo>
                    <a:pt x="3108" y="261"/>
                  </a:lnTo>
                  <a:lnTo>
                    <a:pt x="3121" y="266"/>
                  </a:lnTo>
                  <a:lnTo>
                    <a:pt x="3133" y="273"/>
                  </a:lnTo>
                  <a:lnTo>
                    <a:pt x="3142" y="280"/>
                  </a:lnTo>
                  <a:lnTo>
                    <a:pt x="3148" y="287"/>
                  </a:lnTo>
                  <a:lnTo>
                    <a:pt x="3151" y="291"/>
                  </a:lnTo>
                  <a:lnTo>
                    <a:pt x="3153" y="296"/>
                  </a:lnTo>
                  <a:lnTo>
                    <a:pt x="3154" y="300"/>
                  </a:lnTo>
                  <a:lnTo>
                    <a:pt x="3154" y="306"/>
                  </a:lnTo>
                  <a:lnTo>
                    <a:pt x="3154" y="306"/>
                  </a:lnTo>
                  <a:lnTo>
                    <a:pt x="3154" y="315"/>
                  </a:lnTo>
                  <a:lnTo>
                    <a:pt x="3151" y="324"/>
                  </a:lnTo>
                  <a:lnTo>
                    <a:pt x="3149" y="328"/>
                  </a:lnTo>
                  <a:lnTo>
                    <a:pt x="3146" y="332"/>
                  </a:lnTo>
                  <a:lnTo>
                    <a:pt x="3143" y="335"/>
                  </a:lnTo>
                  <a:lnTo>
                    <a:pt x="3139" y="340"/>
                  </a:lnTo>
                  <a:lnTo>
                    <a:pt x="3134" y="343"/>
                  </a:lnTo>
                  <a:lnTo>
                    <a:pt x="3127" y="346"/>
                  </a:lnTo>
                  <a:lnTo>
                    <a:pt x="3121" y="348"/>
                  </a:lnTo>
                  <a:lnTo>
                    <a:pt x="3113" y="350"/>
                  </a:lnTo>
                  <a:lnTo>
                    <a:pt x="3104" y="352"/>
                  </a:lnTo>
                  <a:lnTo>
                    <a:pt x="3095" y="353"/>
                  </a:lnTo>
                  <a:lnTo>
                    <a:pt x="3071" y="354"/>
                  </a:lnTo>
                  <a:lnTo>
                    <a:pt x="3071" y="354"/>
                  </a:lnTo>
                  <a:lnTo>
                    <a:pt x="3050" y="354"/>
                  </a:lnTo>
                  <a:lnTo>
                    <a:pt x="3029" y="352"/>
                  </a:lnTo>
                  <a:lnTo>
                    <a:pt x="2992" y="348"/>
                  </a:lnTo>
                  <a:lnTo>
                    <a:pt x="2965" y="344"/>
                  </a:lnTo>
                  <a:lnTo>
                    <a:pt x="2955" y="342"/>
                  </a:lnTo>
                  <a:lnTo>
                    <a:pt x="2937" y="413"/>
                  </a:lnTo>
                  <a:close/>
                  <a:moveTo>
                    <a:pt x="1639" y="80"/>
                  </a:moveTo>
                  <a:lnTo>
                    <a:pt x="1639" y="80"/>
                  </a:lnTo>
                  <a:lnTo>
                    <a:pt x="1653" y="77"/>
                  </a:lnTo>
                  <a:lnTo>
                    <a:pt x="1670" y="75"/>
                  </a:lnTo>
                  <a:lnTo>
                    <a:pt x="1691" y="73"/>
                  </a:lnTo>
                  <a:lnTo>
                    <a:pt x="1712" y="73"/>
                  </a:lnTo>
                  <a:lnTo>
                    <a:pt x="1712" y="73"/>
                  </a:lnTo>
                  <a:lnTo>
                    <a:pt x="1726" y="73"/>
                  </a:lnTo>
                  <a:lnTo>
                    <a:pt x="1737" y="74"/>
                  </a:lnTo>
                  <a:lnTo>
                    <a:pt x="1749" y="77"/>
                  </a:lnTo>
                  <a:lnTo>
                    <a:pt x="1760" y="80"/>
                  </a:lnTo>
                  <a:lnTo>
                    <a:pt x="1771" y="84"/>
                  </a:lnTo>
                  <a:lnTo>
                    <a:pt x="1780" y="90"/>
                  </a:lnTo>
                  <a:lnTo>
                    <a:pt x="1790" y="97"/>
                  </a:lnTo>
                  <a:lnTo>
                    <a:pt x="1798" y="104"/>
                  </a:lnTo>
                  <a:lnTo>
                    <a:pt x="1805" y="113"/>
                  </a:lnTo>
                  <a:lnTo>
                    <a:pt x="1813" y="122"/>
                  </a:lnTo>
                  <a:lnTo>
                    <a:pt x="1819" y="134"/>
                  </a:lnTo>
                  <a:lnTo>
                    <a:pt x="1824" y="147"/>
                  </a:lnTo>
                  <a:lnTo>
                    <a:pt x="1828" y="161"/>
                  </a:lnTo>
                  <a:lnTo>
                    <a:pt x="1831" y="176"/>
                  </a:lnTo>
                  <a:lnTo>
                    <a:pt x="1832" y="192"/>
                  </a:lnTo>
                  <a:lnTo>
                    <a:pt x="1833" y="211"/>
                  </a:lnTo>
                  <a:lnTo>
                    <a:pt x="1833" y="211"/>
                  </a:lnTo>
                  <a:lnTo>
                    <a:pt x="1833" y="228"/>
                  </a:lnTo>
                  <a:lnTo>
                    <a:pt x="1832" y="245"/>
                  </a:lnTo>
                  <a:lnTo>
                    <a:pt x="1830" y="260"/>
                  </a:lnTo>
                  <a:lnTo>
                    <a:pt x="1827" y="275"/>
                  </a:lnTo>
                  <a:lnTo>
                    <a:pt x="1824" y="288"/>
                  </a:lnTo>
                  <a:lnTo>
                    <a:pt x="1820" y="299"/>
                  </a:lnTo>
                  <a:lnTo>
                    <a:pt x="1814" y="311"/>
                  </a:lnTo>
                  <a:lnTo>
                    <a:pt x="1807" y="320"/>
                  </a:lnTo>
                  <a:lnTo>
                    <a:pt x="1799" y="328"/>
                  </a:lnTo>
                  <a:lnTo>
                    <a:pt x="1790" y="335"/>
                  </a:lnTo>
                  <a:lnTo>
                    <a:pt x="1780" y="342"/>
                  </a:lnTo>
                  <a:lnTo>
                    <a:pt x="1768" y="347"/>
                  </a:lnTo>
                  <a:lnTo>
                    <a:pt x="1754" y="350"/>
                  </a:lnTo>
                  <a:lnTo>
                    <a:pt x="1739" y="353"/>
                  </a:lnTo>
                  <a:lnTo>
                    <a:pt x="1723" y="355"/>
                  </a:lnTo>
                  <a:lnTo>
                    <a:pt x="1704" y="355"/>
                  </a:lnTo>
                  <a:lnTo>
                    <a:pt x="1704" y="355"/>
                  </a:lnTo>
                  <a:lnTo>
                    <a:pt x="1681" y="354"/>
                  </a:lnTo>
                  <a:lnTo>
                    <a:pt x="1659" y="353"/>
                  </a:lnTo>
                  <a:lnTo>
                    <a:pt x="1639" y="351"/>
                  </a:lnTo>
                  <a:lnTo>
                    <a:pt x="1639" y="80"/>
                  </a:lnTo>
                  <a:close/>
                  <a:moveTo>
                    <a:pt x="1717" y="0"/>
                  </a:moveTo>
                  <a:lnTo>
                    <a:pt x="1717" y="0"/>
                  </a:lnTo>
                  <a:lnTo>
                    <a:pt x="1696" y="1"/>
                  </a:lnTo>
                  <a:lnTo>
                    <a:pt x="1675" y="2"/>
                  </a:lnTo>
                  <a:lnTo>
                    <a:pt x="1652" y="4"/>
                  </a:lnTo>
                  <a:lnTo>
                    <a:pt x="1629" y="7"/>
                  </a:lnTo>
                  <a:lnTo>
                    <a:pt x="1606" y="10"/>
                  </a:lnTo>
                  <a:lnTo>
                    <a:pt x="1585" y="14"/>
                  </a:lnTo>
                  <a:lnTo>
                    <a:pt x="1564" y="20"/>
                  </a:lnTo>
                  <a:lnTo>
                    <a:pt x="1546" y="26"/>
                  </a:lnTo>
                  <a:lnTo>
                    <a:pt x="1546" y="415"/>
                  </a:lnTo>
                  <a:lnTo>
                    <a:pt x="1546" y="415"/>
                  </a:lnTo>
                  <a:lnTo>
                    <a:pt x="1561" y="418"/>
                  </a:lnTo>
                  <a:lnTo>
                    <a:pt x="1580" y="420"/>
                  </a:lnTo>
                  <a:lnTo>
                    <a:pt x="1619" y="424"/>
                  </a:lnTo>
                  <a:lnTo>
                    <a:pt x="1662" y="427"/>
                  </a:lnTo>
                  <a:lnTo>
                    <a:pt x="1701" y="428"/>
                  </a:lnTo>
                  <a:lnTo>
                    <a:pt x="1701" y="428"/>
                  </a:lnTo>
                  <a:lnTo>
                    <a:pt x="1732" y="427"/>
                  </a:lnTo>
                  <a:lnTo>
                    <a:pt x="1758" y="425"/>
                  </a:lnTo>
                  <a:lnTo>
                    <a:pt x="1784" y="421"/>
                  </a:lnTo>
                  <a:lnTo>
                    <a:pt x="1807" y="415"/>
                  </a:lnTo>
                  <a:lnTo>
                    <a:pt x="1828" y="408"/>
                  </a:lnTo>
                  <a:lnTo>
                    <a:pt x="1847" y="399"/>
                  </a:lnTo>
                  <a:lnTo>
                    <a:pt x="1855" y="394"/>
                  </a:lnTo>
                  <a:lnTo>
                    <a:pt x="1864" y="389"/>
                  </a:lnTo>
                  <a:lnTo>
                    <a:pt x="1872" y="383"/>
                  </a:lnTo>
                  <a:lnTo>
                    <a:pt x="1879" y="377"/>
                  </a:lnTo>
                  <a:lnTo>
                    <a:pt x="1885" y="369"/>
                  </a:lnTo>
                  <a:lnTo>
                    <a:pt x="1891" y="362"/>
                  </a:lnTo>
                  <a:lnTo>
                    <a:pt x="1897" y="355"/>
                  </a:lnTo>
                  <a:lnTo>
                    <a:pt x="1902" y="347"/>
                  </a:lnTo>
                  <a:lnTo>
                    <a:pt x="1907" y="337"/>
                  </a:lnTo>
                  <a:lnTo>
                    <a:pt x="1912" y="329"/>
                  </a:lnTo>
                  <a:lnTo>
                    <a:pt x="1919" y="309"/>
                  </a:lnTo>
                  <a:lnTo>
                    <a:pt x="1924" y="287"/>
                  </a:lnTo>
                  <a:lnTo>
                    <a:pt x="1928" y="264"/>
                  </a:lnTo>
                  <a:lnTo>
                    <a:pt x="1930" y="239"/>
                  </a:lnTo>
                  <a:lnTo>
                    <a:pt x="1931" y="211"/>
                  </a:lnTo>
                  <a:lnTo>
                    <a:pt x="1931" y="211"/>
                  </a:lnTo>
                  <a:lnTo>
                    <a:pt x="1930" y="187"/>
                  </a:lnTo>
                  <a:lnTo>
                    <a:pt x="1927" y="164"/>
                  </a:lnTo>
                  <a:lnTo>
                    <a:pt x="1923" y="143"/>
                  </a:lnTo>
                  <a:lnTo>
                    <a:pt x="1917" y="122"/>
                  </a:lnTo>
                  <a:lnTo>
                    <a:pt x="1909" y="104"/>
                  </a:lnTo>
                  <a:lnTo>
                    <a:pt x="1898" y="86"/>
                  </a:lnTo>
                  <a:lnTo>
                    <a:pt x="1887" y="71"/>
                  </a:lnTo>
                  <a:lnTo>
                    <a:pt x="1874" y="57"/>
                  </a:lnTo>
                  <a:lnTo>
                    <a:pt x="1860" y="43"/>
                  </a:lnTo>
                  <a:lnTo>
                    <a:pt x="1843" y="32"/>
                  </a:lnTo>
                  <a:lnTo>
                    <a:pt x="1826" y="23"/>
                  </a:lnTo>
                  <a:lnTo>
                    <a:pt x="1806" y="14"/>
                  </a:lnTo>
                  <a:lnTo>
                    <a:pt x="1786" y="8"/>
                  </a:lnTo>
                  <a:lnTo>
                    <a:pt x="1764" y="4"/>
                  </a:lnTo>
                  <a:lnTo>
                    <a:pt x="1741" y="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5160" y="3974"/>
              <a:ext cx="76" cy="107"/>
            </a:xfrm>
            <a:custGeom>
              <a:avLst/>
              <a:gdLst>
                <a:gd name="T0" fmla="*/ 0 w 305"/>
                <a:gd name="T1" fmla="*/ 407 h 428"/>
                <a:gd name="T2" fmla="*/ 0 w 305"/>
                <a:gd name="T3" fmla="*/ 407 h 428"/>
                <a:gd name="T4" fmla="*/ 13 w 305"/>
                <a:gd name="T5" fmla="*/ 411 h 428"/>
                <a:gd name="T6" fmla="*/ 47 w 305"/>
                <a:gd name="T7" fmla="*/ 418 h 428"/>
                <a:gd name="T8" fmla="*/ 71 w 305"/>
                <a:gd name="T9" fmla="*/ 421 h 428"/>
                <a:gd name="T10" fmla="*/ 98 w 305"/>
                <a:gd name="T11" fmla="*/ 425 h 428"/>
                <a:gd name="T12" fmla="*/ 129 w 305"/>
                <a:gd name="T13" fmla="*/ 427 h 428"/>
                <a:gd name="T14" fmla="*/ 163 w 305"/>
                <a:gd name="T15" fmla="*/ 428 h 428"/>
                <a:gd name="T16" fmla="*/ 163 w 305"/>
                <a:gd name="T17" fmla="*/ 428 h 428"/>
                <a:gd name="T18" fmla="*/ 197 w 305"/>
                <a:gd name="T19" fmla="*/ 427 h 428"/>
                <a:gd name="T20" fmla="*/ 226 w 305"/>
                <a:gd name="T21" fmla="*/ 426 h 428"/>
                <a:gd name="T22" fmla="*/ 251 w 305"/>
                <a:gd name="T23" fmla="*/ 424 h 428"/>
                <a:gd name="T24" fmla="*/ 270 w 305"/>
                <a:gd name="T25" fmla="*/ 422 h 428"/>
                <a:gd name="T26" fmla="*/ 297 w 305"/>
                <a:gd name="T27" fmla="*/ 419 h 428"/>
                <a:gd name="T28" fmla="*/ 305 w 305"/>
                <a:gd name="T29" fmla="*/ 417 h 428"/>
                <a:gd name="T30" fmla="*/ 305 w 305"/>
                <a:gd name="T31" fmla="*/ 346 h 428"/>
                <a:gd name="T32" fmla="*/ 305 w 305"/>
                <a:gd name="T33" fmla="*/ 346 h 428"/>
                <a:gd name="T34" fmla="*/ 297 w 305"/>
                <a:gd name="T35" fmla="*/ 347 h 428"/>
                <a:gd name="T36" fmla="*/ 272 w 305"/>
                <a:gd name="T37" fmla="*/ 351 h 428"/>
                <a:gd name="T38" fmla="*/ 235 w 305"/>
                <a:gd name="T39" fmla="*/ 354 h 428"/>
                <a:gd name="T40" fmla="*/ 213 w 305"/>
                <a:gd name="T41" fmla="*/ 355 h 428"/>
                <a:gd name="T42" fmla="*/ 188 w 305"/>
                <a:gd name="T43" fmla="*/ 355 h 428"/>
                <a:gd name="T44" fmla="*/ 188 w 305"/>
                <a:gd name="T45" fmla="*/ 355 h 428"/>
                <a:gd name="T46" fmla="*/ 167 w 305"/>
                <a:gd name="T47" fmla="*/ 355 h 428"/>
                <a:gd name="T48" fmla="*/ 149 w 305"/>
                <a:gd name="T49" fmla="*/ 354 h 428"/>
                <a:gd name="T50" fmla="*/ 118 w 305"/>
                <a:gd name="T51" fmla="*/ 351 h 428"/>
                <a:gd name="T52" fmla="*/ 99 w 305"/>
                <a:gd name="T53" fmla="*/ 349 h 428"/>
                <a:gd name="T54" fmla="*/ 92 w 305"/>
                <a:gd name="T55" fmla="*/ 348 h 428"/>
                <a:gd name="T56" fmla="*/ 92 w 305"/>
                <a:gd name="T57" fmla="*/ 247 h 428"/>
                <a:gd name="T58" fmla="*/ 276 w 305"/>
                <a:gd name="T59" fmla="*/ 247 h 428"/>
                <a:gd name="T60" fmla="*/ 276 w 305"/>
                <a:gd name="T61" fmla="*/ 175 h 428"/>
                <a:gd name="T62" fmla="*/ 92 w 305"/>
                <a:gd name="T63" fmla="*/ 175 h 428"/>
                <a:gd name="T64" fmla="*/ 92 w 305"/>
                <a:gd name="T65" fmla="*/ 79 h 428"/>
                <a:gd name="T66" fmla="*/ 92 w 305"/>
                <a:gd name="T67" fmla="*/ 79 h 428"/>
                <a:gd name="T68" fmla="*/ 99 w 305"/>
                <a:gd name="T69" fmla="*/ 78 h 428"/>
                <a:gd name="T70" fmla="*/ 117 w 305"/>
                <a:gd name="T71" fmla="*/ 76 h 428"/>
                <a:gd name="T72" fmla="*/ 145 w 305"/>
                <a:gd name="T73" fmla="*/ 74 h 428"/>
                <a:gd name="T74" fmla="*/ 182 w 305"/>
                <a:gd name="T75" fmla="*/ 73 h 428"/>
                <a:gd name="T76" fmla="*/ 182 w 305"/>
                <a:gd name="T77" fmla="*/ 73 h 428"/>
                <a:gd name="T78" fmla="*/ 205 w 305"/>
                <a:gd name="T79" fmla="*/ 73 h 428"/>
                <a:gd name="T80" fmla="*/ 226 w 305"/>
                <a:gd name="T81" fmla="*/ 74 h 428"/>
                <a:gd name="T82" fmla="*/ 263 w 305"/>
                <a:gd name="T83" fmla="*/ 77 h 428"/>
                <a:gd name="T84" fmla="*/ 289 w 305"/>
                <a:gd name="T85" fmla="*/ 80 h 428"/>
                <a:gd name="T86" fmla="*/ 298 w 305"/>
                <a:gd name="T87" fmla="*/ 82 h 428"/>
                <a:gd name="T88" fmla="*/ 298 w 305"/>
                <a:gd name="T89" fmla="*/ 10 h 428"/>
                <a:gd name="T90" fmla="*/ 298 w 305"/>
                <a:gd name="T91" fmla="*/ 10 h 428"/>
                <a:gd name="T92" fmla="*/ 289 w 305"/>
                <a:gd name="T93" fmla="*/ 9 h 428"/>
                <a:gd name="T94" fmla="*/ 264 w 305"/>
                <a:gd name="T95" fmla="*/ 5 h 428"/>
                <a:gd name="T96" fmla="*/ 224 w 305"/>
                <a:gd name="T97" fmla="*/ 2 h 428"/>
                <a:gd name="T98" fmla="*/ 200 w 305"/>
                <a:gd name="T99" fmla="*/ 1 h 428"/>
                <a:gd name="T100" fmla="*/ 172 w 305"/>
                <a:gd name="T101" fmla="*/ 0 h 428"/>
                <a:gd name="T102" fmla="*/ 172 w 305"/>
                <a:gd name="T103" fmla="*/ 0 h 428"/>
                <a:gd name="T104" fmla="*/ 134 w 305"/>
                <a:gd name="T105" fmla="*/ 1 h 428"/>
                <a:gd name="T106" fmla="*/ 102 w 305"/>
                <a:gd name="T107" fmla="*/ 3 h 428"/>
                <a:gd name="T108" fmla="*/ 72 w 305"/>
                <a:gd name="T109" fmla="*/ 6 h 428"/>
                <a:gd name="T110" fmla="*/ 47 w 305"/>
                <a:gd name="T111" fmla="*/ 9 h 428"/>
                <a:gd name="T112" fmla="*/ 27 w 305"/>
                <a:gd name="T113" fmla="*/ 13 h 428"/>
                <a:gd name="T114" fmla="*/ 13 w 305"/>
                <a:gd name="T115" fmla="*/ 15 h 428"/>
                <a:gd name="T116" fmla="*/ 0 w 305"/>
                <a:gd name="T117" fmla="*/ 19 h 428"/>
                <a:gd name="T118" fmla="*/ 0 w 305"/>
                <a:gd name="T119" fmla="*/ 40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5" h="428">
                  <a:moveTo>
                    <a:pt x="0" y="407"/>
                  </a:moveTo>
                  <a:lnTo>
                    <a:pt x="0" y="407"/>
                  </a:lnTo>
                  <a:lnTo>
                    <a:pt x="13" y="411"/>
                  </a:lnTo>
                  <a:lnTo>
                    <a:pt x="47" y="418"/>
                  </a:lnTo>
                  <a:lnTo>
                    <a:pt x="71" y="421"/>
                  </a:lnTo>
                  <a:lnTo>
                    <a:pt x="98" y="425"/>
                  </a:lnTo>
                  <a:lnTo>
                    <a:pt x="129" y="427"/>
                  </a:lnTo>
                  <a:lnTo>
                    <a:pt x="163" y="428"/>
                  </a:lnTo>
                  <a:lnTo>
                    <a:pt x="163" y="428"/>
                  </a:lnTo>
                  <a:lnTo>
                    <a:pt x="197" y="427"/>
                  </a:lnTo>
                  <a:lnTo>
                    <a:pt x="226" y="426"/>
                  </a:lnTo>
                  <a:lnTo>
                    <a:pt x="251" y="424"/>
                  </a:lnTo>
                  <a:lnTo>
                    <a:pt x="270" y="422"/>
                  </a:lnTo>
                  <a:lnTo>
                    <a:pt x="297" y="419"/>
                  </a:lnTo>
                  <a:lnTo>
                    <a:pt x="305" y="417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297" y="347"/>
                  </a:lnTo>
                  <a:lnTo>
                    <a:pt x="272" y="351"/>
                  </a:lnTo>
                  <a:lnTo>
                    <a:pt x="235" y="354"/>
                  </a:lnTo>
                  <a:lnTo>
                    <a:pt x="213" y="355"/>
                  </a:lnTo>
                  <a:lnTo>
                    <a:pt x="188" y="355"/>
                  </a:lnTo>
                  <a:lnTo>
                    <a:pt x="188" y="355"/>
                  </a:lnTo>
                  <a:lnTo>
                    <a:pt x="167" y="355"/>
                  </a:lnTo>
                  <a:lnTo>
                    <a:pt x="149" y="354"/>
                  </a:lnTo>
                  <a:lnTo>
                    <a:pt x="118" y="351"/>
                  </a:lnTo>
                  <a:lnTo>
                    <a:pt x="99" y="349"/>
                  </a:lnTo>
                  <a:lnTo>
                    <a:pt x="92" y="348"/>
                  </a:lnTo>
                  <a:lnTo>
                    <a:pt x="92" y="247"/>
                  </a:lnTo>
                  <a:lnTo>
                    <a:pt x="276" y="247"/>
                  </a:lnTo>
                  <a:lnTo>
                    <a:pt x="276" y="175"/>
                  </a:lnTo>
                  <a:lnTo>
                    <a:pt x="92" y="175"/>
                  </a:lnTo>
                  <a:lnTo>
                    <a:pt x="92" y="79"/>
                  </a:lnTo>
                  <a:lnTo>
                    <a:pt x="92" y="79"/>
                  </a:lnTo>
                  <a:lnTo>
                    <a:pt x="99" y="78"/>
                  </a:lnTo>
                  <a:lnTo>
                    <a:pt x="117" y="76"/>
                  </a:lnTo>
                  <a:lnTo>
                    <a:pt x="145" y="74"/>
                  </a:lnTo>
                  <a:lnTo>
                    <a:pt x="182" y="73"/>
                  </a:lnTo>
                  <a:lnTo>
                    <a:pt x="182" y="73"/>
                  </a:lnTo>
                  <a:lnTo>
                    <a:pt x="205" y="73"/>
                  </a:lnTo>
                  <a:lnTo>
                    <a:pt x="226" y="74"/>
                  </a:lnTo>
                  <a:lnTo>
                    <a:pt x="263" y="77"/>
                  </a:lnTo>
                  <a:lnTo>
                    <a:pt x="289" y="80"/>
                  </a:lnTo>
                  <a:lnTo>
                    <a:pt x="298" y="82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9" y="9"/>
                  </a:lnTo>
                  <a:lnTo>
                    <a:pt x="264" y="5"/>
                  </a:lnTo>
                  <a:lnTo>
                    <a:pt x="224" y="2"/>
                  </a:lnTo>
                  <a:lnTo>
                    <a:pt x="20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34" y="1"/>
                  </a:lnTo>
                  <a:lnTo>
                    <a:pt x="102" y="3"/>
                  </a:lnTo>
                  <a:lnTo>
                    <a:pt x="72" y="6"/>
                  </a:lnTo>
                  <a:lnTo>
                    <a:pt x="47" y="9"/>
                  </a:lnTo>
                  <a:lnTo>
                    <a:pt x="27" y="13"/>
                  </a:lnTo>
                  <a:lnTo>
                    <a:pt x="13" y="15"/>
                  </a:lnTo>
                  <a:lnTo>
                    <a:pt x="0" y="19"/>
                  </a:lnTo>
                  <a:lnTo>
                    <a:pt x="0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4767" y="3974"/>
              <a:ext cx="124" cy="105"/>
            </a:xfrm>
            <a:custGeom>
              <a:avLst/>
              <a:gdLst>
                <a:gd name="T0" fmla="*/ 255 w 496"/>
                <a:gd name="T1" fmla="*/ 246 h 422"/>
                <a:gd name="T2" fmla="*/ 255 w 496"/>
                <a:gd name="T3" fmla="*/ 246 h 422"/>
                <a:gd name="T4" fmla="*/ 251 w 496"/>
                <a:gd name="T5" fmla="*/ 257 h 422"/>
                <a:gd name="T6" fmla="*/ 248 w 496"/>
                <a:gd name="T7" fmla="*/ 270 h 422"/>
                <a:gd name="T8" fmla="*/ 248 w 496"/>
                <a:gd name="T9" fmla="*/ 270 h 422"/>
                <a:gd name="T10" fmla="*/ 244 w 496"/>
                <a:gd name="T11" fmla="*/ 257 h 422"/>
                <a:gd name="T12" fmla="*/ 241 w 496"/>
                <a:gd name="T13" fmla="*/ 246 h 422"/>
                <a:gd name="T14" fmla="*/ 159 w 496"/>
                <a:gd name="T15" fmla="*/ 39 h 422"/>
                <a:gd name="T16" fmla="*/ 159 w 496"/>
                <a:gd name="T17" fmla="*/ 39 h 422"/>
                <a:gd name="T18" fmla="*/ 153 w 496"/>
                <a:gd name="T19" fmla="*/ 28 h 422"/>
                <a:gd name="T20" fmla="*/ 147 w 496"/>
                <a:gd name="T21" fmla="*/ 19 h 422"/>
                <a:gd name="T22" fmla="*/ 140 w 496"/>
                <a:gd name="T23" fmla="*/ 11 h 422"/>
                <a:gd name="T24" fmla="*/ 132 w 496"/>
                <a:gd name="T25" fmla="*/ 7 h 422"/>
                <a:gd name="T26" fmla="*/ 122 w 496"/>
                <a:gd name="T27" fmla="*/ 3 h 422"/>
                <a:gd name="T28" fmla="*/ 110 w 496"/>
                <a:gd name="T29" fmla="*/ 1 h 422"/>
                <a:gd name="T30" fmla="*/ 98 w 496"/>
                <a:gd name="T31" fmla="*/ 1 h 422"/>
                <a:gd name="T32" fmla="*/ 84 w 496"/>
                <a:gd name="T33" fmla="*/ 0 h 422"/>
                <a:gd name="T34" fmla="*/ 84 w 496"/>
                <a:gd name="T35" fmla="*/ 0 h 422"/>
                <a:gd name="T36" fmla="*/ 58 w 496"/>
                <a:gd name="T37" fmla="*/ 1 h 422"/>
                <a:gd name="T38" fmla="*/ 42 w 496"/>
                <a:gd name="T39" fmla="*/ 2 h 422"/>
                <a:gd name="T40" fmla="*/ 0 w 496"/>
                <a:gd name="T41" fmla="*/ 422 h 422"/>
                <a:gd name="T42" fmla="*/ 93 w 496"/>
                <a:gd name="T43" fmla="*/ 422 h 422"/>
                <a:gd name="T44" fmla="*/ 113 w 496"/>
                <a:gd name="T45" fmla="*/ 140 h 422"/>
                <a:gd name="T46" fmla="*/ 201 w 496"/>
                <a:gd name="T47" fmla="*/ 353 h 422"/>
                <a:gd name="T48" fmla="*/ 201 w 496"/>
                <a:gd name="T49" fmla="*/ 353 h 422"/>
                <a:gd name="T50" fmla="*/ 204 w 496"/>
                <a:gd name="T51" fmla="*/ 359 h 422"/>
                <a:gd name="T52" fmla="*/ 208 w 496"/>
                <a:gd name="T53" fmla="*/ 364 h 422"/>
                <a:gd name="T54" fmla="*/ 213 w 496"/>
                <a:gd name="T55" fmla="*/ 368 h 422"/>
                <a:gd name="T56" fmla="*/ 218 w 496"/>
                <a:gd name="T57" fmla="*/ 371 h 422"/>
                <a:gd name="T58" fmla="*/ 224 w 496"/>
                <a:gd name="T59" fmla="*/ 373 h 422"/>
                <a:gd name="T60" fmla="*/ 231 w 496"/>
                <a:gd name="T61" fmla="*/ 376 h 422"/>
                <a:gd name="T62" fmla="*/ 239 w 496"/>
                <a:gd name="T63" fmla="*/ 377 h 422"/>
                <a:gd name="T64" fmla="*/ 248 w 496"/>
                <a:gd name="T65" fmla="*/ 377 h 422"/>
                <a:gd name="T66" fmla="*/ 248 w 496"/>
                <a:gd name="T67" fmla="*/ 377 h 422"/>
                <a:gd name="T68" fmla="*/ 257 w 496"/>
                <a:gd name="T69" fmla="*/ 377 h 422"/>
                <a:gd name="T70" fmla="*/ 266 w 496"/>
                <a:gd name="T71" fmla="*/ 376 h 422"/>
                <a:gd name="T72" fmla="*/ 273 w 496"/>
                <a:gd name="T73" fmla="*/ 373 h 422"/>
                <a:gd name="T74" fmla="*/ 279 w 496"/>
                <a:gd name="T75" fmla="*/ 371 h 422"/>
                <a:gd name="T76" fmla="*/ 284 w 496"/>
                <a:gd name="T77" fmla="*/ 368 h 422"/>
                <a:gd name="T78" fmla="*/ 288 w 496"/>
                <a:gd name="T79" fmla="*/ 364 h 422"/>
                <a:gd name="T80" fmla="*/ 291 w 496"/>
                <a:gd name="T81" fmla="*/ 359 h 422"/>
                <a:gd name="T82" fmla="*/ 294 w 496"/>
                <a:gd name="T83" fmla="*/ 353 h 422"/>
                <a:gd name="T84" fmla="*/ 382 w 496"/>
                <a:gd name="T85" fmla="*/ 140 h 422"/>
                <a:gd name="T86" fmla="*/ 403 w 496"/>
                <a:gd name="T87" fmla="*/ 422 h 422"/>
                <a:gd name="T88" fmla="*/ 496 w 496"/>
                <a:gd name="T89" fmla="*/ 422 h 422"/>
                <a:gd name="T90" fmla="*/ 454 w 496"/>
                <a:gd name="T91" fmla="*/ 2 h 422"/>
                <a:gd name="T92" fmla="*/ 454 w 496"/>
                <a:gd name="T93" fmla="*/ 2 h 422"/>
                <a:gd name="T94" fmla="*/ 438 w 496"/>
                <a:gd name="T95" fmla="*/ 1 h 422"/>
                <a:gd name="T96" fmla="*/ 412 w 496"/>
                <a:gd name="T97" fmla="*/ 0 h 422"/>
                <a:gd name="T98" fmla="*/ 412 w 496"/>
                <a:gd name="T99" fmla="*/ 0 h 422"/>
                <a:gd name="T100" fmla="*/ 397 w 496"/>
                <a:gd name="T101" fmla="*/ 1 h 422"/>
                <a:gd name="T102" fmla="*/ 385 w 496"/>
                <a:gd name="T103" fmla="*/ 1 h 422"/>
                <a:gd name="T104" fmla="*/ 374 w 496"/>
                <a:gd name="T105" fmla="*/ 3 h 422"/>
                <a:gd name="T106" fmla="*/ 365 w 496"/>
                <a:gd name="T107" fmla="*/ 7 h 422"/>
                <a:gd name="T108" fmla="*/ 356 w 496"/>
                <a:gd name="T109" fmla="*/ 11 h 422"/>
                <a:gd name="T110" fmla="*/ 348 w 496"/>
                <a:gd name="T111" fmla="*/ 19 h 422"/>
                <a:gd name="T112" fmla="*/ 342 w 496"/>
                <a:gd name="T113" fmla="*/ 28 h 422"/>
                <a:gd name="T114" fmla="*/ 337 w 496"/>
                <a:gd name="T115" fmla="*/ 39 h 422"/>
                <a:gd name="T116" fmla="*/ 255 w 496"/>
                <a:gd name="T117" fmla="*/ 2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6" h="422">
                  <a:moveTo>
                    <a:pt x="255" y="246"/>
                  </a:moveTo>
                  <a:lnTo>
                    <a:pt x="255" y="246"/>
                  </a:lnTo>
                  <a:lnTo>
                    <a:pt x="251" y="257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4" y="257"/>
                  </a:lnTo>
                  <a:lnTo>
                    <a:pt x="241" y="246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3" y="28"/>
                  </a:lnTo>
                  <a:lnTo>
                    <a:pt x="147" y="19"/>
                  </a:lnTo>
                  <a:lnTo>
                    <a:pt x="140" y="11"/>
                  </a:lnTo>
                  <a:lnTo>
                    <a:pt x="132" y="7"/>
                  </a:lnTo>
                  <a:lnTo>
                    <a:pt x="122" y="3"/>
                  </a:lnTo>
                  <a:lnTo>
                    <a:pt x="110" y="1"/>
                  </a:lnTo>
                  <a:lnTo>
                    <a:pt x="98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8" y="1"/>
                  </a:lnTo>
                  <a:lnTo>
                    <a:pt x="42" y="2"/>
                  </a:lnTo>
                  <a:lnTo>
                    <a:pt x="0" y="422"/>
                  </a:lnTo>
                  <a:lnTo>
                    <a:pt x="93" y="422"/>
                  </a:lnTo>
                  <a:lnTo>
                    <a:pt x="113" y="140"/>
                  </a:lnTo>
                  <a:lnTo>
                    <a:pt x="201" y="353"/>
                  </a:lnTo>
                  <a:lnTo>
                    <a:pt x="201" y="353"/>
                  </a:lnTo>
                  <a:lnTo>
                    <a:pt x="204" y="359"/>
                  </a:lnTo>
                  <a:lnTo>
                    <a:pt x="208" y="364"/>
                  </a:lnTo>
                  <a:lnTo>
                    <a:pt x="213" y="368"/>
                  </a:lnTo>
                  <a:lnTo>
                    <a:pt x="218" y="371"/>
                  </a:lnTo>
                  <a:lnTo>
                    <a:pt x="224" y="373"/>
                  </a:lnTo>
                  <a:lnTo>
                    <a:pt x="231" y="376"/>
                  </a:lnTo>
                  <a:lnTo>
                    <a:pt x="239" y="377"/>
                  </a:lnTo>
                  <a:lnTo>
                    <a:pt x="248" y="377"/>
                  </a:lnTo>
                  <a:lnTo>
                    <a:pt x="248" y="377"/>
                  </a:lnTo>
                  <a:lnTo>
                    <a:pt x="257" y="377"/>
                  </a:lnTo>
                  <a:lnTo>
                    <a:pt x="266" y="376"/>
                  </a:lnTo>
                  <a:lnTo>
                    <a:pt x="273" y="373"/>
                  </a:lnTo>
                  <a:lnTo>
                    <a:pt x="279" y="371"/>
                  </a:lnTo>
                  <a:lnTo>
                    <a:pt x="284" y="368"/>
                  </a:lnTo>
                  <a:lnTo>
                    <a:pt x="288" y="364"/>
                  </a:lnTo>
                  <a:lnTo>
                    <a:pt x="291" y="359"/>
                  </a:lnTo>
                  <a:lnTo>
                    <a:pt x="294" y="353"/>
                  </a:lnTo>
                  <a:lnTo>
                    <a:pt x="382" y="140"/>
                  </a:lnTo>
                  <a:lnTo>
                    <a:pt x="403" y="422"/>
                  </a:lnTo>
                  <a:lnTo>
                    <a:pt x="496" y="422"/>
                  </a:lnTo>
                  <a:lnTo>
                    <a:pt x="454" y="2"/>
                  </a:lnTo>
                  <a:lnTo>
                    <a:pt x="454" y="2"/>
                  </a:lnTo>
                  <a:lnTo>
                    <a:pt x="438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97" y="1"/>
                  </a:lnTo>
                  <a:lnTo>
                    <a:pt x="385" y="1"/>
                  </a:lnTo>
                  <a:lnTo>
                    <a:pt x="374" y="3"/>
                  </a:lnTo>
                  <a:lnTo>
                    <a:pt x="365" y="7"/>
                  </a:lnTo>
                  <a:lnTo>
                    <a:pt x="356" y="11"/>
                  </a:lnTo>
                  <a:lnTo>
                    <a:pt x="348" y="19"/>
                  </a:lnTo>
                  <a:lnTo>
                    <a:pt x="342" y="28"/>
                  </a:lnTo>
                  <a:lnTo>
                    <a:pt x="337" y="39"/>
                  </a:lnTo>
                  <a:lnTo>
                    <a:pt x="255" y="2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4671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1 w 171"/>
                <a:gd name="T5" fmla="*/ 99 h 116"/>
                <a:gd name="T6" fmla="*/ 125 w 171"/>
                <a:gd name="T7" fmla="*/ 108 h 116"/>
                <a:gd name="T8" fmla="*/ 110 w 171"/>
                <a:gd name="T9" fmla="*/ 111 h 116"/>
                <a:gd name="T10" fmla="*/ 96 w 171"/>
                <a:gd name="T11" fmla="*/ 114 h 116"/>
                <a:gd name="T12" fmla="*/ 82 w 171"/>
                <a:gd name="T13" fmla="*/ 116 h 116"/>
                <a:gd name="T14" fmla="*/ 67 w 171"/>
                <a:gd name="T15" fmla="*/ 116 h 116"/>
                <a:gd name="T16" fmla="*/ 67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30 w 171"/>
                <a:gd name="T23" fmla="*/ 110 h 116"/>
                <a:gd name="T24" fmla="*/ 24 w 171"/>
                <a:gd name="T25" fmla="*/ 108 h 116"/>
                <a:gd name="T26" fmla="*/ 19 w 171"/>
                <a:gd name="T27" fmla="*/ 105 h 116"/>
                <a:gd name="T28" fmla="*/ 15 w 171"/>
                <a:gd name="T29" fmla="*/ 101 h 116"/>
                <a:gd name="T30" fmla="*/ 11 w 171"/>
                <a:gd name="T31" fmla="*/ 97 h 116"/>
                <a:gd name="T32" fmla="*/ 8 w 171"/>
                <a:gd name="T33" fmla="*/ 92 h 116"/>
                <a:gd name="T34" fmla="*/ 5 w 171"/>
                <a:gd name="T35" fmla="*/ 87 h 116"/>
                <a:gd name="T36" fmla="*/ 3 w 171"/>
                <a:gd name="T37" fmla="*/ 82 h 116"/>
                <a:gd name="T38" fmla="*/ 2 w 171"/>
                <a:gd name="T39" fmla="*/ 76 h 116"/>
                <a:gd name="T40" fmla="*/ 1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6 w 171"/>
                <a:gd name="T51" fmla="*/ 33 h 116"/>
                <a:gd name="T52" fmla="*/ 9 w 171"/>
                <a:gd name="T53" fmla="*/ 27 h 116"/>
                <a:gd name="T54" fmla="*/ 13 w 171"/>
                <a:gd name="T55" fmla="*/ 23 h 116"/>
                <a:gd name="T56" fmla="*/ 16 w 171"/>
                <a:gd name="T57" fmla="*/ 19 h 116"/>
                <a:gd name="T58" fmla="*/ 21 w 171"/>
                <a:gd name="T59" fmla="*/ 16 h 116"/>
                <a:gd name="T60" fmla="*/ 26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2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1" y="99"/>
                  </a:lnTo>
                  <a:lnTo>
                    <a:pt x="125" y="108"/>
                  </a:lnTo>
                  <a:lnTo>
                    <a:pt x="110" y="111"/>
                  </a:lnTo>
                  <a:lnTo>
                    <a:pt x="96" y="114"/>
                  </a:lnTo>
                  <a:lnTo>
                    <a:pt x="82" y="116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30" y="110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8" y="92"/>
                  </a:lnTo>
                  <a:lnTo>
                    <a:pt x="5" y="87"/>
                  </a:lnTo>
                  <a:lnTo>
                    <a:pt x="3" y="82"/>
                  </a:lnTo>
                  <a:lnTo>
                    <a:pt x="2" y="76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6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2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4649" y="3974"/>
              <a:ext cx="88" cy="107"/>
            </a:xfrm>
            <a:custGeom>
              <a:avLst/>
              <a:gdLst>
                <a:gd name="T0" fmla="*/ 205 w 352"/>
                <a:gd name="T1" fmla="*/ 0 h 428"/>
                <a:gd name="T2" fmla="*/ 147 w 352"/>
                <a:gd name="T3" fmla="*/ 4 h 428"/>
                <a:gd name="T4" fmla="*/ 97 w 352"/>
                <a:gd name="T5" fmla="*/ 12 h 428"/>
                <a:gd name="T6" fmla="*/ 58 w 352"/>
                <a:gd name="T7" fmla="*/ 23 h 428"/>
                <a:gd name="T8" fmla="*/ 33 w 352"/>
                <a:gd name="T9" fmla="*/ 33 h 428"/>
                <a:gd name="T10" fmla="*/ 52 w 352"/>
                <a:gd name="T11" fmla="*/ 102 h 428"/>
                <a:gd name="T12" fmla="*/ 92 w 352"/>
                <a:gd name="T13" fmla="*/ 91 h 428"/>
                <a:gd name="T14" fmla="*/ 133 w 352"/>
                <a:gd name="T15" fmla="*/ 82 h 428"/>
                <a:gd name="T16" fmla="*/ 179 w 352"/>
                <a:gd name="T17" fmla="*/ 79 h 428"/>
                <a:gd name="T18" fmla="*/ 197 w 352"/>
                <a:gd name="T19" fmla="*/ 80 h 428"/>
                <a:gd name="T20" fmla="*/ 221 w 352"/>
                <a:gd name="T21" fmla="*/ 84 h 428"/>
                <a:gd name="T22" fmla="*/ 234 w 352"/>
                <a:gd name="T23" fmla="*/ 90 h 428"/>
                <a:gd name="T24" fmla="*/ 244 w 352"/>
                <a:gd name="T25" fmla="*/ 98 h 428"/>
                <a:gd name="T26" fmla="*/ 251 w 352"/>
                <a:gd name="T27" fmla="*/ 108 h 428"/>
                <a:gd name="T28" fmla="*/ 256 w 352"/>
                <a:gd name="T29" fmla="*/ 120 h 428"/>
                <a:gd name="T30" fmla="*/ 260 w 352"/>
                <a:gd name="T31" fmla="*/ 137 h 428"/>
                <a:gd name="T32" fmla="*/ 260 w 352"/>
                <a:gd name="T33" fmla="*/ 176 h 428"/>
                <a:gd name="T34" fmla="*/ 179 w 352"/>
                <a:gd name="T35" fmla="*/ 176 h 428"/>
                <a:gd name="T36" fmla="*/ 132 w 352"/>
                <a:gd name="T37" fmla="*/ 179 h 428"/>
                <a:gd name="T38" fmla="*/ 93 w 352"/>
                <a:gd name="T39" fmla="*/ 187 h 428"/>
                <a:gd name="T40" fmla="*/ 61 w 352"/>
                <a:gd name="T41" fmla="*/ 200 h 428"/>
                <a:gd name="T42" fmla="*/ 38 w 352"/>
                <a:gd name="T43" fmla="*/ 216 h 428"/>
                <a:gd name="T44" fmla="*/ 20 w 352"/>
                <a:gd name="T45" fmla="*/ 236 h 428"/>
                <a:gd name="T46" fmla="*/ 9 w 352"/>
                <a:gd name="T47" fmla="*/ 257 h 428"/>
                <a:gd name="T48" fmla="*/ 2 w 352"/>
                <a:gd name="T49" fmla="*/ 282 h 428"/>
                <a:gd name="T50" fmla="*/ 0 w 352"/>
                <a:gd name="T51" fmla="*/ 307 h 428"/>
                <a:gd name="T52" fmla="*/ 1 w 352"/>
                <a:gd name="T53" fmla="*/ 323 h 428"/>
                <a:gd name="T54" fmla="*/ 7 w 352"/>
                <a:gd name="T55" fmla="*/ 352 h 428"/>
                <a:gd name="T56" fmla="*/ 19 w 352"/>
                <a:gd name="T57" fmla="*/ 376 h 428"/>
                <a:gd name="T58" fmla="*/ 35 w 352"/>
                <a:gd name="T59" fmla="*/ 394 h 428"/>
                <a:gd name="T60" fmla="*/ 54 w 352"/>
                <a:gd name="T61" fmla="*/ 408 h 428"/>
                <a:gd name="T62" fmla="*/ 77 w 352"/>
                <a:gd name="T63" fmla="*/ 418 h 428"/>
                <a:gd name="T64" fmla="*/ 101 w 352"/>
                <a:gd name="T65" fmla="*/ 424 h 428"/>
                <a:gd name="T66" fmla="*/ 126 w 352"/>
                <a:gd name="T67" fmla="*/ 427 h 428"/>
                <a:gd name="T68" fmla="*/ 138 w 352"/>
                <a:gd name="T69" fmla="*/ 428 h 428"/>
                <a:gd name="T70" fmla="*/ 164 w 352"/>
                <a:gd name="T71" fmla="*/ 426 h 428"/>
                <a:gd name="T72" fmla="*/ 209 w 352"/>
                <a:gd name="T73" fmla="*/ 418 h 428"/>
                <a:gd name="T74" fmla="*/ 241 w 352"/>
                <a:gd name="T75" fmla="*/ 406 h 428"/>
                <a:gd name="T76" fmla="*/ 260 w 352"/>
                <a:gd name="T77" fmla="*/ 397 h 428"/>
                <a:gd name="T78" fmla="*/ 264 w 352"/>
                <a:gd name="T79" fmla="*/ 396 h 428"/>
                <a:gd name="T80" fmla="*/ 270 w 352"/>
                <a:gd name="T81" fmla="*/ 398 h 428"/>
                <a:gd name="T82" fmla="*/ 284 w 352"/>
                <a:gd name="T83" fmla="*/ 404 h 428"/>
                <a:gd name="T84" fmla="*/ 311 w 352"/>
                <a:gd name="T85" fmla="*/ 411 h 428"/>
                <a:gd name="T86" fmla="*/ 352 w 352"/>
                <a:gd name="T87" fmla="*/ 413 h 428"/>
                <a:gd name="T88" fmla="*/ 352 w 352"/>
                <a:gd name="T89" fmla="*/ 122 h 428"/>
                <a:gd name="T90" fmla="*/ 350 w 352"/>
                <a:gd name="T91" fmla="*/ 92 h 428"/>
                <a:gd name="T92" fmla="*/ 343 w 352"/>
                <a:gd name="T93" fmla="*/ 66 h 428"/>
                <a:gd name="T94" fmla="*/ 331 w 352"/>
                <a:gd name="T95" fmla="*/ 45 h 428"/>
                <a:gd name="T96" fmla="*/ 314 w 352"/>
                <a:gd name="T97" fmla="*/ 29 h 428"/>
                <a:gd name="T98" fmla="*/ 293 w 352"/>
                <a:gd name="T99" fmla="*/ 15 h 428"/>
                <a:gd name="T100" fmla="*/ 268 w 352"/>
                <a:gd name="T101" fmla="*/ 7 h 428"/>
                <a:gd name="T102" fmla="*/ 238 w 352"/>
                <a:gd name="T103" fmla="*/ 2 h 428"/>
                <a:gd name="T104" fmla="*/ 205 w 352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28"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4936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2 w 171"/>
                <a:gd name="T5" fmla="*/ 99 h 116"/>
                <a:gd name="T6" fmla="*/ 125 w 171"/>
                <a:gd name="T7" fmla="*/ 108 h 116"/>
                <a:gd name="T8" fmla="*/ 111 w 171"/>
                <a:gd name="T9" fmla="*/ 111 h 116"/>
                <a:gd name="T10" fmla="*/ 95 w 171"/>
                <a:gd name="T11" fmla="*/ 114 h 116"/>
                <a:gd name="T12" fmla="*/ 81 w 171"/>
                <a:gd name="T13" fmla="*/ 116 h 116"/>
                <a:gd name="T14" fmla="*/ 68 w 171"/>
                <a:gd name="T15" fmla="*/ 116 h 116"/>
                <a:gd name="T16" fmla="*/ 68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29 w 171"/>
                <a:gd name="T23" fmla="*/ 110 h 116"/>
                <a:gd name="T24" fmla="*/ 24 w 171"/>
                <a:gd name="T25" fmla="*/ 108 h 116"/>
                <a:gd name="T26" fmla="*/ 20 w 171"/>
                <a:gd name="T27" fmla="*/ 105 h 116"/>
                <a:gd name="T28" fmla="*/ 16 w 171"/>
                <a:gd name="T29" fmla="*/ 101 h 116"/>
                <a:gd name="T30" fmla="*/ 12 w 171"/>
                <a:gd name="T31" fmla="*/ 97 h 116"/>
                <a:gd name="T32" fmla="*/ 9 w 171"/>
                <a:gd name="T33" fmla="*/ 92 h 116"/>
                <a:gd name="T34" fmla="*/ 6 w 171"/>
                <a:gd name="T35" fmla="*/ 87 h 116"/>
                <a:gd name="T36" fmla="*/ 3 w 171"/>
                <a:gd name="T37" fmla="*/ 82 h 116"/>
                <a:gd name="T38" fmla="*/ 1 w 171"/>
                <a:gd name="T39" fmla="*/ 76 h 116"/>
                <a:gd name="T40" fmla="*/ 0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7 w 171"/>
                <a:gd name="T51" fmla="*/ 33 h 116"/>
                <a:gd name="T52" fmla="*/ 10 w 171"/>
                <a:gd name="T53" fmla="*/ 27 h 116"/>
                <a:gd name="T54" fmla="*/ 13 w 171"/>
                <a:gd name="T55" fmla="*/ 23 h 116"/>
                <a:gd name="T56" fmla="*/ 17 w 171"/>
                <a:gd name="T57" fmla="*/ 19 h 116"/>
                <a:gd name="T58" fmla="*/ 22 w 171"/>
                <a:gd name="T59" fmla="*/ 16 h 116"/>
                <a:gd name="T60" fmla="*/ 27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3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2" y="99"/>
                  </a:lnTo>
                  <a:lnTo>
                    <a:pt x="125" y="108"/>
                  </a:lnTo>
                  <a:lnTo>
                    <a:pt x="111" y="111"/>
                  </a:lnTo>
                  <a:lnTo>
                    <a:pt x="95" y="114"/>
                  </a:lnTo>
                  <a:lnTo>
                    <a:pt x="81" y="116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29" y="110"/>
                  </a:lnTo>
                  <a:lnTo>
                    <a:pt x="24" y="108"/>
                  </a:lnTo>
                  <a:lnTo>
                    <a:pt x="20" y="105"/>
                  </a:lnTo>
                  <a:lnTo>
                    <a:pt x="16" y="101"/>
                  </a:lnTo>
                  <a:lnTo>
                    <a:pt x="12" y="97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7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3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4914" y="3974"/>
              <a:ext cx="88" cy="107"/>
            </a:xfrm>
            <a:custGeom>
              <a:avLst/>
              <a:gdLst>
                <a:gd name="T0" fmla="*/ 206 w 353"/>
                <a:gd name="T1" fmla="*/ 0 h 428"/>
                <a:gd name="T2" fmla="*/ 148 w 353"/>
                <a:gd name="T3" fmla="*/ 4 h 428"/>
                <a:gd name="T4" fmla="*/ 98 w 353"/>
                <a:gd name="T5" fmla="*/ 12 h 428"/>
                <a:gd name="T6" fmla="*/ 59 w 353"/>
                <a:gd name="T7" fmla="*/ 23 h 428"/>
                <a:gd name="T8" fmla="*/ 33 w 353"/>
                <a:gd name="T9" fmla="*/ 33 h 428"/>
                <a:gd name="T10" fmla="*/ 53 w 353"/>
                <a:gd name="T11" fmla="*/ 102 h 428"/>
                <a:gd name="T12" fmla="*/ 92 w 353"/>
                <a:gd name="T13" fmla="*/ 91 h 428"/>
                <a:gd name="T14" fmla="*/ 132 w 353"/>
                <a:gd name="T15" fmla="*/ 82 h 428"/>
                <a:gd name="T16" fmla="*/ 178 w 353"/>
                <a:gd name="T17" fmla="*/ 79 h 428"/>
                <a:gd name="T18" fmla="*/ 198 w 353"/>
                <a:gd name="T19" fmla="*/ 80 h 428"/>
                <a:gd name="T20" fmla="*/ 221 w 353"/>
                <a:gd name="T21" fmla="*/ 84 h 428"/>
                <a:gd name="T22" fmla="*/ 233 w 353"/>
                <a:gd name="T23" fmla="*/ 90 h 428"/>
                <a:gd name="T24" fmla="*/ 244 w 353"/>
                <a:gd name="T25" fmla="*/ 98 h 428"/>
                <a:gd name="T26" fmla="*/ 252 w 353"/>
                <a:gd name="T27" fmla="*/ 108 h 428"/>
                <a:gd name="T28" fmla="*/ 257 w 353"/>
                <a:gd name="T29" fmla="*/ 120 h 428"/>
                <a:gd name="T30" fmla="*/ 259 w 353"/>
                <a:gd name="T31" fmla="*/ 137 h 428"/>
                <a:gd name="T32" fmla="*/ 260 w 353"/>
                <a:gd name="T33" fmla="*/ 176 h 428"/>
                <a:gd name="T34" fmla="*/ 178 w 353"/>
                <a:gd name="T35" fmla="*/ 176 h 428"/>
                <a:gd name="T36" fmla="*/ 131 w 353"/>
                <a:gd name="T37" fmla="*/ 179 h 428"/>
                <a:gd name="T38" fmla="*/ 92 w 353"/>
                <a:gd name="T39" fmla="*/ 187 h 428"/>
                <a:gd name="T40" fmla="*/ 62 w 353"/>
                <a:gd name="T41" fmla="*/ 200 h 428"/>
                <a:gd name="T42" fmla="*/ 38 w 353"/>
                <a:gd name="T43" fmla="*/ 216 h 428"/>
                <a:gd name="T44" fmla="*/ 21 w 353"/>
                <a:gd name="T45" fmla="*/ 236 h 428"/>
                <a:gd name="T46" fmla="*/ 9 w 353"/>
                <a:gd name="T47" fmla="*/ 257 h 428"/>
                <a:gd name="T48" fmla="*/ 3 w 353"/>
                <a:gd name="T49" fmla="*/ 282 h 428"/>
                <a:gd name="T50" fmla="*/ 0 w 353"/>
                <a:gd name="T51" fmla="*/ 307 h 428"/>
                <a:gd name="T52" fmla="*/ 2 w 353"/>
                <a:gd name="T53" fmla="*/ 323 h 428"/>
                <a:gd name="T54" fmla="*/ 8 w 353"/>
                <a:gd name="T55" fmla="*/ 352 h 428"/>
                <a:gd name="T56" fmla="*/ 19 w 353"/>
                <a:gd name="T57" fmla="*/ 376 h 428"/>
                <a:gd name="T58" fmla="*/ 35 w 353"/>
                <a:gd name="T59" fmla="*/ 394 h 428"/>
                <a:gd name="T60" fmla="*/ 55 w 353"/>
                <a:gd name="T61" fmla="*/ 408 h 428"/>
                <a:gd name="T62" fmla="*/ 77 w 353"/>
                <a:gd name="T63" fmla="*/ 418 h 428"/>
                <a:gd name="T64" fmla="*/ 101 w 353"/>
                <a:gd name="T65" fmla="*/ 424 h 428"/>
                <a:gd name="T66" fmla="*/ 125 w 353"/>
                <a:gd name="T67" fmla="*/ 427 h 428"/>
                <a:gd name="T68" fmla="*/ 137 w 353"/>
                <a:gd name="T69" fmla="*/ 428 h 428"/>
                <a:gd name="T70" fmla="*/ 165 w 353"/>
                <a:gd name="T71" fmla="*/ 426 h 428"/>
                <a:gd name="T72" fmla="*/ 210 w 353"/>
                <a:gd name="T73" fmla="*/ 418 h 428"/>
                <a:gd name="T74" fmla="*/ 242 w 353"/>
                <a:gd name="T75" fmla="*/ 406 h 428"/>
                <a:gd name="T76" fmla="*/ 260 w 353"/>
                <a:gd name="T77" fmla="*/ 397 h 428"/>
                <a:gd name="T78" fmla="*/ 264 w 353"/>
                <a:gd name="T79" fmla="*/ 396 h 428"/>
                <a:gd name="T80" fmla="*/ 269 w 353"/>
                <a:gd name="T81" fmla="*/ 398 h 428"/>
                <a:gd name="T82" fmla="*/ 283 w 353"/>
                <a:gd name="T83" fmla="*/ 404 h 428"/>
                <a:gd name="T84" fmla="*/ 310 w 353"/>
                <a:gd name="T85" fmla="*/ 411 h 428"/>
                <a:gd name="T86" fmla="*/ 353 w 353"/>
                <a:gd name="T87" fmla="*/ 413 h 428"/>
                <a:gd name="T88" fmla="*/ 353 w 353"/>
                <a:gd name="T89" fmla="*/ 122 h 428"/>
                <a:gd name="T90" fmla="*/ 351 w 353"/>
                <a:gd name="T91" fmla="*/ 92 h 428"/>
                <a:gd name="T92" fmla="*/ 343 w 353"/>
                <a:gd name="T93" fmla="*/ 66 h 428"/>
                <a:gd name="T94" fmla="*/ 330 w 353"/>
                <a:gd name="T95" fmla="*/ 45 h 428"/>
                <a:gd name="T96" fmla="*/ 314 w 353"/>
                <a:gd name="T97" fmla="*/ 29 h 428"/>
                <a:gd name="T98" fmla="*/ 293 w 353"/>
                <a:gd name="T99" fmla="*/ 15 h 428"/>
                <a:gd name="T100" fmla="*/ 268 w 353"/>
                <a:gd name="T101" fmla="*/ 7 h 428"/>
                <a:gd name="T102" fmla="*/ 239 w 353"/>
                <a:gd name="T103" fmla="*/ 2 h 428"/>
                <a:gd name="T104" fmla="*/ 206 w 353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428">
                  <a:moveTo>
                    <a:pt x="206" y="0"/>
                  </a:moveTo>
                  <a:lnTo>
                    <a:pt x="206" y="0"/>
                  </a:lnTo>
                  <a:lnTo>
                    <a:pt x="175" y="1"/>
                  </a:lnTo>
                  <a:lnTo>
                    <a:pt x="148" y="4"/>
                  </a:lnTo>
                  <a:lnTo>
                    <a:pt x="121" y="7"/>
                  </a:lnTo>
                  <a:lnTo>
                    <a:pt x="98" y="12"/>
                  </a:lnTo>
                  <a:lnTo>
                    <a:pt x="77" y="17"/>
                  </a:lnTo>
                  <a:lnTo>
                    <a:pt x="59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3" y="102"/>
                  </a:lnTo>
                  <a:lnTo>
                    <a:pt x="53" y="102"/>
                  </a:lnTo>
                  <a:lnTo>
                    <a:pt x="64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2" y="82"/>
                  </a:lnTo>
                  <a:lnTo>
                    <a:pt x="155" y="80"/>
                  </a:lnTo>
                  <a:lnTo>
                    <a:pt x="178" y="79"/>
                  </a:lnTo>
                  <a:lnTo>
                    <a:pt x="178" y="79"/>
                  </a:lnTo>
                  <a:lnTo>
                    <a:pt x="198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7" y="86"/>
                  </a:lnTo>
                  <a:lnTo>
                    <a:pt x="233" y="90"/>
                  </a:lnTo>
                  <a:lnTo>
                    <a:pt x="240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2" y="108"/>
                  </a:lnTo>
                  <a:lnTo>
                    <a:pt x="255" y="114"/>
                  </a:lnTo>
                  <a:lnTo>
                    <a:pt x="257" y="120"/>
                  </a:lnTo>
                  <a:lnTo>
                    <a:pt x="258" y="129"/>
                  </a:lnTo>
                  <a:lnTo>
                    <a:pt x="259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54" y="177"/>
                  </a:lnTo>
                  <a:lnTo>
                    <a:pt x="131" y="179"/>
                  </a:lnTo>
                  <a:lnTo>
                    <a:pt x="111" y="182"/>
                  </a:lnTo>
                  <a:lnTo>
                    <a:pt x="92" y="187"/>
                  </a:lnTo>
                  <a:lnTo>
                    <a:pt x="76" y="192"/>
                  </a:lnTo>
                  <a:lnTo>
                    <a:pt x="62" y="200"/>
                  </a:lnTo>
                  <a:lnTo>
                    <a:pt x="50" y="207"/>
                  </a:lnTo>
                  <a:lnTo>
                    <a:pt x="38" y="216"/>
                  </a:lnTo>
                  <a:lnTo>
                    <a:pt x="28" y="225"/>
                  </a:lnTo>
                  <a:lnTo>
                    <a:pt x="21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6" y="270"/>
                  </a:lnTo>
                  <a:lnTo>
                    <a:pt x="3" y="282"/>
                  </a:lnTo>
                  <a:lnTo>
                    <a:pt x="0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2" y="323"/>
                  </a:lnTo>
                  <a:lnTo>
                    <a:pt x="4" y="338"/>
                  </a:lnTo>
                  <a:lnTo>
                    <a:pt x="8" y="352"/>
                  </a:lnTo>
                  <a:lnTo>
                    <a:pt x="13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4" y="401"/>
                  </a:lnTo>
                  <a:lnTo>
                    <a:pt x="55" y="408"/>
                  </a:lnTo>
                  <a:lnTo>
                    <a:pt x="66" y="414"/>
                  </a:lnTo>
                  <a:lnTo>
                    <a:pt x="77" y="418"/>
                  </a:lnTo>
                  <a:lnTo>
                    <a:pt x="88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5" y="427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152" y="427"/>
                  </a:lnTo>
                  <a:lnTo>
                    <a:pt x="165" y="426"/>
                  </a:lnTo>
                  <a:lnTo>
                    <a:pt x="188" y="423"/>
                  </a:lnTo>
                  <a:lnTo>
                    <a:pt x="210" y="418"/>
                  </a:lnTo>
                  <a:lnTo>
                    <a:pt x="227" y="412"/>
                  </a:lnTo>
                  <a:lnTo>
                    <a:pt x="242" y="406"/>
                  </a:lnTo>
                  <a:lnTo>
                    <a:pt x="253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69" y="398"/>
                  </a:lnTo>
                  <a:lnTo>
                    <a:pt x="275" y="401"/>
                  </a:lnTo>
                  <a:lnTo>
                    <a:pt x="283" y="404"/>
                  </a:lnTo>
                  <a:lnTo>
                    <a:pt x="296" y="407"/>
                  </a:lnTo>
                  <a:lnTo>
                    <a:pt x="310" y="411"/>
                  </a:lnTo>
                  <a:lnTo>
                    <a:pt x="329" y="412"/>
                  </a:lnTo>
                  <a:lnTo>
                    <a:pt x="353" y="413"/>
                  </a:lnTo>
                  <a:lnTo>
                    <a:pt x="353" y="122"/>
                  </a:lnTo>
                  <a:lnTo>
                    <a:pt x="353" y="122"/>
                  </a:lnTo>
                  <a:lnTo>
                    <a:pt x="353" y="106"/>
                  </a:lnTo>
                  <a:lnTo>
                    <a:pt x="351" y="92"/>
                  </a:lnTo>
                  <a:lnTo>
                    <a:pt x="348" y="78"/>
                  </a:lnTo>
                  <a:lnTo>
                    <a:pt x="343" y="66"/>
                  </a:lnTo>
                  <a:lnTo>
                    <a:pt x="338" y="56"/>
                  </a:lnTo>
                  <a:lnTo>
                    <a:pt x="330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4" y="4"/>
                  </a:lnTo>
                  <a:lnTo>
                    <a:pt x="239" y="2"/>
                  </a:lnTo>
                  <a:lnTo>
                    <a:pt x="222" y="1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5263" y="3975"/>
              <a:ext cx="93" cy="106"/>
            </a:xfrm>
            <a:custGeom>
              <a:avLst/>
              <a:gdLst>
                <a:gd name="T0" fmla="*/ 281 w 374"/>
                <a:gd name="T1" fmla="*/ 313 h 424"/>
                <a:gd name="T2" fmla="*/ 246 w 374"/>
                <a:gd name="T3" fmla="*/ 327 h 424"/>
                <a:gd name="T4" fmla="*/ 217 w 374"/>
                <a:gd name="T5" fmla="*/ 336 h 424"/>
                <a:gd name="T6" fmla="*/ 184 w 374"/>
                <a:gd name="T7" fmla="*/ 341 h 424"/>
                <a:gd name="T8" fmla="*/ 167 w 374"/>
                <a:gd name="T9" fmla="*/ 342 h 424"/>
                <a:gd name="T10" fmla="*/ 145 w 374"/>
                <a:gd name="T11" fmla="*/ 341 h 424"/>
                <a:gd name="T12" fmla="*/ 129 w 374"/>
                <a:gd name="T13" fmla="*/ 337 h 424"/>
                <a:gd name="T14" fmla="*/ 116 w 374"/>
                <a:gd name="T15" fmla="*/ 329 h 424"/>
                <a:gd name="T16" fmla="*/ 106 w 374"/>
                <a:gd name="T17" fmla="*/ 319 h 424"/>
                <a:gd name="T18" fmla="*/ 99 w 374"/>
                <a:gd name="T19" fmla="*/ 307 h 424"/>
                <a:gd name="T20" fmla="*/ 95 w 374"/>
                <a:gd name="T21" fmla="*/ 290 h 424"/>
                <a:gd name="T22" fmla="*/ 93 w 374"/>
                <a:gd name="T23" fmla="*/ 248 h 424"/>
                <a:gd name="T24" fmla="*/ 79 w 374"/>
                <a:gd name="T25" fmla="*/ 0 h 424"/>
                <a:gd name="T26" fmla="*/ 59 w 374"/>
                <a:gd name="T27" fmla="*/ 0 h 424"/>
                <a:gd name="T28" fmla="*/ 13 w 374"/>
                <a:gd name="T29" fmla="*/ 4 h 424"/>
                <a:gd name="T30" fmla="*/ 0 w 374"/>
                <a:gd name="T31" fmla="*/ 259 h 424"/>
                <a:gd name="T32" fmla="*/ 0 w 374"/>
                <a:gd name="T33" fmla="*/ 280 h 424"/>
                <a:gd name="T34" fmla="*/ 3 w 374"/>
                <a:gd name="T35" fmla="*/ 316 h 424"/>
                <a:gd name="T36" fmla="*/ 9 w 374"/>
                <a:gd name="T37" fmla="*/ 347 h 424"/>
                <a:gd name="T38" fmla="*/ 21 w 374"/>
                <a:gd name="T39" fmla="*/ 373 h 424"/>
                <a:gd name="T40" fmla="*/ 36 w 374"/>
                <a:gd name="T41" fmla="*/ 393 h 424"/>
                <a:gd name="T42" fmla="*/ 58 w 374"/>
                <a:gd name="T43" fmla="*/ 408 h 424"/>
                <a:gd name="T44" fmla="*/ 86 w 374"/>
                <a:gd name="T45" fmla="*/ 418 h 424"/>
                <a:gd name="T46" fmla="*/ 121 w 374"/>
                <a:gd name="T47" fmla="*/ 423 h 424"/>
                <a:gd name="T48" fmla="*/ 141 w 374"/>
                <a:gd name="T49" fmla="*/ 424 h 424"/>
                <a:gd name="T50" fmla="*/ 172 w 374"/>
                <a:gd name="T51" fmla="*/ 422 h 424"/>
                <a:gd name="T52" fmla="*/ 199 w 374"/>
                <a:gd name="T53" fmla="*/ 418 h 424"/>
                <a:gd name="T54" fmla="*/ 243 w 374"/>
                <a:gd name="T55" fmla="*/ 407 h 424"/>
                <a:gd name="T56" fmla="*/ 271 w 374"/>
                <a:gd name="T57" fmla="*/ 395 h 424"/>
                <a:gd name="T58" fmla="*/ 283 w 374"/>
                <a:gd name="T59" fmla="*/ 390 h 424"/>
                <a:gd name="T60" fmla="*/ 296 w 374"/>
                <a:gd name="T61" fmla="*/ 396 h 424"/>
                <a:gd name="T62" fmla="*/ 319 w 374"/>
                <a:gd name="T63" fmla="*/ 402 h 424"/>
                <a:gd name="T64" fmla="*/ 353 w 374"/>
                <a:gd name="T65" fmla="*/ 408 h 424"/>
                <a:gd name="T66" fmla="*/ 374 w 374"/>
                <a:gd name="T67" fmla="*/ 6 h 424"/>
                <a:gd name="T68" fmla="*/ 342 w 374"/>
                <a:gd name="T69" fmla="*/ 2 h 424"/>
                <a:gd name="T70" fmla="*/ 299 w 374"/>
                <a:gd name="T71" fmla="*/ 0 h 424"/>
                <a:gd name="T72" fmla="*/ 281 w 374"/>
                <a:gd name="T73" fmla="*/ 31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4" h="424">
                  <a:moveTo>
                    <a:pt x="281" y="313"/>
                  </a:moveTo>
                  <a:lnTo>
                    <a:pt x="281" y="313"/>
                  </a:lnTo>
                  <a:lnTo>
                    <a:pt x="260" y="322"/>
                  </a:lnTo>
                  <a:lnTo>
                    <a:pt x="246" y="327"/>
                  </a:lnTo>
                  <a:lnTo>
                    <a:pt x="232" y="331"/>
                  </a:lnTo>
                  <a:lnTo>
                    <a:pt x="217" y="336"/>
                  </a:lnTo>
                  <a:lnTo>
                    <a:pt x="200" y="339"/>
                  </a:lnTo>
                  <a:lnTo>
                    <a:pt x="184" y="341"/>
                  </a:lnTo>
                  <a:lnTo>
                    <a:pt x="167" y="342"/>
                  </a:lnTo>
                  <a:lnTo>
                    <a:pt x="167" y="342"/>
                  </a:lnTo>
                  <a:lnTo>
                    <a:pt x="155" y="342"/>
                  </a:lnTo>
                  <a:lnTo>
                    <a:pt x="145" y="341"/>
                  </a:lnTo>
                  <a:lnTo>
                    <a:pt x="136" y="339"/>
                  </a:lnTo>
                  <a:lnTo>
                    <a:pt x="129" y="337"/>
                  </a:lnTo>
                  <a:lnTo>
                    <a:pt x="122" y="333"/>
                  </a:lnTo>
                  <a:lnTo>
                    <a:pt x="116" y="329"/>
                  </a:lnTo>
                  <a:lnTo>
                    <a:pt x="110" y="324"/>
                  </a:lnTo>
                  <a:lnTo>
                    <a:pt x="106" y="319"/>
                  </a:lnTo>
                  <a:lnTo>
                    <a:pt x="102" y="313"/>
                  </a:lnTo>
                  <a:lnTo>
                    <a:pt x="99" y="307"/>
                  </a:lnTo>
                  <a:lnTo>
                    <a:pt x="97" y="298"/>
                  </a:lnTo>
                  <a:lnTo>
                    <a:pt x="95" y="290"/>
                  </a:lnTo>
                  <a:lnTo>
                    <a:pt x="93" y="271"/>
                  </a:lnTo>
                  <a:lnTo>
                    <a:pt x="93" y="248"/>
                  </a:lnTo>
                  <a:lnTo>
                    <a:pt x="9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0" y="6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0"/>
                  </a:lnTo>
                  <a:lnTo>
                    <a:pt x="1" y="298"/>
                  </a:lnTo>
                  <a:lnTo>
                    <a:pt x="3" y="316"/>
                  </a:lnTo>
                  <a:lnTo>
                    <a:pt x="5" y="332"/>
                  </a:lnTo>
                  <a:lnTo>
                    <a:pt x="9" y="347"/>
                  </a:lnTo>
                  <a:lnTo>
                    <a:pt x="14" y="360"/>
                  </a:lnTo>
                  <a:lnTo>
                    <a:pt x="21" y="373"/>
                  </a:lnTo>
                  <a:lnTo>
                    <a:pt x="28" y="383"/>
                  </a:lnTo>
                  <a:lnTo>
                    <a:pt x="36" y="393"/>
                  </a:lnTo>
                  <a:lnTo>
                    <a:pt x="46" y="401"/>
                  </a:lnTo>
                  <a:lnTo>
                    <a:pt x="58" y="408"/>
                  </a:lnTo>
                  <a:lnTo>
                    <a:pt x="71" y="414"/>
                  </a:lnTo>
                  <a:lnTo>
                    <a:pt x="86" y="418"/>
                  </a:lnTo>
                  <a:lnTo>
                    <a:pt x="102" y="421"/>
                  </a:lnTo>
                  <a:lnTo>
                    <a:pt x="121" y="423"/>
                  </a:lnTo>
                  <a:lnTo>
                    <a:pt x="141" y="424"/>
                  </a:lnTo>
                  <a:lnTo>
                    <a:pt x="141" y="424"/>
                  </a:lnTo>
                  <a:lnTo>
                    <a:pt x="157" y="423"/>
                  </a:lnTo>
                  <a:lnTo>
                    <a:pt x="172" y="422"/>
                  </a:lnTo>
                  <a:lnTo>
                    <a:pt x="186" y="421"/>
                  </a:lnTo>
                  <a:lnTo>
                    <a:pt x="199" y="418"/>
                  </a:lnTo>
                  <a:lnTo>
                    <a:pt x="223" y="413"/>
                  </a:lnTo>
                  <a:lnTo>
                    <a:pt x="243" y="407"/>
                  </a:lnTo>
                  <a:lnTo>
                    <a:pt x="260" y="400"/>
                  </a:lnTo>
                  <a:lnTo>
                    <a:pt x="271" y="395"/>
                  </a:lnTo>
                  <a:lnTo>
                    <a:pt x="283" y="390"/>
                  </a:lnTo>
                  <a:lnTo>
                    <a:pt x="283" y="390"/>
                  </a:lnTo>
                  <a:lnTo>
                    <a:pt x="289" y="393"/>
                  </a:lnTo>
                  <a:lnTo>
                    <a:pt x="296" y="396"/>
                  </a:lnTo>
                  <a:lnTo>
                    <a:pt x="307" y="399"/>
                  </a:lnTo>
                  <a:lnTo>
                    <a:pt x="319" y="402"/>
                  </a:lnTo>
                  <a:lnTo>
                    <a:pt x="334" y="405"/>
                  </a:lnTo>
                  <a:lnTo>
                    <a:pt x="353" y="408"/>
                  </a:lnTo>
                  <a:lnTo>
                    <a:pt x="374" y="409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42" y="2"/>
                  </a:lnTo>
                  <a:lnTo>
                    <a:pt x="320" y="1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81" y="3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5383" y="3974"/>
              <a:ext cx="78" cy="107"/>
            </a:xfrm>
            <a:custGeom>
              <a:avLst/>
              <a:gdLst>
                <a:gd name="T0" fmla="*/ 11 w 311"/>
                <a:gd name="T1" fmla="*/ 415 h 428"/>
                <a:gd name="T2" fmla="*/ 83 w 311"/>
                <a:gd name="T3" fmla="*/ 425 h 428"/>
                <a:gd name="T4" fmla="*/ 138 w 311"/>
                <a:gd name="T5" fmla="*/ 428 h 428"/>
                <a:gd name="T6" fmla="*/ 183 w 311"/>
                <a:gd name="T7" fmla="*/ 425 h 428"/>
                <a:gd name="T8" fmla="*/ 227 w 311"/>
                <a:gd name="T9" fmla="*/ 414 h 428"/>
                <a:gd name="T10" fmla="*/ 265 w 311"/>
                <a:gd name="T11" fmla="*/ 394 h 428"/>
                <a:gd name="T12" fmla="*/ 295 w 311"/>
                <a:gd name="T13" fmla="*/ 363 h 428"/>
                <a:gd name="T14" fmla="*/ 310 w 311"/>
                <a:gd name="T15" fmla="*/ 318 h 428"/>
                <a:gd name="T16" fmla="*/ 310 w 311"/>
                <a:gd name="T17" fmla="*/ 288 h 428"/>
                <a:gd name="T18" fmla="*/ 302 w 311"/>
                <a:gd name="T19" fmla="*/ 256 h 428"/>
                <a:gd name="T20" fmla="*/ 283 w 311"/>
                <a:gd name="T21" fmla="*/ 231 h 428"/>
                <a:gd name="T22" fmla="*/ 257 w 311"/>
                <a:gd name="T23" fmla="*/ 211 h 428"/>
                <a:gd name="T24" fmla="*/ 209 w 311"/>
                <a:gd name="T25" fmla="*/ 187 h 428"/>
                <a:gd name="T26" fmla="*/ 149 w 311"/>
                <a:gd name="T27" fmla="*/ 164 h 428"/>
                <a:gd name="T28" fmla="*/ 113 w 311"/>
                <a:gd name="T29" fmla="*/ 144 h 428"/>
                <a:gd name="T30" fmla="*/ 103 w 311"/>
                <a:gd name="T31" fmla="*/ 132 h 428"/>
                <a:gd name="T32" fmla="*/ 100 w 311"/>
                <a:gd name="T33" fmla="*/ 116 h 428"/>
                <a:gd name="T34" fmla="*/ 102 w 311"/>
                <a:gd name="T35" fmla="*/ 104 h 428"/>
                <a:gd name="T36" fmla="*/ 116 w 311"/>
                <a:gd name="T37" fmla="*/ 86 h 428"/>
                <a:gd name="T38" fmla="*/ 132 w 311"/>
                <a:gd name="T39" fmla="*/ 78 h 428"/>
                <a:gd name="T40" fmla="*/ 156 w 311"/>
                <a:gd name="T41" fmla="*/ 74 h 428"/>
                <a:gd name="T42" fmla="*/ 185 w 311"/>
                <a:gd name="T43" fmla="*/ 75 h 428"/>
                <a:gd name="T44" fmla="*/ 238 w 311"/>
                <a:gd name="T45" fmla="*/ 85 h 428"/>
                <a:gd name="T46" fmla="*/ 295 w 311"/>
                <a:gd name="T47" fmla="*/ 30 h 428"/>
                <a:gd name="T48" fmla="*/ 263 w 311"/>
                <a:gd name="T49" fmla="*/ 16 h 428"/>
                <a:gd name="T50" fmla="*/ 207 w 311"/>
                <a:gd name="T51" fmla="*/ 4 h 428"/>
                <a:gd name="T52" fmla="*/ 158 w 311"/>
                <a:gd name="T53" fmla="*/ 0 h 428"/>
                <a:gd name="T54" fmla="*/ 115 w 311"/>
                <a:gd name="T55" fmla="*/ 4 h 428"/>
                <a:gd name="T56" fmla="*/ 76 w 311"/>
                <a:gd name="T57" fmla="*/ 17 h 428"/>
                <a:gd name="T58" fmla="*/ 42 w 311"/>
                <a:gd name="T59" fmla="*/ 39 h 428"/>
                <a:gd name="T60" fmla="*/ 19 w 311"/>
                <a:gd name="T61" fmla="*/ 69 h 428"/>
                <a:gd name="T62" fmla="*/ 7 w 311"/>
                <a:gd name="T63" fmla="*/ 107 h 428"/>
                <a:gd name="T64" fmla="*/ 7 w 311"/>
                <a:gd name="T65" fmla="*/ 137 h 428"/>
                <a:gd name="T66" fmla="*/ 19 w 311"/>
                <a:gd name="T67" fmla="*/ 175 h 428"/>
                <a:gd name="T68" fmla="*/ 42 w 311"/>
                <a:gd name="T69" fmla="*/ 203 h 428"/>
                <a:gd name="T70" fmla="*/ 73 w 311"/>
                <a:gd name="T71" fmla="*/ 223 h 428"/>
                <a:gd name="T72" fmla="*/ 119 w 311"/>
                <a:gd name="T73" fmla="*/ 243 h 428"/>
                <a:gd name="T74" fmla="*/ 171 w 311"/>
                <a:gd name="T75" fmla="*/ 261 h 428"/>
                <a:gd name="T76" fmla="*/ 205 w 311"/>
                <a:gd name="T77" fmla="*/ 280 h 428"/>
                <a:gd name="T78" fmla="*/ 216 w 311"/>
                <a:gd name="T79" fmla="*/ 296 h 428"/>
                <a:gd name="T80" fmla="*/ 217 w 311"/>
                <a:gd name="T81" fmla="*/ 306 h 428"/>
                <a:gd name="T82" fmla="*/ 212 w 311"/>
                <a:gd name="T83" fmla="*/ 328 h 428"/>
                <a:gd name="T84" fmla="*/ 202 w 311"/>
                <a:gd name="T85" fmla="*/ 340 h 428"/>
                <a:gd name="T86" fmla="*/ 184 w 311"/>
                <a:gd name="T87" fmla="*/ 348 h 428"/>
                <a:gd name="T88" fmla="*/ 158 w 311"/>
                <a:gd name="T89" fmla="*/ 353 h 428"/>
                <a:gd name="T90" fmla="*/ 113 w 311"/>
                <a:gd name="T91" fmla="*/ 354 h 428"/>
                <a:gd name="T92" fmla="*/ 28 w 311"/>
                <a:gd name="T93" fmla="*/ 344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" h="428">
                  <a:moveTo>
                    <a:pt x="0" y="413"/>
                  </a:moveTo>
                  <a:lnTo>
                    <a:pt x="0" y="413"/>
                  </a:lnTo>
                  <a:lnTo>
                    <a:pt x="11" y="415"/>
                  </a:lnTo>
                  <a:lnTo>
                    <a:pt x="39" y="420"/>
                  </a:lnTo>
                  <a:lnTo>
                    <a:pt x="60" y="423"/>
                  </a:lnTo>
                  <a:lnTo>
                    <a:pt x="83" y="425"/>
                  </a:lnTo>
                  <a:lnTo>
                    <a:pt x="110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4" y="427"/>
                  </a:lnTo>
                  <a:lnTo>
                    <a:pt x="168" y="426"/>
                  </a:lnTo>
                  <a:lnTo>
                    <a:pt x="183" y="425"/>
                  </a:lnTo>
                  <a:lnTo>
                    <a:pt x="198" y="422"/>
                  </a:lnTo>
                  <a:lnTo>
                    <a:pt x="213" y="419"/>
                  </a:lnTo>
                  <a:lnTo>
                    <a:pt x="227" y="414"/>
                  </a:lnTo>
                  <a:lnTo>
                    <a:pt x="241" y="408"/>
                  </a:lnTo>
                  <a:lnTo>
                    <a:pt x="254" y="402"/>
                  </a:lnTo>
                  <a:lnTo>
                    <a:pt x="265" y="394"/>
                  </a:lnTo>
                  <a:lnTo>
                    <a:pt x="276" y="385"/>
                  </a:lnTo>
                  <a:lnTo>
                    <a:pt x="286" y="375"/>
                  </a:lnTo>
                  <a:lnTo>
                    <a:pt x="295" y="363"/>
                  </a:lnTo>
                  <a:lnTo>
                    <a:pt x="302" y="350"/>
                  </a:lnTo>
                  <a:lnTo>
                    <a:pt x="307" y="334"/>
                  </a:lnTo>
                  <a:lnTo>
                    <a:pt x="310" y="318"/>
                  </a:lnTo>
                  <a:lnTo>
                    <a:pt x="311" y="300"/>
                  </a:lnTo>
                  <a:lnTo>
                    <a:pt x="311" y="300"/>
                  </a:lnTo>
                  <a:lnTo>
                    <a:pt x="310" y="288"/>
                  </a:lnTo>
                  <a:lnTo>
                    <a:pt x="309" y="277"/>
                  </a:lnTo>
                  <a:lnTo>
                    <a:pt x="306" y="266"/>
                  </a:lnTo>
                  <a:lnTo>
                    <a:pt x="302" y="256"/>
                  </a:lnTo>
                  <a:lnTo>
                    <a:pt x="297" y="248"/>
                  </a:lnTo>
                  <a:lnTo>
                    <a:pt x="291" y="239"/>
                  </a:lnTo>
                  <a:lnTo>
                    <a:pt x="283" y="231"/>
                  </a:lnTo>
                  <a:lnTo>
                    <a:pt x="276" y="224"/>
                  </a:lnTo>
                  <a:lnTo>
                    <a:pt x="267" y="217"/>
                  </a:lnTo>
                  <a:lnTo>
                    <a:pt x="257" y="211"/>
                  </a:lnTo>
                  <a:lnTo>
                    <a:pt x="247" y="204"/>
                  </a:lnTo>
                  <a:lnTo>
                    <a:pt x="234" y="199"/>
                  </a:lnTo>
                  <a:lnTo>
                    <a:pt x="209" y="187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49" y="164"/>
                  </a:lnTo>
                  <a:lnTo>
                    <a:pt x="135" y="157"/>
                  </a:lnTo>
                  <a:lnTo>
                    <a:pt x="123" y="151"/>
                  </a:lnTo>
                  <a:lnTo>
                    <a:pt x="113" y="144"/>
                  </a:lnTo>
                  <a:lnTo>
                    <a:pt x="109" y="140"/>
                  </a:lnTo>
                  <a:lnTo>
                    <a:pt x="106" y="136"/>
                  </a:lnTo>
                  <a:lnTo>
                    <a:pt x="103" y="132"/>
                  </a:lnTo>
                  <a:lnTo>
                    <a:pt x="101" y="127"/>
                  </a:lnTo>
                  <a:lnTo>
                    <a:pt x="100" y="12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100" y="110"/>
                  </a:lnTo>
                  <a:lnTo>
                    <a:pt x="102" y="104"/>
                  </a:lnTo>
                  <a:lnTo>
                    <a:pt x="106" y="97"/>
                  </a:lnTo>
                  <a:lnTo>
                    <a:pt x="112" y="90"/>
                  </a:lnTo>
                  <a:lnTo>
                    <a:pt x="116" y="86"/>
                  </a:lnTo>
                  <a:lnTo>
                    <a:pt x="120" y="83"/>
                  </a:lnTo>
                  <a:lnTo>
                    <a:pt x="126" y="81"/>
                  </a:lnTo>
                  <a:lnTo>
                    <a:pt x="132" y="78"/>
                  </a:lnTo>
                  <a:lnTo>
                    <a:pt x="139" y="76"/>
                  </a:lnTo>
                  <a:lnTo>
                    <a:pt x="147" y="75"/>
                  </a:lnTo>
                  <a:lnTo>
                    <a:pt x="156" y="74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85" y="75"/>
                  </a:lnTo>
                  <a:lnTo>
                    <a:pt x="205" y="77"/>
                  </a:lnTo>
                  <a:lnTo>
                    <a:pt x="222" y="81"/>
                  </a:lnTo>
                  <a:lnTo>
                    <a:pt x="238" y="85"/>
                  </a:lnTo>
                  <a:lnTo>
                    <a:pt x="262" y="94"/>
                  </a:lnTo>
                  <a:lnTo>
                    <a:pt x="271" y="98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76" y="22"/>
                  </a:lnTo>
                  <a:lnTo>
                    <a:pt x="263" y="16"/>
                  </a:lnTo>
                  <a:lnTo>
                    <a:pt x="247" y="12"/>
                  </a:lnTo>
                  <a:lnTo>
                    <a:pt x="228" y="7"/>
                  </a:lnTo>
                  <a:lnTo>
                    <a:pt x="207" y="4"/>
                  </a:lnTo>
                  <a:lnTo>
                    <a:pt x="183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3" y="1"/>
                  </a:lnTo>
                  <a:lnTo>
                    <a:pt x="129" y="2"/>
                  </a:lnTo>
                  <a:lnTo>
                    <a:pt x="115" y="4"/>
                  </a:lnTo>
                  <a:lnTo>
                    <a:pt x="102" y="8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1"/>
                  </a:lnTo>
                  <a:lnTo>
                    <a:pt x="42" y="39"/>
                  </a:lnTo>
                  <a:lnTo>
                    <a:pt x="33" y="47"/>
                  </a:lnTo>
                  <a:lnTo>
                    <a:pt x="25" y="58"/>
                  </a:lnTo>
                  <a:lnTo>
                    <a:pt x="19" y="69"/>
                  </a:lnTo>
                  <a:lnTo>
                    <a:pt x="13" y="80"/>
                  </a:lnTo>
                  <a:lnTo>
                    <a:pt x="9" y="94"/>
                  </a:lnTo>
                  <a:lnTo>
                    <a:pt x="7" y="107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7" y="137"/>
                  </a:lnTo>
                  <a:lnTo>
                    <a:pt x="9" y="150"/>
                  </a:lnTo>
                  <a:lnTo>
                    <a:pt x="13" y="164"/>
                  </a:lnTo>
                  <a:lnTo>
                    <a:pt x="19" y="175"/>
                  </a:lnTo>
                  <a:lnTo>
                    <a:pt x="25" y="185"/>
                  </a:lnTo>
                  <a:lnTo>
                    <a:pt x="33" y="194"/>
                  </a:lnTo>
                  <a:lnTo>
                    <a:pt x="42" y="203"/>
                  </a:lnTo>
                  <a:lnTo>
                    <a:pt x="51" y="210"/>
                  </a:lnTo>
                  <a:lnTo>
                    <a:pt x="62" y="217"/>
                  </a:lnTo>
                  <a:lnTo>
                    <a:pt x="73" y="223"/>
                  </a:lnTo>
                  <a:lnTo>
                    <a:pt x="84" y="229"/>
                  </a:lnTo>
                  <a:lnTo>
                    <a:pt x="95" y="235"/>
                  </a:lnTo>
                  <a:lnTo>
                    <a:pt x="119" y="243"/>
                  </a:lnTo>
                  <a:lnTo>
                    <a:pt x="142" y="251"/>
                  </a:lnTo>
                  <a:lnTo>
                    <a:pt x="142" y="251"/>
                  </a:lnTo>
                  <a:lnTo>
                    <a:pt x="171" y="261"/>
                  </a:lnTo>
                  <a:lnTo>
                    <a:pt x="184" y="266"/>
                  </a:lnTo>
                  <a:lnTo>
                    <a:pt x="196" y="273"/>
                  </a:lnTo>
                  <a:lnTo>
                    <a:pt x="205" y="280"/>
                  </a:lnTo>
                  <a:lnTo>
                    <a:pt x="211" y="287"/>
                  </a:lnTo>
                  <a:lnTo>
                    <a:pt x="214" y="291"/>
                  </a:lnTo>
                  <a:lnTo>
                    <a:pt x="216" y="296"/>
                  </a:lnTo>
                  <a:lnTo>
                    <a:pt x="217" y="300"/>
                  </a:lnTo>
                  <a:lnTo>
                    <a:pt x="217" y="306"/>
                  </a:lnTo>
                  <a:lnTo>
                    <a:pt x="217" y="306"/>
                  </a:lnTo>
                  <a:lnTo>
                    <a:pt x="217" y="315"/>
                  </a:lnTo>
                  <a:lnTo>
                    <a:pt x="214" y="324"/>
                  </a:lnTo>
                  <a:lnTo>
                    <a:pt x="212" y="328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0"/>
                  </a:lnTo>
                  <a:lnTo>
                    <a:pt x="197" y="343"/>
                  </a:lnTo>
                  <a:lnTo>
                    <a:pt x="190" y="346"/>
                  </a:lnTo>
                  <a:lnTo>
                    <a:pt x="184" y="348"/>
                  </a:lnTo>
                  <a:lnTo>
                    <a:pt x="176" y="350"/>
                  </a:lnTo>
                  <a:lnTo>
                    <a:pt x="167" y="352"/>
                  </a:lnTo>
                  <a:lnTo>
                    <a:pt x="158" y="353"/>
                  </a:lnTo>
                  <a:lnTo>
                    <a:pt x="134" y="354"/>
                  </a:lnTo>
                  <a:lnTo>
                    <a:pt x="134" y="354"/>
                  </a:lnTo>
                  <a:lnTo>
                    <a:pt x="113" y="354"/>
                  </a:lnTo>
                  <a:lnTo>
                    <a:pt x="92" y="352"/>
                  </a:lnTo>
                  <a:lnTo>
                    <a:pt x="55" y="348"/>
                  </a:lnTo>
                  <a:lnTo>
                    <a:pt x="28" y="344"/>
                  </a:lnTo>
                  <a:lnTo>
                    <a:pt x="18" y="342"/>
                  </a:lnTo>
                  <a:lnTo>
                    <a:pt x="0" y="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5059" y="3992"/>
              <a:ext cx="48" cy="71"/>
            </a:xfrm>
            <a:custGeom>
              <a:avLst/>
              <a:gdLst>
                <a:gd name="T0" fmla="*/ 0 w 194"/>
                <a:gd name="T1" fmla="*/ 7 h 282"/>
                <a:gd name="T2" fmla="*/ 0 w 194"/>
                <a:gd name="T3" fmla="*/ 7 h 282"/>
                <a:gd name="T4" fmla="*/ 14 w 194"/>
                <a:gd name="T5" fmla="*/ 4 h 282"/>
                <a:gd name="T6" fmla="*/ 31 w 194"/>
                <a:gd name="T7" fmla="*/ 2 h 282"/>
                <a:gd name="T8" fmla="*/ 52 w 194"/>
                <a:gd name="T9" fmla="*/ 0 h 282"/>
                <a:gd name="T10" fmla="*/ 73 w 194"/>
                <a:gd name="T11" fmla="*/ 0 h 282"/>
                <a:gd name="T12" fmla="*/ 73 w 194"/>
                <a:gd name="T13" fmla="*/ 0 h 282"/>
                <a:gd name="T14" fmla="*/ 87 w 194"/>
                <a:gd name="T15" fmla="*/ 0 h 282"/>
                <a:gd name="T16" fmla="*/ 98 w 194"/>
                <a:gd name="T17" fmla="*/ 1 h 282"/>
                <a:gd name="T18" fmla="*/ 110 w 194"/>
                <a:gd name="T19" fmla="*/ 4 h 282"/>
                <a:gd name="T20" fmla="*/ 121 w 194"/>
                <a:gd name="T21" fmla="*/ 7 h 282"/>
                <a:gd name="T22" fmla="*/ 132 w 194"/>
                <a:gd name="T23" fmla="*/ 11 h 282"/>
                <a:gd name="T24" fmla="*/ 141 w 194"/>
                <a:gd name="T25" fmla="*/ 17 h 282"/>
                <a:gd name="T26" fmla="*/ 151 w 194"/>
                <a:gd name="T27" fmla="*/ 24 h 282"/>
                <a:gd name="T28" fmla="*/ 159 w 194"/>
                <a:gd name="T29" fmla="*/ 31 h 282"/>
                <a:gd name="T30" fmla="*/ 166 w 194"/>
                <a:gd name="T31" fmla="*/ 40 h 282"/>
                <a:gd name="T32" fmla="*/ 174 w 194"/>
                <a:gd name="T33" fmla="*/ 49 h 282"/>
                <a:gd name="T34" fmla="*/ 180 w 194"/>
                <a:gd name="T35" fmla="*/ 61 h 282"/>
                <a:gd name="T36" fmla="*/ 185 w 194"/>
                <a:gd name="T37" fmla="*/ 74 h 282"/>
                <a:gd name="T38" fmla="*/ 189 w 194"/>
                <a:gd name="T39" fmla="*/ 88 h 282"/>
                <a:gd name="T40" fmla="*/ 192 w 194"/>
                <a:gd name="T41" fmla="*/ 103 h 282"/>
                <a:gd name="T42" fmla="*/ 193 w 194"/>
                <a:gd name="T43" fmla="*/ 119 h 282"/>
                <a:gd name="T44" fmla="*/ 194 w 194"/>
                <a:gd name="T45" fmla="*/ 138 h 282"/>
                <a:gd name="T46" fmla="*/ 194 w 194"/>
                <a:gd name="T47" fmla="*/ 138 h 282"/>
                <a:gd name="T48" fmla="*/ 194 w 194"/>
                <a:gd name="T49" fmla="*/ 155 h 282"/>
                <a:gd name="T50" fmla="*/ 193 w 194"/>
                <a:gd name="T51" fmla="*/ 172 h 282"/>
                <a:gd name="T52" fmla="*/ 191 w 194"/>
                <a:gd name="T53" fmla="*/ 187 h 282"/>
                <a:gd name="T54" fmla="*/ 188 w 194"/>
                <a:gd name="T55" fmla="*/ 202 h 282"/>
                <a:gd name="T56" fmla="*/ 185 w 194"/>
                <a:gd name="T57" fmla="*/ 215 h 282"/>
                <a:gd name="T58" fmla="*/ 181 w 194"/>
                <a:gd name="T59" fmla="*/ 226 h 282"/>
                <a:gd name="T60" fmla="*/ 175 w 194"/>
                <a:gd name="T61" fmla="*/ 238 h 282"/>
                <a:gd name="T62" fmla="*/ 168 w 194"/>
                <a:gd name="T63" fmla="*/ 247 h 282"/>
                <a:gd name="T64" fmla="*/ 160 w 194"/>
                <a:gd name="T65" fmla="*/ 255 h 282"/>
                <a:gd name="T66" fmla="*/ 151 w 194"/>
                <a:gd name="T67" fmla="*/ 262 h 282"/>
                <a:gd name="T68" fmla="*/ 141 w 194"/>
                <a:gd name="T69" fmla="*/ 269 h 282"/>
                <a:gd name="T70" fmla="*/ 129 w 194"/>
                <a:gd name="T71" fmla="*/ 274 h 282"/>
                <a:gd name="T72" fmla="*/ 115 w 194"/>
                <a:gd name="T73" fmla="*/ 277 h 282"/>
                <a:gd name="T74" fmla="*/ 100 w 194"/>
                <a:gd name="T75" fmla="*/ 280 h 282"/>
                <a:gd name="T76" fmla="*/ 84 w 194"/>
                <a:gd name="T77" fmla="*/ 282 h 282"/>
                <a:gd name="T78" fmla="*/ 65 w 194"/>
                <a:gd name="T79" fmla="*/ 282 h 282"/>
                <a:gd name="T80" fmla="*/ 65 w 194"/>
                <a:gd name="T81" fmla="*/ 282 h 282"/>
                <a:gd name="T82" fmla="*/ 42 w 194"/>
                <a:gd name="T83" fmla="*/ 281 h 282"/>
                <a:gd name="T84" fmla="*/ 20 w 194"/>
                <a:gd name="T85" fmla="*/ 280 h 282"/>
                <a:gd name="T86" fmla="*/ 0 w 194"/>
                <a:gd name="T87" fmla="*/ 278 h 282"/>
                <a:gd name="T88" fmla="*/ 0 w 194"/>
                <a:gd name="T89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82">
                  <a:moveTo>
                    <a:pt x="0" y="7"/>
                  </a:moveTo>
                  <a:lnTo>
                    <a:pt x="0" y="7"/>
                  </a:lnTo>
                  <a:lnTo>
                    <a:pt x="14" y="4"/>
                  </a:lnTo>
                  <a:lnTo>
                    <a:pt x="31" y="2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1"/>
                  </a:lnTo>
                  <a:lnTo>
                    <a:pt x="110" y="4"/>
                  </a:lnTo>
                  <a:lnTo>
                    <a:pt x="121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51" y="24"/>
                  </a:lnTo>
                  <a:lnTo>
                    <a:pt x="159" y="31"/>
                  </a:lnTo>
                  <a:lnTo>
                    <a:pt x="166" y="40"/>
                  </a:lnTo>
                  <a:lnTo>
                    <a:pt x="174" y="49"/>
                  </a:lnTo>
                  <a:lnTo>
                    <a:pt x="180" y="61"/>
                  </a:lnTo>
                  <a:lnTo>
                    <a:pt x="185" y="74"/>
                  </a:lnTo>
                  <a:lnTo>
                    <a:pt x="189" y="88"/>
                  </a:lnTo>
                  <a:lnTo>
                    <a:pt x="192" y="103"/>
                  </a:lnTo>
                  <a:lnTo>
                    <a:pt x="193" y="119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94" y="155"/>
                  </a:lnTo>
                  <a:lnTo>
                    <a:pt x="193" y="172"/>
                  </a:lnTo>
                  <a:lnTo>
                    <a:pt x="191" y="187"/>
                  </a:lnTo>
                  <a:lnTo>
                    <a:pt x="188" y="202"/>
                  </a:lnTo>
                  <a:lnTo>
                    <a:pt x="185" y="215"/>
                  </a:lnTo>
                  <a:lnTo>
                    <a:pt x="181" y="226"/>
                  </a:lnTo>
                  <a:lnTo>
                    <a:pt x="175" y="238"/>
                  </a:lnTo>
                  <a:lnTo>
                    <a:pt x="168" y="247"/>
                  </a:lnTo>
                  <a:lnTo>
                    <a:pt x="160" y="255"/>
                  </a:lnTo>
                  <a:lnTo>
                    <a:pt x="151" y="262"/>
                  </a:lnTo>
                  <a:lnTo>
                    <a:pt x="141" y="269"/>
                  </a:lnTo>
                  <a:lnTo>
                    <a:pt x="129" y="274"/>
                  </a:lnTo>
                  <a:lnTo>
                    <a:pt x="115" y="277"/>
                  </a:lnTo>
                  <a:lnTo>
                    <a:pt x="100" y="280"/>
                  </a:lnTo>
                  <a:lnTo>
                    <a:pt x="84" y="282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42" y="281"/>
                  </a:lnTo>
                  <a:lnTo>
                    <a:pt x="20" y="280"/>
                  </a:lnTo>
                  <a:lnTo>
                    <a:pt x="0" y="27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5035" y="3974"/>
              <a:ext cx="97" cy="107"/>
            </a:xfrm>
            <a:custGeom>
              <a:avLst/>
              <a:gdLst>
                <a:gd name="T0" fmla="*/ 171 w 385"/>
                <a:gd name="T1" fmla="*/ 0 h 428"/>
                <a:gd name="T2" fmla="*/ 171 w 385"/>
                <a:gd name="T3" fmla="*/ 0 h 428"/>
                <a:gd name="T4" fmla="*/ 150 w 385"/>
                <a:gd name="T5" fmla="*/ 1 h 428"/>
                <a:gd name="T6" fmla="*/ 129 w 385"/>
                <a:gd name="T7" fmla="*/ 2 h 428"/>
                <a:gd name="T8" fmla="*/ 106 w 385"/>
                <a:gd name="T9" fmla="*/ 4 h 428"/>
                <a:gd name="T10" fmla="*/ 83 w 385"/>
                <a:gd name="T11" fmla="*/ 7 h 428"/>
                <a:gd name="T12" fmla="*/ 60 w 385"/>
                <a:gd name="T13" fmla="*/ 10 h 428"/>
                <a:gd name="T14" fmla="*/ 39 w 385"/>
                <a:gd name="T15" fmla="*/ 14 h 428"/>
                <a:gd name="T16" fmla="*/ 18 w 385"/>
                <a:gd name="T17" fmla="*/ 20 h 428"/>
                <a:gd name="T18" fmla="*/ 0 w 385"/>
                <a:gd name="T19" fmla="*/ 26 h 428"/>
                <a:gd name="T20" fmla="*/ 0 w 385"/>
                <a:gd name="T21" fmla="*/ 415 h 428"/>
                <a:gd name="T22" fmla="*/ 0 w 385"/>
                <a:gd name="T23" fmla="*/ 415 h 428"/>
                <a:gd name="T24" fmla="*/ 15 w 385"/>
                <a:gd name="T25" fmla="*/ 418 h 428"/>
                <a:gd name="T26" fmla="*/ 34 w 385"/>
                <a:gd name="T27" fmla="*/ 420 h 428"/>
                <a:gd name="T28" fmla="*/ 73 w 385"/>
                <a:gd name="T29" fmla="*/ 424 h 428"/>
                <a:gd name="T30" fmla="*/ 116 w 385"/>
                <a:gd name="T31" fmla="*/ 427 h 428"/>
                <a:gd name="T32" fmla="*/ 155 w 385"/>
                <a:gd name="T33" fmla="*/ 428 h 428"/>
                <a:gd name="T34" fmla="*/ 155 w 385"/>
                <a:gd name="T35" fmla="*/ 428 h 428"/>
                <a:gd name="T36" fmla="*/ 186 w 385"/>
                <a:gd name="T37" fmla="*/ 427 h 428"/>
                <a:gd name="T38" fmla="*/ 212 w 385"/>
                <a:gd name="T39" fmla="*/ 425 h 428"/>
                <a:gd name="T40" fmla="*/ 238 w 385"/>
                <a:gd name="T41" fmla="*/ 421 h 428"/>
                <a:gd name="T42" fmla="*/ 261 w 385"/>
                <a:gd name="T43" fmla="*/ 415 h 428"/>
                <a:gd name="T44" fmla="*/ 282 w 385"/>
                <a:gd name="T45" fmla="*/ 408 h 428"/>
                <a:gd name="T46" fmla="*/ 301 w 385"/>
                <a:gd name="T47" fmla="*/ 399 h 428"/>
                <a:gd name="T48" fmla="*/ 309 w 385"/>
                <a:gd name="T49" fmla="*/ 394 h 428"/>
                <a:gd name="T50" fmla="*/ 318 w 385"/>
                <a:gd name="T51" fmla="*/ 389 h 428"/>
                <a:gd name="T52" fmla="*/ 326 w 385"/>
                <a:gd name="T53" fmla="*/ 383 h 428"/>
                <a:gd name="T54" fmla="*/ 333 w 385"/>
                <a:gd name="T55" fmla="*/ 377 h 428"/>
                <a:gd name="T56" fmla="*/ 339 w 385"/>
                <a:gd name="T57" fmla="*/ 369 h 428"/>
                <a:gd name="T58" fmla="*/ 345 w 385"/>
                <a:gd name="T59" fmla="*/ 362 h 428"/>
                <a:gd name="T60" fmla="*/ 351 w 385"/>
                <a:gd name="T61" fmla="*/ 355 h 428"/>
                <a:gd name="T62" fmla="*/ 356 w 385"/>
                <a:gd name="T63" fmla="*/ 347 h 428"/>
                <a:gd name="T64" fmla="*/ 361 w 385"/>
                <a:gd name="T65" fmla="*/ 337 h 428"/>
                <a:gd name="T66" fmla="*/ 366 w 385"/>
                <a:gd name="T67" fmla="*/ 329 h 428"/>
                <a:gd name="T68" fmla="*/ 373 w 385"/>
                <a:gd name="T69" fmla="*/ 309 h 428"/>
                <a:gd name="T70" fmla="*/ 378 w 385"/>
                <a:gd name="T71" fmla="*/ 287 h 428"/>
                <a:gd name="T72" fmla="*/ 382 w 385"/>
                <a:gd name="T73" fmla="*/ 264 h 428"/>
                <a:gd name="T74" fmla="*/ 384 w 385"/>
                <a:gd name="T75" fmla="*/ 239 h 428"/>
                <a:gd name="T76" fmla="*/ 385 w 385"/>
                <a:gd name="T77" fmla="*/ 211 h 428"/>
                <a:gd name="T78" fmla="*/ 385 w 385"/>
                <a:gd name="T79" fmla="*/ 211 h 428"/>
                <a:gd name="T80" fmla="*/ 384 w 385"/>
                <a:gd name="T81" fmla="*/ 187 h 428"/>
                <a:gd name="T82" fmla="*/ 381 w 385"/>
                <a:gd name="T83" fmla="*/ 164 h 428"/>
                <a:gd name="T84" fmla="*/ 377 w 385"/>
                <a:gd name="T85" fmla="*/ 143 h 428"/>
                <a:gd name="T86" fmla="*/ 371 w 385"/>
                <a:gd name="T87" fmla="*/ 122 h 428"/>
                <a:gd name="T88" fmla="*/ 363 w 385"/>
                <a:gd name="T89" fmla="*/ 104 h 428"/>
                <a:gd name="T90" fmla="*/ 352 w 385"/>
                <a:gd name="T91" fmla="*/ 86 h 428"/>
                <a:gd name="T92" fmla="*/ 341 w 385"/>
                <a:gd name="T93" fmla="*/ 71 h 428"/>
                <a:gd name="T94" fmla="*/ 328 w 385"/>
                <a:gd name="T95" fmla="*/ 57 h 428"/>
                <a:gd name="T96" fmla="*/ 314 w 385"/>
                <a:gd name="T97" fmla="*/ 43 h 428"/>
                <a:gd name="T98" fmla="*/ 297 w 385"/>
                <a:gd name="T99" fmla="*/ 32 h 428"/>
                <a:gd name="T100" fmla="*/ 280 w 385"/>
                <a:gd name="T101" fmla="*/ 23 h 428"/>
                <a:gd name="T102" fmla="*/ 260 w 385"/>
                <a:gd name="T103" fmla="*/ 14 h 428"/>
                <a:gd name="T104" fmla="*/ 240 w 385"/>
                <a:gd name="T105" fmla="*/ 8 h 428"/>
                <a:gd name="T106" fmla="*/ 218 w 385"/>
                <a:gd name="T107" fmla="*/ 4 h 428"/>
                <a:gd name="T108" fmla="*/ 195 w 385"/>
                <a:gd name="T109" fmla="*/ 1 h 428"/>
                <a:gd name="T110" fmla="*/ 171 w 385"/>
                <a:gd name="T11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5" h="428">
                  <a:moveTo>
                    <a:pt x="171" y="0"/>
                  </a:moveTo>
                  <a:lnTo>
                    <a:pt x="171" y="0"/>
                  </a:lnTo>
                  <a:lnTo>
                    <a:pt x="150" y="1"/>
                  </a:lnTo>
                  <a:lnTo>
                    <a:pt x="129" y="2"/>
                  </a:lnTo>
                  <a:lnTo>
                    <a:pt x="106" y="4"/>
                  </a:lnTo>
                  <a:lnTo>
                    <a:pt x="83" y="7"/>
                  </a:lnTo>
                  <a:lnTo>
                    <a:pt x="60" y="10"/>
                  </a:lnTo>
                  <a:lnTo>
                    <a:pt x="39" y="14"/>
                  </a:lnTo>
                  <a:lnTo>
                    <a:pt x="18" y="20"/>
                  </a:lnTo>
                  <a:lnTo>
                    <a:pt x="0" y="26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15" y="418"/>
                  </a:lnTo>
                  <a:lnTo>
                    <a:pt x="34" y="420"/>
                  </a:lnTo>
                  <a:lnTo>
                    <a:pt x="73" y="424"/>
                  </a:lnTo>
                  <a:lnTo>
                    <a:pt x="116" y="427"/>
                  </a:lnTo>
                  <a:lnTo>
                    <a:pt x="155" y="428"/>
                  </a:lnTo>
                  <a:lnTo>
                    <a:pt x="155" y="428"/>
                  </a:lnTo>
                  <a:lnTo>
                    <a:pt x="186" y="427"/>
                  </a:lnTo>
                  <a:lnTo>
                    <a:pt x="212" y="425"/>
                  </a:lnTo>
                  <a:lnTo>
                    <a:pt x="238" y="421"/>
                  </a:lnTo>
                  <a:lnTo>
                    <a:pt x="261" y="415"/>
                  </a:lnTo>
                  <a:lnTo>
                    <a:pt x="282" y="408"/>
                  </a:lnTo>
                  <a:lnTo>
                    <a:pt x="301" y="399"/>
                  </a:lnTo>
                  <a:lnTo>
                    <a:pt x="309" y="394"/>
                  </a:lnTo>
                  <a:lnTo>
                    <a:pt x="318" y="389"/>
                  </a:lnTo>
                  <a:lnTo>
                    <a:pt x="326" y="383"/>
                  </a:lnTo>
                  <a:lnTo>
                    <a:pt x="333" y="377"/>
                  </a:lnTo>
                  <a:lnTo>
                    <a:pt x="339" y="369"/>
                  </a:lnTo>
                  <a:lnTo>
                    <a:pt x="345" y="362"/>
                  </a:lnTo>
                  <a:lnTo>
                    <a:pt x="351" y="355"/>
                  </a:lnTo>
                  <a:lnTo>
                    <a:pt x="356" y="347"/>
                  </a:lnTo>
                  <a:lnTo>
                    <a:pt x="361" y="337"/>
                  </a:lnTo>
                  <a:lnTo>
                    <a:pt x="366" y="329"/>
                  </a:lnTo>
                  <a:lnTo>
                    <a:pt x="373" y="309"/>
                  </a:lnTo>
                  <a:lnTo>
                    <a:pt x="378" y="287"/>
                  </a:lnTo>
                  <a:lnTo>
                    <a:pt x="382" y="264"/>
                  </a:lnTo>
                  <a:lnTo>
                    <a:pt x="384" y="239"/>
                  </a:lnTo>
                  <a:lnTo>
                    <a:pt x="385" y="211"/>
                  </a:lnTo>
                  <a:lnTo>
                    <a:pt x="385" y="211"/>
                  </a:lnTo>
                  <a:lnTo>
                    <a:pt x="384" y="187"/>
                  </a:lnTo>
                  <a:lnTo>
                    <a:pt x="381" y="164"/>
                  </a:lnTo>
                  <a:lnTo>
                    <a:pt x="377" y="143"/>
                  </a:lnTo>
                  <a:lnTo>
                    <a:pt x="371" y="122"/>
                  </a:lnTo>
                  <a:lnTo>
                    <a:pt x="363" y="104"/>
                  </a:lnTo>
                  <a:lnTo>
                    <a:pt x="352" y="86"/>
                  </a:lnTo>
                  <a:lnTo>
                    <a:pt x="341" y="71"/>
                  </a:lnTo>
                  <a:lnTo>
                    <a:pt x="328" y="57"/>
                  </a:lnTo>
                  <a:lnTo>
                    <a:pt x="314" y="43"/>
                  </a:lnTo>
                  <a:lnTo>
                    <a:pt x="297" y="32"/>
                  </a:lnTo>
                  <a:lnTo>
                    <a:pt x="280" y="23"/>
                  </a:lnTo>
                  <a:lnTo>
                    <a:pt x="260" y="14"/>
                  </a:lnTo>
                  <a:lnTo>
                    <a:pt x="240" y="8"/>
                  </a:lnTo>
                  <a:lnTo>
                    <a:pt x="218" y="4"/>
                  </a:lnTo>
                  <a:lnTo>
                    <a:pt x="195" y="1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3232432" y="1361844"/>
            <a:ext cx="7397074" cy="1946285"/>
          </a:xfrm>
        </p:spPr>
        <p:txBody>
          <a:bodyPr anchor="t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7" y="626991"/>
            <a:ext cx="1746418" cy="1287035"/>
          </a:xfrm>
        </p:spPr>
        <p:txBody>
          <a:bodyPr anchor="t">
            <a:normAutofit/>
          </a:bodyPr>
          <a:lstStyle>
            <a:lvl1pPr algn="r">
              <a:defRPr sz="7200" b="0" cap="all">
                <a:solidFill>
                  <a:schemeClr val="accent3"/>
                </a:solidFill>
              </a:defRPr>
            </a:lvl1pPr>
          </a:lstStyle>
          <a:p>
            <a:r>
              <a:rPr lang="en-GB" noProof="0" dirty="0" smtClean="0"/>
              <a:t>1</a:t>
            </a:r>
            <a:endParaRPr lang="en-GB" noProof="0" dirty="0"/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674064" y="1516324"/>
            <a:ext cx="1512464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8"/>
          <p:cNvCxnSpPr/>
          <p:nvPr userDrawn="1"/>
        </p:nvCxnSpPr>
        <p:spPr>
          <a:xfrm flipV="1">
            <a:off x="9617079" y="6029764"/>
            <a:ext cx="0" cy="29096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41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sp>
        <p:nvSpPr>
          <p:cNvPr id="42" name="Text Box 12"/>
          <p:cNvSpPr txBox="1">
            <a:spLocks noChangeArrowheads="1"/>
          </p:cNvSpPr>
          <p:nvPr userDrawn="1"/>
        </p:nvSpPr>
        <p:spPr bwMode="auto">
          <a:xfrm>
            <a:off x="-1763799" y="5368583"/>
            <a:ext cx="1681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Co-branding logo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on placeholder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’Insert’ </a:t>
            </a:r>
            <a:b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‘Picture’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Locate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the co-branding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logo, click Insert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5. 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Align with bottom line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of amadeus-logo</a:t>
            </a:r>
          </a:p>
        </p:txBody>
      </p:sp>
      <p:sp>
        <p:nvSpPr>
          <p:cNvPr id="4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37201" y="6051760"/>
            <a:ext cx="2160240" cy="268964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Co-branding logo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685313" y="36245"/>
            <a:ext cx="874464" cy="651751"/>
            <a:chOff x="8388192" y="36245"/>
            <a:chExt cx="874464" cy="651751"/>
          </a:xfrm>
        </p:grpSpPr>
        <p:grpSp>
          <p:nvGrpSpPr>
            <p:cNvPr id="44" name="Group 43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48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>
                      <a:lumMod val="65000"/>
                    </a:schemeClr>
                  </a:solidFill>
                </a:rPr>
                <a:t>Strictly</a:t>
              </a:r>
              <a:endParaRPr lang="en-GB" sz="51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rgbClr val="FF0000"/>
                  </a:solidFill>
                </a:rPr>
                <a:t>CONFIDENTIAL</a:t>
              </a:r>
              <a:endParaRPr lang="en-GB" sz="58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77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447920"/>
            <a:ext cx="10071100" cy="667190"/>
          </a:xfrm>
        </p:spPr>
        <p:txBody>
          <a:bodyPr lIns="43200" rIns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831510" y="1512041"/>
            <a:ext cx="5225672" cy="4275984"/>
          </a:xfrm>
        </p:spPr>
        <p:txBody>
          <a:bodyPr>
            <a:norm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129189" y="1511300"/>
            <a:ext cx="1357276" cy="42767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accent3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GB" dirty="0" smtClean="0"/>
              <a:t>1</a:t>
            </a:r>
          </a:p>
          <a:p>
            <a:pPr lvl="0"/>
            <a:r>
              <a:rPr lang="en-GB" dirty="0" smtClean="0"/>
              <a:t>14</a:t>
            </a:r>
          </a:p>
          <a:p>
            <a:pPr lvl="0"/>
            <a:r>
              <a:rPr lang="en-GB" dirty="0" smtClean="0"/>
              <a:t>15</a:t>
            </a:r>
          </a:p>
          <a:p>
            <a:pPr lvl="0"/>
            <a:r>
              <a:rPr lang="en-GB" dirty="0" smtClean="0"/>
              <a:t>23</a:t>
            </a:r>
          </a:p>
        </p:txBody>
      </p:sp>
      <p:sp>
        <p:nvSpPr>
          <p:cNvPr id="39" name="Rectangle 10"/>
          <p:cNvSpPr txBox="1">
            <a:spLocks noChangeArrowheads="1"/>
          </p:cNvSpPr>
          <p:nvPr userDrawn="1"/>
        </p:nvSpPr>
        <p:spPr>
          <a:xfrm>
            <a:off x="407668" y="6069040"/>
            <a:ext cx="2232402" cy="273007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Page  </a:t>
            </a:r>
            <a:fld id="{4A1B87DD-86B5-48CA-9454-66C05345144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23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ing cover with photo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11520000" cy="6480000"/>
          </a:xfrm>
          <a:prstGeom prst="rect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noProof="0" dirty="0" err="1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409109" y="424421"/>
            <a:ext cx="2160240" cy="268964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Co-branding logo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8985" y="994738"/>
            <a:ext cx="4897738" cy="1803048"/>
          </a:xfrm>
        </p:spPr>
        <p:txBody>
          <a:bodyPr anchor="b" anchorCtr="0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your title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2580830"/>
            <a:ext cx="7788306" cy="3898091"/>
          </a:xfrm>
          <a:custGeom>
            <a:avLst/>
            <a:gdLst>
              <a:gd name="connsiteX0" fmla="*/ 0 w 7788067"/>
              <a:gd name="connsiteY0" fmla="*/ 0 h 3898091"/>
              <a:gd name="connsiteX1" fmla="*/ 7788067 w 7788067"/>
              <a:gd name="connsiteY1" fmla="*/ 0 h 3898091"/>
              <a:gd name="connsiteX2" fmla="*/ 7788067 w 7788067"/>
              <a:gd name="connsiteY2" fmla="*/ 3898091 h 3898091"/>
              <a:gd name="connsiteX3" fmla="*/ 0 w 7788067"/>
              <a:gd name="connsiteY3" fmla="*/ 3898091 h 3898091"/>
              <a:gd name="connsiteX4" fmla="*/ 0 w 7788067"/>
              <a:gd name="connsiteY4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600045 w 8388112"/>
              <a:gd name="connsiteY0" fmla="*/ 161747 h 4059838"/>
              <a:gd name="connsiteX1" fmla="*/ 1221039 w 8388112"/>
              <a:gd name="connsiteY1" fmla="*/ 600431 h 4059838"/>
              <a:gd name="connsiteX2" fmla="*/ 8388112 w 8388112"/>
              <a:gd name="connsiteY2" fmla="*/ 161747 h 4059838"/>
              <a:gd name="connsiteX3" fmla="*/ 8388112 w 8388112"/>
              <a:gd name="connsiteY3" fmla="*/ 4059838 h 4059838"/>
              <a:gd name="connsiteX4" fmla="*/ 600045 w 8388112"/>
              <a:gd name="connsiteY4" fmla="*/ 4059838 h 4059838"/>
              <a:gd name="connsiteX5" fmla="*/ 600045 w 8388112"/>
              <a:gd name="connsiteY5" fmla="*/ 161747 h 4059838"/>
              <a:gd name="connsiteX0" fmla="*/ 601654 w 8389721"/>
              <a:gd name="connsiteY0" fmla="*/ 0 h 3898091"/>
              <a:gd name="connsiteX1" fmla="*/ 1222648 w 8389721"/>
              <a:gd name="connsiteY1" fmla="*/ 438684 h 3898091"/>
              <a:gd name="connsiteX2" fmla="*/ 8389721 w 8389721"/>
              <a:gd name="connsiteY2" fmla="*/ 0 h 3898091"/>
              <a:gd name="connsiteX3" fmla="*/ 8389721 w 8389721"/>
              <a:gd name="connsiteY3" fmla="*/ 3898091 h 3898091"/>
              <a:gd name="connsiteX4" fmla="*/ 601654 w 8389721"/>
              <a:gd name="connsiteY4" fmla="*/ 3898091 h 3898091"/>
              <a:gd name="connsiteX5" fmla="*/ 601654 w 8389721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182261 h 4080352"/>
              <a:gd name="connsiteX1" fmla="*/ 635237 w 7788067"/>
              <a:gd name="connsiteY1" fmla="*/ 632340 h 4080352"/>
              <a:gd name="connsiteX2" fmla="*/ 1804989 w 7788067"/>
              <a:gd name="connsiteY2" fmla="*/ 639906 h 4080352"/>
              <a:gd name="connsiteX3" fmla="*/ 7788067 w 7788067"/>
              <a:gd name="connsiteY3" fmla="*/ 182261 h 4080352"/>
              <a:gd name="connsiteX4" fmla="*/ 7788067 w 7788067"/>
              <a:gd name="connsiteY4" fmla="*/ 4080352 h 4080352"/>
              <a:gd name="connsiteX5" fmla="*/ 0 w 7788067"/>
              <a:gd name="connsiteY5" fmla="*/ 4080352 h 4080352"/>
              <a:gd name="connsiteX6" fmla="*/ 0 w 7788067"/>
              <a:gd name="connsiteY6" fmla="*/ 182261 h 4080352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89681 h 4087772"/>
              <a:gd name="connsiteX1" fmla="*/ 635237 w 7788067"/>
              <a:gd name="connsiteY1" fmla="*/ 639760 h 4087772"/>
              <a:gd name="connsiteX2" fmla="*/ 1885952 w 7788067"/>
              <a:gd name="connsiteY2" fmla="*/ 878307 h 4087772"/>
              <a:gd name="connsiteX3" fmla="*/ 3278982 w 7788067"/>
              <a:gd name="connsiteY3" fmla="*/ 635420 h 4087772"/>
              <a:gd name="connsiteX4" fmla="*/ 7788067 w 7788067"/>
              <a:gd name="connsiteY4" fmla="*/ 189681 h 4087772"/>
              <a:gd name="connsiteX5" fmla="*/ 7788067 w 7788067"/>
              <a:gd name="connsiteY5" fmla="*/ 4087772 h 4087772"/>
              <a:gd name="connsiteX6" fmla="*/ 0 w 7788067"/>
              <a:gd name="connsiteY6" fmla="*/ 4087772 h 4087772"/>
              <a:gd name="connsiteX7" fmla="*/ 0 w 7788067"/>
              <a:gd name="connsiteY7" fmla="*/ 189681 h 4087772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202873 h 4100964"/>
              <a:gd name="connsiteX1" fmla="*/ 635237 w 7788067"/>
              <a:gd name="connsiteY1" fmla="*/ 652952 h 4100964"/>
              <a:gd name="connsiteX2" fmla="*/ 1885952 w 7788067"/>
              <a:gd name="connsiteY2" fmla="*/ 891499 h 4100964"/>
              <a:gd name="connsiteX3" fmla="*/ 3338513 w 7788067"/>
              <a:gd name="connsiteY3" fmla="*/ 874830 h 4100964"/>
              <a:gd name="connsiteX4" fmla="*/ 4531520 w 7788067"/>
              <a:gd name="connsiteY4" fmla="*/ 586699 h 4100964"/>
              <a:gd name="connsiteX5" fmla="*/ 7788067 w 7788067"/>
              <a:gd name="connsiteY5" fmla="*/ 202873 h 4100964"/>
              <a:gd name="connsiteX6" fmla="*/ 7788067 w 7788067"/>
              <a:gd name="connsiteY6" fmla="*/ 4100964 h 4100964"/>
              <a:gd name="connsiteX7" fmla="*/ 0 w 7788067"/>
              <a:gd name="connsiteY7" fmla="*/ 4100964 h 4100964"/>
              <a:gd name="connsiteX8" fmla="*/ 0 w 7788067"/>
              <a:gd name="connsiteY8" fmla="*/ 202873 h 4100964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289790 h 4187881"/>
              <a:gd name="connsiteX1" fmla="*/ 635237 w 7788067"/>
              <a:gd name="connsiteY1" fmla="*/ 739869 h 4187881"/>
              <a:gd name="connsiteX2" fmla="*/ 1885952 w 7788067"/>
              <a:gd name="connsiteY2" fmla="*/ 978416 h 4187881"/>
              <a:gd name="connsiteX3" fmla="*/ 3338513 w 7788067"/>
              <a:gd name="connsiteY3" fmla="*/ 961747 h 4187881"/>
              <a:gd name="connsiteX4" fmla="*/ 4781552 w 7788067"/>
              <a:gd name="connsiteY4" fmla="*/ 878404 h 4187881"/>
              <a:gd name="connsiteX5" fmla="*/ 6279357 w 7788067"/>
              <a:gd name="connsiteY5" fmla="*/ 352148 h 4187881"/>
              <a:gd name="connsiteX6" fmla="*/ 7788067 w 7788067"/>
              <a:gd name="connsiteY6" fmla="*/ 289790 h 4187881"/>
              <a:gd name="connsiteX7" fmla="*/ 7788067 w 7788067"/>
              <a:gd name="connsiteY7" fmla="*/ 4187881 h 4187881"/>
              <a:gd name="connsiteX8" fmla="*/ 0 w 7788067"/>
              <a:gd name="connsiteY8" fmla="*/ 4187881 h 4187881"/>
              <a:gd name="connsiteX9" fmla="*/ 0 w 7788067"/>
              <a:gd name="connsiteY9" fmla="*/ 289790 h 4187881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709334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803279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90558"/>
              <a:gd name="connsiteY0" fmla="*/ 0 h 3898091"/>
              <a:gd name="connsiteX1" fmla="*/ 635237 w 7790558"/>
              <a:gd name="connsiteY1" fmla="*/ 450079 h 3898091"/>
              <a:gd name="connsiteX2" fmla="*/ 1885952 w 7790558"/>
              <a:gd name="connsiteY2" fmla="*/ 688626 h 3898091"/>
              <a:gd name="connsiteX3" fmla="*/ 3338513 w 7790558"/>
              <a:gd name="connsiteY3" fmla="*/ 671957 h 3898091"/>
              <a:gd name="connsiteX4" fmla="*/ 4781552 w 7790558"/>
              <a:gd name="connsiteY4" fmla="*/ 588614 h 3898091"/>
              <a:gd name="connsiteX5" fmla="*/ 6288882 w 7790558"/>
              <a:gd name="connsiteY5" fmla="*/ 807689 h 3898091"/>
              <a:gd name="connsiteX6" fmla="*/ 7790558 w 7790558"/>
              <a:gd name="connsiteY6" fmla="*/ 2870551 h 3898091"/>
              <a:gd name="connsiteX7" fmla="*/ 7788067 w 7790558"/>
              <a:gd name="connsiteY7" fmla="*/ 3898091 h 3898091"/>
              <a:gd name="connsiteX8" fmla="*/ 0 w 7790558"/>
              <a:gd name="connsiteY8" fmla="*/ 3898091 h 3898091"/>
              <a:gd name="connsiteX9" fmla="*/ 0 w 7790558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788067 w 7788306"/>
              <a:gd name="connsiteY6" fmla="*/ 2907924 h 3898091"/>
              <a:gd name="connsiteX7" fmla="*/ 7788067 w 7788306"/>
              <a:gd name="connsiteY7" fmla="*/ 3898091 h 3898091"/>
              <a:gd name="connsiteX8" fmla="*/ 0 w 7788306"/>
              <a:gd name="connsiteY8" fmla="*/ 3898091 h 3898091"/>
              <a:gd name="connsiteX9" fmla="*/ 0 w 7788306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150757 w 7788306"/>
              <a:gd name="connsiteY6" fmla="*/ 1612454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306" h="3898091">
                <a:moveTo>
                  <a:pt x="0" y="0"/>
                </a:moveTo>
                <a:cubicBezTo>
                  <a:pt x="86362" y="145620"/>
                  <a:pt x="325674" y="330546"/>
                  <a:pt x="635237" y="450079"/>
                </a:cubicBezTo>
                <a:cubicBezTo>
                  <a:pt x="944800" y="569612"/>
                  <a:pt x="1450091" y="679824"/>
                  <a:pt x="1885952" y="688626"/>
                </a:cubicBezTo>
                <a:cubicBezTo>
                  <a:pt x="2340863" y="704571"/>
                  <a:pt x="2414358" y="727197"/>
                  <a:pt x="3338513" y="671957"/>
                </a:cubicBezTo>
                <a:cubicBezTo>
                  <a:pt x="3819526" y="644176"/>
                  <a:pt x="4300539" y="604489"/>
                  <a:pt x="4781552" y="588614"/>
                </a:cubicBezTo>
                <a:cubicBezTo>
                  <a:pt x="5697936" y="584645"/>
                  <a:pt x="6187845" y="767679"/>
                  <a:pt x="6288882" y="807689"/>
                </a:cubicBezTo>
                <a:cubicBezTo>
                  <a:pt x="6549206" y="893617"/>
                  <a:pt x="7037929" y="1120397"/>
                  <a:pt x="7335132" y="1522758"/>
                </a:cubicBezTo>
                <a:cubicBezTo>
                  <a:pt x="7719539" y="2024782"/>
                  <a:pt x="7756596" y="2467187"/>
                  <a:pt x="7788067" y="2907924"/>
                </a:cubicBezTo>
                <a:cubicBezTo>
                  <a:pt x="7787237" y="3250437"/>
                  <a:pt x="7788897" y="3555578"/>
                  <a:pt x="7788067" y="3898091"/>
                </a:cubicBezTo>
                <a:lnTo>
                  <a:pt x="0" y="389809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txBody>
          <a:bodyPr tIns="720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8065760" y="2680050"/>
            <a:ext cx="2729241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9077102" y="455322"/>
            <a:ext cx="1935163" cy="254000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60151" y="2807311"/>
            <a:ext cx="2734850" cy="147689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US" sz="140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 dirty="0" smtClean="0"/>
              <a:t>Insert your subheading here to support your heading</a:t>
            </a:r>
            <a:endParaRPr lang="en-GB" sz="1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8060151" y="5276619"/>
            <a:ext cx="2734849" cy="9144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buFontTx/>
              <a:buNone/>
              <a:defRPr lang="en-US" sz="10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Insert Author, department, date, place</a:t>
            </a:r>
            <a:endParaRPr lang="en-GB" dirty="0"/>
          </a:p>
        </p:txBody>
      </p:sp>
      <p:cxnSp>
        <p:nvCxnSpPr>
          <p:cNvPr id="33" name="Conector recto 8"/>
          <p:cNvCxnSpPr/>
          <p:nvPr userDrawn="1"/>
        </p:nvCxnSpPr>
        <p:spPr>
          <a:xfrm flipV="1">
            <a:off x="8857381" y="398985"/>
            <a:ext cx="0" cy="27751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12"/>
          <p:cNvSpPr txBox="1">
            <a:spLocks noChangeArrowheads="1"/>
          </p:cNvSpPr>
          <p:nvPr userDrawn="1"/>
        </p:nvSpPr>
        <p:spPr bwMode="auto">
          <a:xfrm>
            <a:off x="11604190" y="413445"/>
            <a:ext cx="1681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Co-branding logo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on placeholder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’Insert’ </a:t>
            </a:r>
            <a:b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‘Picture’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Locate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the co-branding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logo, click Insert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5. 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Align with bottom line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of amadeus-logo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5128" y="36245"/>
            <a:ext cx="874464" cy="651751"/>
            <a:chOff x="8388192" y="36245"/>
            <a:chExt cx="874464" cy="651751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51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0" name="TextBox 29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101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ing 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800" y="447920"/>
            <a:ext cx="10070700" cy="667190"/>
          </a:xfrm>
        </p:spPr>
        <p:txBody>
          <a:bodyPr lIns="43200" rIns="4320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129189" y="1511300"/>
            <a:ext cx="1357276" cy="42767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accent3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GB" dirty="0" smtClean="0"/>
              <a:t>1</a:t>
            </a:r>
          </a:p>
          <a:p>
            <a:pPr lvl="0"/>
            <a:r>
              <a:rPr lang="en-GB" dirty="0" smtClean="0"/>
              <a:t>14</a:t>
            </a:r>
          </a:p>
          <a:p>
            <a:pPr lvl="0"/>
            <a:r>
              <a:rPr lang="en-GB" dirty="0" smtClean="0"/>
              <a:t>15</a:t>
            </a:r>
          </a:p>
          <a:p>
            <a:pPr lvl="0"/>
            <a:r>
              <a:rPr lang="en-GB" dirty="0" smtClean="0"/>
              <a:t>23</a:t>
            </a:r>
          </a:p>
        </p:txBody>
      </p:sp>
      <p:sp>
        <p:nvSpPr>
          <p:cNvPr id="39" name="Rectangle 10"/>
          <p:cNvSpPr txBox="1">
            <a:spLocks noChangeArrowheads="1"/>
          </p:cNvSpPr>
          <p:nvPr userDrawn="1"/>
        </p:nvSpPr>
        <p:spPr>
          <a:xfrm>
            <a:off x="407668" y="6069040"/>
            <a:ext cx="2232402" cy="273007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Page  </a:t>
            </a:r>
            <a:fld id="{4A1B87DD-86B5-48CA-9454-66C05345144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66" name="Conector recto 8"/>
          <p:cNvCxnSpPr/>
          <p:nvPr userDrawn="1"/>
        </p:nvCxnSpPr>
        <p:spPr>
          <a:xfrm flipV="1">
            <a:off x="9617079" y="6029764"/>
            <a:ext cx="0" cy="29096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41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37201" y="6051760"/>
            <a:ext cx="2160240" cy="268964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Co-branding logo</a:t>
            </a:r>
          </a:p>
        </p:txBody>
      </p:sp>
      <p:sp>
        <p:nvSpPr>
          <p:cNvPr id="42" name="Text Box 12"/>
          <p:cNvSpPr txBox="1">
            <a:spLocks noChangeArrowheads="1"/>
          </p:cNvSpPr>
          <p:nvPr userDrawn="1"/>
        </p:nvSpPr>
        <p:spPr bwMode="auto">
          <a:xfrm>
            <a:off x="-1763799" y="5368583"/>
            <a:ext cx="1681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Co-branding logo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on placeholder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’Insert’ </a:t>
            </a:r>
            <a:b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‘Picture’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Locate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the co-branding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logo, click Insert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5. 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Align with bottom line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of amadeus-logo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31510" y="1512041"/>
            <a:ext cx="5225672" cy="4275984"/>
          </a:xfrm>
        </p:spPr>
        <p:txBody>
          <a:bodyPr>
            <a:norm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493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413790"/>
            <a:ext cx="10071100" cy="580948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07670" y="1512041"/>
            <a:ext cx="10368280" cy="427661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994738"/>
            <a:ext cx="10075191" cy="408612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 dirty="0" smtClean="0"/>
              <a:t>Subtitle</a:t>
            </a:r>
          </a:p>
        </p:txBody>
      </p:sp>
      <p:sp>
        <p:nvSpPr>
          <p:cNvPr id="42" name="Rectangle 10"/>
          <p:cNvSpPr txBox="1">
            <a:spLocks noChangeArrowheads="1"/>
          </p:cNvSpPr>
          <p:nvPr userDrawn="1"/>
        </p:nvSpPr>
        <p:spPr>
          <a:xfrm>
            <a:off x="407668" y="6069040"/>
            <a:ext cx="2232402" cy="273007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Page  </a:t>
            </a:r>
            <a:fld id="{4A1B87DD-86B5-48CA-9454-66C05345144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387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413790"/>
            <a:ext cx="10071100" cy="5809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2124" y="1511300"/>
            <a:ext cx="10302876" cy="427672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  <p:sp>
        <p:nvSpPr>
          <p:cNvPr id="38" name="Rectangle 10"/>
          <p:cNvSpPr txBox="1">
            <a:spLocks noChangeArrowheads="1"/>
          </p:cNvSpPr>
          <p:nvPr userDrawn="1"/>
        </p:nvSpPr>
        <p:spPr>
          <a:xfrm>
            <a:off x="407668" y="6069040"/>
            <a:ext cx="2232402" cy="273007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Page  </a:t>
            </a:r>
            <a:fld id="{4A1B87DD-86B5-48CA-9454-66C05345144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994738"/>
            <a:ext cx="10071100" cy="408612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 dirty="0" smtClean="0"/>
              <a:t>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851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413790"/>
            <a:ext cx="10071100" cy="5809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8" name="Rectangle 10"/>
          <p:cNvSpPr txBox="1">
            <a:spLocks noChangeArrowheads="1"/>
          </p:cNvSpPr>
          <p:nvPr userDrawn="1"/>
        </p:nvSpPr>
        <p:spPr>
          <a:xfrm>
            <a:off x="407668" y="6069040"/>
            <a:ext cx="2232402" cy="273007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Page  </a:t>
            </a:r>
            <a:fld id="{4A1B87DD-86B5-48CA-9454-66C05345144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994738"/>
            <a:ext cx="10075191" cy="408612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 dirty="0" smtClean="0"/>
              <a:t>Subtitle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06398" y="1512041"/>
            <a:ext cx="5095641" cy="4276616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82840" y="1512041"/>
            <a:ext cx="5011200" cy="1872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  <p:sp>
        <p:nvSpPr>
          <p:cNvPr id="47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5782840" y="3396569"/>
            <a:ext cx="5011200" cy="234000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 dirty="0" smtClean="0"/>
              <a:t>Insert caption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82840" y="3744143"/>
            <a:ext cx="5011200" cy="1872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  <p:sp>
        <p:nvSpPr>
          <p:cNvPr id="4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82840" y="5627510"/>
            <a:ext cx="5011200" cy="233627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 dirty="0" smtClean="0"/>
              <a:t>Insert caption</a:t>
            </a: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51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413790"/>
            <a:ext cx="10071100" cy="5809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994738"/>
            <a:ext cx="10071100" cy="408612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 dirty="0" smtClean="0"/>
              <a:t>Subtitle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06398" y="1512041"/>
            <a:ext cx="5095641" cy="4276616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429178" y="1512041"/>
            <a:ext cx="2365200" cy="1872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  <p:sp>
        <p:nvSpPr>
          <p:cNvPr id="52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8429178" y="3396569"/>
            <a:ext cx="2365200" cy="234000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 dirty="0" smtClean="0"/>
              <a:t>Insert caption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429178" y="3744000"/>
            <a:ext cx="2365200" cy="1872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  <p:sp>
        <p:nvSpPr>
          <p:cNvPr id="56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8429178" y="5626800"/>
            <a:ext cx="2365200" cy="234000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 dirty="0" smtClean="0"/>
              <a:t>Insert caption</a:t>
            </a:r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82840" y="1512041"/>
            <a:ext cx="2365200" cy="1872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  <p:sp>
        <p:nvSpPr>
          <p:cNvPr id="64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5782840" y="3396569"/>
            <a:ext cx="2365200" cy="234000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 dirty="0" smtClean="0"/>
              <a:t>Insert caption</a:t>
            </a:r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82840" y="3744143"/>
            <a:ext cx="2365200" cy="1872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  <p:sp>
        <p:nvSpPr>
          <p:cNvPr id="6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82840" y="5627510"/>
            <a:ext cx="2365200" cy="233627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 dirty="0" smtClean="0"/>
              <a:t>Insert caption</a:t>
            </a: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82" name="Rectangle 10"/>
          <p:cNvSpPr txBox="1">
            <a:spLocks noChangeArrowheads="1"/>
          </p:cNvSpPr>
          <p:nvPr userDrawn="1"/>
        </p:nvSpPr>
        <p:spPr>
          <a:xfrm>
            <a:off x="407668" y="6069040"/>
            <a:ext cx="2232402" cy="273007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Page  </a:t>
            </a:r>
            <a:fld id="{4A1B87DD-86B5-48CA-9454-66C05345144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530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s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413790"/>
            <a:ext cx="10071100" cy="5809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994738"/>
            <a:ext cx="10071100" cy="408612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 dirty="0" smtClean="0"/>
              <a:t>Subtitle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429178" y="1512041"/>
            <a:ext cx="2365200" cy="1872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82840" y="1512041"/>
            <a:ext cx="2365200" cy="1872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7527" y="1512041"/>
            <a:ext cx="2365200" cy="1872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91189" y="1512041"/>
            <a:ext cx="2365200" cy="1872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492125" y="3549649"/>
            <a:ext cx="2364264" cy="2238376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5" name="Text Box 28"/>
          <p:cNvSpPr txBox="1">
            <a:spLocks noChangeArrowheads="1"/>
          </p:cNvSpPr>
          <p:nvPr userDrawn="1"/>
        </p:nvSpPr>
        <p:spPr bwMode="auto">
          <a:xfrm>
            <a:off x="-1820863" y="3536577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GB" sz="900" noProof="1" smtClean="0">
                <a:solidFill>
                  <a:schemeClr val="tx1"/>
                </a:solidFill>
                <a:latin typeface="+mn-lt"/>
              </a:rPr>
              <a:t>Text starts with NO BULLET</a:t>
            </a:r>
            <a:br>
              <a:rPr lang="en-GB" sz="900" noProof="1" smtClean="0">
                <a:solidFill>
                  <a:schemeClr val="tx1"/>
                </a:solidFill>
                <a:latin typeface="+mn-lt"/>
              </a:rPr>
            </a:br>
            <a:r>
              <a:rPr lang="en-GB" sz="900" noProof="1" smtClean="0">
                <a:solidFill>
                  <a:schemeClr val="tx1"/>
                </a:solidFill>
                <a:latin typeface="+mn-lt"/>
              </a:rPr>
              <a:t>To add pre-formatted </a:t>
            </a:r>
            <a:br>
              <a:rPr lang="en-GB" sz="900" noProof="1" smtClean="0">
                <a:solidFill>
                  <a:schemeClr val="tx1"/>
                </a:solidFill>
                <a:latin typeface="+mn-lt"/>
              </a:rPr>
            </a:br>
            <a:r>
              <a:rPr lang="en-GB" sz="900" noProof="1" smtClean="0">
                <a:solidFill>
                  <a:schemeClr val="tx1"/>
                </a:solidFill>
                <a:latin typeface="+mn-lt"/>
              </a:rPr>
              <a:t>bullet text please use the </a:t>
            </a:r>
            <a:r>
              <a:rPr lang="en-GB" sz="900" b="1" noProof="1" smtClean="0">
                <a:solidFill>
                  <a:schemeClr val="tx1"/>
                </a:solidFill>
                <a:latin typeface="+mn-lt"/>
              </a:rPr>
              <a:t>Increase/Decrease Indent </a:t>
            </a:r>
            <a:r>
              <a:rPr lang="en-GB" sz="900" noProof="1" smtClean="0">
                <a:solidFill>
                  <a:schemeClr val="tx1"/>
                </a:solidFill>
                <a:latin typeface="+mn-lt"/>
              </a:rPr>
              <a:t/>
            </a:r>
            <a:br>
              <a:rPr lang="en-GB" sz="900" noProof="1" smtClean="0">
                <a:solidFill>
                  <a:schemeClr val="tx1"/>
                </a:solidFill>
                <a:latin typeface="+mn-lt"/>
              </a:rPr>
            </a:br>
            <a:r>
              <a:rPr lang="en-GB" sz="900" noProof="1" smtClean="0">
                <a:solidFill>
                  <a:schemeClr val="tx1"/>
                </a:solidFill>
                <a:latin typeface="+mn-lt"/>
              </a:rPr>
              <a:t>buttons found in the</a:t>
            </a:r>
            <a:br>
              <a:rPr lang="en-GB" sz="900" noProof="1" smtClean="0">
                <a:solidFill>
                  <a:schemeClr val="tx1"/>
                </a:solidFill>
                <a:latin typeface="+mn-lt"/>
              </a:rPr>
            </a:br>
            <a:r>
              <a:rPr lang="en-GB" sz="900" noProof="1" smtClean="0">
                <a:solidFill>
                  <a:schemeClr val="tx1"/>
                </a:solidFill>
                <a:latin typeface="+mn-lt"/>
              </a:rPr>
              <a:t> Top-PowerPoint menu </a:t>
            </a:r>
            <a:endParaRPr lang="en-GB" sz="900" noProof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6" name="Group 27"/>
          <p:cNvGrpSpPr>
            <a:grpSpLocks/>
          </p:cNvGrpSpPr>
          <p:nvPr userDrawn="1"/>
        </p:nvGrpSpPr>
        <p:grpSpPr bwMode="auto">
          <a:xfrm>
            <a:off x="-826682" y="4417307"/>
            <a:ext cx="733425" cy="225425"/>
            <a:chOff x="-1044146" y="2739466"/>
            <a:chExt cx="922906" cy="282831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9390" y="2739466"/>
              <a:ext cx="438150" cy="279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8" name="Group 29"/>
            <p:cNvGrpSpPr>
              <a:grpSpLocks/>
            </p:cNvGrpSpPr>
            <p:nvPr/>
          </p:nvGrpSpPr>
          <p:grpSpPr bwMode="auto">
            <a:xfrm>
              <a:off x="-1044146" y="2742898"/>
              <a:ext cx="922906" cy="279399"/>
              <a:chOff x="-1055483" y="2739466"/>
              <a:chExt cx="934243" cy="282831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55483" y="2742897"/>
                <a:ext cx="457200" cy="279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Rounded Rectangle 39"/>
              <p:cNvSpPr/>
              <p:nvPr/>
            </p:nvSpPr>
            <p:spPr>
              <a:xfrm>
                <a:off x="-826977" y="2744057"/>
                <a:ext cx="214350" cy="27420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GB" sz="2100" dirty="0">
                  <a:latin typeface="HelveticaNeueLT Std Lt Cn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-339634" y="2740025"/>
                <a:ext cx="218394" cy="268159"/>
              </a:xfrm>
              <a:prstGeom prst="rect">
                <a:avLst/>
              </a:prstGeom>
              <a:solidFill>
                <a:srgbClr val="FFFFFF">
                  <a:alpha val="65882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GB" sz="2100" dirty="0">
                  <a:latin typeface="HelveticaNeueLT Std Lt Cn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-553985" y="2744057"/>
                <a:ext cx="214350" cy="27420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GB" sz="2100" dirty="0">
                  <a:latin typeface="HelveticaNeueLT Std Lt Cn" pitchFamily="34" charset="0"/>
                </a:endParaRPr>
              </a:p>
            </p:txBody>
          </p:sp>
        </p:grpSp>
      </p:grpSp>
      <p:sp>
        <p:nvSpPr>
          <p:cNvPr id="43" name="Footer Placeholder 4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44" name="Rectangle 10"/>
          <p:cNvSpPr txBox="1">
            <a:spLocks noChangeArrowheads="1"/>
          </p:cNvSpPr>
          <p:nvPr userDrawn="1"/>
        </p:nvSpPr>
        <p:spPr>
          <a:xfrm>
            <a:off x="407668" y="6069040"/>
            <a:ext cx="2232402" cy="273007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Page  </a:t>
            </a:r>
            <a:fld id="{4A1B87DD-86B5-48CA-9454-66C05345144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5" name="Content Placeholder 14"/>
          <p:cNvSpPr>
            <a:spLocks noGrp="1"/>
          </p:cNvSpPr>
          <p:nvPr>
            <p:ph sz="quarter" idx="23"/>
          </p:nvPr>
        </p:nvSpPr>
        <p:spPr>
          <a:xfrm>
            <a:off x="3137527" y="3549649"/>
            <a:ext cx="2364264" cy="2238376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6" name="Content Placeholder 14"/>
          <p:cNvSpPr>
            <a:spLocks noGrp="1"/>
          </p:cNvSpPr>
          <p:nvPr>
            <p:ph sz="quarter" idx="24"/>
          </p:nvPr>
        </p:nvSpPr>
        <p:spPr>
          <a:xfrm>
            <a:off x="5782840" y="3549649"/>
            <a:ext cx="2364264" cy="2238376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7" name="Content Placeholder 14"/>
          <p:cNvSpPr>
            <a:spLocks noGrp="1"/>
          </p:cNvSpPr>
          <p:nvPr>
            <p:ph sz="quarter" idx="25"/>
          </p:nvPr>
        </p:nvSpPr>
        <p:spPr>
          <a:xfrm>
            <a:off x="8429178" y="3549649"/>
            <a:ext cx="2364264" cy="2238376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970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11520000" cy="6480000"/>
          </a:xfrm>
          <a:solidFill>
            <a:schemeClr val="bg2"/>
          </a:solidFill>
        </p:spPr>
        <p:txBody>
          <a:bodyPr lIns="0" tIns="684000" rIns="0" bIns="0" anchor="ctr" anchorCtr="0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8388" y="4414613"/>
            <a:ext cx="4126612" cy="13734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690646" y="36245"/>
            <a:ext cx="874464" cy="651751"/>
            <a:chOff x="8388192" y="36245"/>
            <a:chExt cx="874464" cy="651751"/>
          </a:xfrm>
        </p:grpSpPr>
        <p:grpSp>
          <p:nvGrpSpPr>
            <p:cNvPr id="23" name="Group 22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26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4" name="TextBox 23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1813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06400" y="1512041"/>
            <a:ext cx="10369550" cy="427661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6800" y="994738"/>
            <a:ext cx="10073997" cy="408612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 dirty="0" smtClean="0"/>
              <a:t>Subtitle</a:t>
            </a:r>
          </a:p>
        </p:txBody>
      </p:sp>
      <p:sp>
        <p:nvSpPr>
          <p:cNvPr id="43" name="Rectangle 10"/>
          <p:cNvSpPr txBox="1">
            <a:spLocks noChangeArrowheads="1"/>
          </p:cNvSpPr>
          <p:nvPr userDrawn="1"/>
        </p:nvSpPr>
        <p:spPr>
          <a:xfrm>
            <a:off x="407668" y="6069040"/>
            <a:ext cx="2232402" cy="273007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Page  </a:t>
            </a:r>
            <a:fld id="{4A1B87DD-86B5-48CA-9454-66C05345144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75" name="Conector recto 8"/>
          <p:cNvCxnSpPr/>
          <p:nvPr userDrawn="1"/>
        </p:nvCxnSpPr>
        <p:spPr>
          <a:xfrm flipV="1">
            <a:off x="9617079" y="6029764"/>
            <a:ext cx="0" cy="29096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413790"/>
            <a:ext cx="10071100" cy="580948"/>
          </a:xfrm>
        </p:spPr>
        <p:txBody>
          <a:bodyPr rIns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81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37201" y="6051760"/>
            <a:ext cx="2160240" cy="268964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Co-branding logo</a:t>
            </a:r>
          </a:p>
        </p:txBody>
      </p:sp>
      <p:sp>
        <p:nvSpPr>
          <p:cNvPr id="82" name="Text Box 12"/>
          <p:cNvSpPr txBox="1">
            <a:spLocks noChangeArrowheads="1"/>
          </p:cNvSpPr>
          <p:nvPr userDrawn="1"/>
        </p:nvSpPr>
        <p:spPr bwMode="auto">
          <a:xfrm>
            <a:off x="-1763799" y="5368583"/>
            <a:ext cx="1681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Co-branding logo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on placeholder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’Insert’ </a:t>
            </a:r>
            <a:b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‘Picture’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Locate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the co-branding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logo, click Insert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5. 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Align with bottom line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of amadeus-logo</a:t>
            </a:r>
          </a:p>
        </p:txBody>
      </p:sp>
    </p:spTree>
    <p:extLst>
      <p:ext uri="{BB962C8B-B14F-4D97-AF65-F5344CB8AC3E}">
        <p14:creationId xmlns:p14="http://schemas.microsoft.com/office/powerpoint/2010/main" val="161917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12041"/>
            <a:ext cx="10369550" cy="4276616"/>
          </a:xfrm>
        </p:spPr>
        <p:txBody>
          <a:bodyPr/>
          <a:lstStyle>
            <a:lvl1pPr marL="306000" indent="-306000">
              <a:buSzPct val="85000"/>
              <a:buFont typeface="+mj-lt"/>
              <a:buAutoNum type="arabicPeriod"/>
              <a:defRPr sz="2400">
                <a:solidFill>
                  <a:schemeClr val="tx1"/>
                </a:solidFill>
              </a:defRPr>
            </a:lvl1pPr>
            <a:lvl2pPr marL="558000" indent="-252000">
              <a:buSzPct val="85000"/>
              <a:buFont typeface="+mj-lt"/>
              <a:buAutoNum type="arabicPeriod"/>
              <a:defRPr sz="2000">
                <a:solidFill>
                  <a:schemeClr val="tx1"/>
                </a:solidFill>
              </a:defRPr>
            </a:lvl2pPr>
            <a:lvl3pPr marL="774000" indent="-216000">
              <a:buSzPct val="85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3pPr>
            <a:lvl4pPr marL="990000" indent="-216000">
              <a:buSzPct val="85000"/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1206000" indent="-216000">
              <a:buSzPct val="85000"/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7670" y="994738"/>
            <a:ext cx="10073127" cy="408612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smtClean="0"/>
              <a:t>Subtitle</a:t>
            </a:r>
          </a:p>
        </p:txBody>
      </p:sp>
      <p:sp>
        <p:nvSpPr>
          <p:cNvPr id="41" name="Rectangle 10"/>
          <p:cNvSpPr txBox="1">
            <a:spLocks noChangeArrowheads="1"/>
          </p:cNvSpPr>
          <p:nvPr userDrawn="1"/>
        </p:nvSpPr>
        <p:spPr>
          <a:xfrm>
            <a:off x="407668" y="6069040"/>
            <a:ext cx="2232402" cy="273007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Page  </a:t>
            </a:r>
            <a:fld id="{4A1B87DD-86B5-48CA-9454-66C05345144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413790"/>
            <a:ext cx="10071100" cy="5809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909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 txBox="1">
            <a:spLocks noChangeArrowheads="1"/>
          </p:cNvSpPr>
          <p:nvPr userDrawn="1"/>
        </p:nvSpPr>
        <p:spPr>
          <a:xfrm>
            <a:off x="407668" y="6069040"/>
            <a:ext cx="2232402" cy="273007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Page  </a:t>
            </a:r>
            <a:fld id="{4A1B87DD-86B5-48CA-9454-66C05345144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7670" y="994738"/>
            <a:ext cx="10073127" cy="408612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 dirty="0" smtClean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413790"/>
            <a:ext cx="10071100" cy="580948"/>
          </a:xfrm>
        </p:spPr>
        <p:txBody>
          <a:bodyPr rIns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406398" y="1512041"/>
            <a:ext cx="5095641" cy="4276616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 sz="1800">
                <a:solidFill>
                  <a:schemeClr val="tx1"/>
                </a:solidFill>
              </a:defRPr>
            </a:lvl2pPr>
            <a:lvl3pPr marL="666000">
              <a:defRPr sz="1600">
                <a:solidFill>
                  <a:schemeClr val="tx1"/>
                </a:solidFill>
              </a:defRPr>
            </a:lvl3pPr>
            <a:lvl4pPr marL="846000">
              <a:defRPr sz="1400">
                <a:solidFill>
                  <a:schemeClr val="tx1"/>
                </a:solidFill>
              </a:defRPr>
            </a:lvl4pPr>
            <a:lvl5pPr marL="846000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5685239" y="1512041"/>
            <a:ext cx="5095641" cy="4276616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 sz="1800">
                <a:solidFill>
                  <a:schemeClr val="tx1"/>
                </a:solidFill>
              </a:defRPr>
            </a:lvl2pPr>
            <a:lvl3pPr marL="666000">
              <a:defRPr sz="1600">
                <a:solidFill>
                  <a:schemeClr val="tx1"/>
                </a:solidFill>
              </a:defRPr>
            </a:lvl3pPr>
            <a:lvl4pPr marL="846000">
              <a:defRPr sz="1400">
                <a:solidFill>
                  <a:schemeClr val="tx1"/>
                </a:solidFill>
              </a:defRPr>
            </a:lvl4pPr>
            <a:lvl5pPr marL="846000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89060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1520000" cy="6480000"/>
          </a:xfrm>
          <a:prstGeom prst="rect">
            <a:avLst/>
          </a:prstGeom>
          <a:solidFill>
            <a:srgbClr val="D7D2CB"/>
          </a:solidFill>
          <a:ln w="12700">
            <a:solidFill>
              <a:srgbClr val="D7D2C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noProof="0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8985" y="994738"/>
            <a:ext cx="4897738" cy="1803048"/>
          </a:xfrm>
        </p:spPr>
        <p:txBody>
          <a:bodyPr anchor="b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your title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2580830"/>
            <a:ext cx="7788306" cy="3898091"/>
          </a:xfrm>
          <a:custGeom>
            <a:avLst/>
            <a:gdLst>
              <a:gd name="connsiteX0" fmla="*/ 0 w 7788067"/>
              <a:gd name="connsiteY0" fmla="*/ 0 h 3898091"/>
              <a:gd name="connsiteX1" fmla="*/ 7788067 w 7788067"/>
              <a:gd name="connsiteY1" fmla="*/ 0 h 3898091"/>
              <a:gd name="connsiteX2" fmla="*/ 7788067 w 7788067"/>
              <a:gd name="connsiteY2" fmla="*/ 3898091 h 3898091"/>
              <a:gd name="connsiteX3" fmla="*/ 0 w 7788067"/>
              <a:gd name="connsiteY3" fmla="*/ 3898091 h 3898091"/>
              <a:gd name="connsiteX4" fmla="*/ 0 w 7788067"/>
              <a:gd name="connsiteY4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600045 w 8388112"/>
              <a:gd name="connsiteY0" fmla="*/ 161747 h 4059838"/>
              <a:gd name="connsiteX1" fmla="*/ 1221039 w 8388112"/>
              <a:gd name="connsiteY1" fmla="*/ 600431 h 4059838"/>
              <a:gd name="connsiteX2" fmla="*/ 8388112 w 8388112"/>
              <a:gd name="connsiteY2" fmla="*/ 161747 h 4059838"/>
              <a:gd name="connsiteX3" fmla="*/ 8388112 w 8388112"/>
              <a:gd name="connsiteY3" fmla="*/ 4059838 h 4059838"/>
              <a:gd name="connsiteX4" fmla="*/ 600045 w 8388112"/>
              <a:gd name="connsiteY4" fmla="*/ 4059838 h 4059838"/>
              <a:gd name="connsiteX5" fmla="*/ 600045 w 8388112"/>
              <a:gd name="connsiteY5" fmla="*/ 161747 h 4059838"/>
              <a:gd name="connsiteX0" fmla="*/ 601654 w 8389721"/>
              <a:gd name="connsiteY0" fmla="*/ 0 h 3898091"/>
              <a:gd name="connsiteX1" fmla="*/ 1222648 w 8389721"/>
              <a:gd name="connsiteY1" fmla="*/ 438684 h 3898091"/>
              <a:gd name="connsiteX2" fmla="*/ 8389721 w 8389721"/>
              <a:gd name="connsiteY2" fmla="*/ 0 h 3898091"/>
              <a:gd name="connsiteX3" fmla="*/ 8389721 w 8389721"/>
              <a:gd name="connsiteY3" fmla="*/ 3898091 h 3898091"/>
              <a:gd name="connsiteX4" fmla="*/ 601654 w 8389721"/>
              <a:gd name="connsiteY4" fmla="*/ 3898091 h 3898091"/>
              <a:gd name="connsiteX5" fmla="*/ 601654 w 8389721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182261 h 4080352"/>
              <a:gd name="connsiteX1" fmla="*/ 635237 w 7788067"/>
              <a:gd name="connsiteY1" fmla="*/ 632340 h 4080352"/>
              <a:gd name="connsiteX2" fmla="*/ 1804989 w 7788067"/>
              <a:gd name="connsiteY2" fmla="*/ 639906 h 4080352"/>
              <a:gd name="connsiteX3" fmla="*/ 7788067 w 7788067"/>
              <a:gd name="connsiteY3" fmla="*/ 182261 h 4080352"/>
              <a:gd name="connsiteX4" fmla="*/ 7788067 w 7788067"/>
              <a:gd name="connsiteY4" fmla="*/ 4080352 h 4080352"/>
              <a:gd name="connsiteX5" fmla="*/ 0 w 7788067"/>
              <a:gd name="connsiteY5" fmla="*/ 4080352 h 4080352"/>
              <a:gd name="connsiteX6" fmla="*/ 0 w 7788067"/>
              <a:gd name="connsiteY6" fmla="*/ 182261 h 4080352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89681 h 4087772"/>
              <a:gd name="connsiteX1" fmla="*/ 635237 w 7788067"/>
              <a:gd name="connsiteY1" fmla="*/ 639760 h 4087772"/>
              <a:gd name="connsiteX2" fmla="*/ 1885952 w 7788067"/>
              <a:gd name="connsiteY2" fmla="*/ 878307 h 4087772"/>
              <a:gd name="connsiteX3" fmla="*/ 3278982 w 7788067"/>
              <a:gd name="connsiteY3" fmla="*/ 635420 h 4087772"/>
              <a:gd name="connsiteX4" fmla="*/ 7788067 w 7788067"/>
              <a:gd name="connsiteY4" fmla="*/ 189681 h 4087772"/>
              <a:gd name="connsiteX5" fmla="*/ 7788067 w 7788067"/>
              <a:gd name="connsiteY5" fmla="*/ 4087772 h 4087772"/>
              <a:gd name="connsiteX6" fmla="*/ 0 w 7788067"/>
              <a:gd name="connsiteY6" fmla="*/ 4087772 h 4087772"/>
              <a:gd name="connsiteX7" fmla="*/ 0 w 7788067"/>
              <a:gd name="connsiteY7" fmla="*/ 189681 h 4087772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202873 h 4100964"/>
              <a:gd name="connsiteX1" fmla="*/ 635237 w 7788067"/>
              <a:gd name="connsiteY1" fmla="*/ 652952 h 4100964"/>
              <a:gd name="connsiteX2" fmla="*/ 1885952 w 7788067"/>
              <a:gd name="connsiteY2" fmla="*/ 891499 h 4100964"/>
              <a:gd name="connsiteX3" fmla="*/ 3338513 w 7788067"/>
              <a:gd name="connsiteY3" fmla="*/ 874830 h 4100964"/>
              <a:gd name="connsiteX4" fmla="*/ 4531520 w 7788067"/>
              <a:gd name="connsiteY4" fmla="*/ 586699 h 4100964"/>
              <a:gd name="connsiteX5" fmla="*/ 7788067 w 7788067"/>
              <a:gd name="connsiteY5" fmla="*/ 202873 h 4100964"/>
              <a:gd name="connsiteX6" fmla="*/ 7788067 w 7788067"/>
              <a:gd name="connsiteY6" fmla="*/ 4100964 h 4100964"/>
              <a:gd name="connsiteX7" fmla="*/ 0 w 7788067"/>
              <a:gd name="connsiteY7" fmla="*/ 4100964 h 4100964"/>
              <a:gd name="connsiteX8" fmla="*/ 0 w 7788067"/>
              <a:gd name="connsiteY8" fmla="*/ 202873 h 4100964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289790 h 4187881"/>
              <a:gd name="connsiteX1" fmla="*/ 635237 w 7788067"/>
              <a:gd name="connsiteY1" fmla="*/ 739869 h 4187881"/>
              <a:gd name="connsiteX2" fmla="*/ 1885952 w 7788067"/>
              <a:gd name="connsiteY2" fmla="*/ 978416 h 4187881"/>
              <a:gd name="connsiteX3" fmla="*/ 3338513 w 7788067"/>
              <a:gd name="connsiteY3" fmla="*/ 961747 h 4187881"/>
              <a:gd name="connsiteX4" fmla="*/ 4781552 w 7788067"/>
              <a:gd name="connsiteY4" fmla="*/ 878404 h 4187881"/>
              <a:gd name="connsiteX5" fmla="*/ 6279357 w 7788067"/>
              <a:gd name="connsiteY5" fmla="*/ 352148 h 4187881"/>
              <a:gd name="connsiteX6" fmla="*/ 7788067 w 7788067"/>
              <a:gd name="connsiteY6" fmla="*/ 289790 h 4187881"/>
              <a:gd name="connsiteX7" fmla="*/ 7788067 w 7788067"/>
              <a:gd name="connsiteY7" fmla="*/ 4187881 h 4187881"/>
              <a:gd name="connsiteX8" fmla="*/ 0 w 7788067"/>
              <a:gd name="connsiteY8" fmla="*/ 4187881 h 4187881"/>
              <a:gd name="connsiteX9" fmla="*/ 0 w 7788067"/>
              <a:gd name="connsiteY9" fmla="*/ 289790 h 4187881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709334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803279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90558"/>
              <a:gd name="connsiteY0" fmla="*/ 0 h 3898091"/>
              <a:gd name="connsiteX1" fmla="*/ 635237 w 7790558"/>
              <a:gd name="connsiteY1" fmla="*/ 450079 h 3898091"/>
              <a:gd name="connsiteX2" fmla="*/ 1885952 w 7790558"/>
              <a:gd name="connsiteY2" fmla="*/ 688626 h 3898091"/>
              <a:gd name="connsiteX3" fmla="*/ 3338513 w 7790558"/>
              <a:gd name="connsiteY3" fmla="*/ 671957 h 3898091"/>
              <a:gd name="connsiteX4" fmla="*/ 4781552 w 7790558"/>
              <a:gd name="connsiteY4" fmla="*/ 588614 h 3898091"/>
              <a:gd name="connsiteX5" fmla="*/ 6288882 w 7790558"/>
              <a:gd name="connsiteY5" fmla="*/ 807689 h 3898091"/>
              <a:gd name="connsiteX6" fmla="*/ 7790558 w 7790558"/>
              <a:gd name="connsiteY6" fmla="*/ 2870551 h 3898091"/>
              <a:gd name="connsiteX7" fmla="*/ 7788067 w 7790558"/>
              <a:gd name="connsiteY7" fmla="*/ 3898091 h 3898091"/>
              <a:gd name="connsiteX8" fmla="*/ 0 w 7790558"/>
              <a:gd name="connsiteY8" fmla="*/ 3898091 h 3898091"/>
              <a:gd name="connsiteX9" fmla="*/ 0 w 7790558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788067 w 7788306"/>
              <a:gd name="connsiteY6" fmla="*/ 2907924 h 3898091"/>
              <a:gd name="connsiteX7" fmla="*/ 7788067 w 7788306"/>
              <a:gd name="connsiteY7" fmla="*/ 3898091 h 3898091"/>
              <a:gd name="connsiteX8" fmla="*/ 0 w 7788306"/>
              <a:gd name="connsiteY8" fmla="*/ 3898091 h 3898091"/>
              <a:gd name="connsiteX9" fmla="*/ 0 w 7788306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150757 w 7788306"/>
              <a:gd name="connsiteY6" fmla="*/ 1612454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306" h="3898091">
                <a:moveTo>
                  <a:pt x="0" y="0"/>
                </a:moveTo>
                <a:cubicBezTo>
                  <a:pt x="86362" y="145620"/>
                  <a:pt x="325674" y="330546"/>
                  <a:pt x="635237" y="450079"/>
                </a:cubicBezTo>
                <a:cubicBezTo>
                  <a:pt x="944800" y="569612"/>
                  <a:pt x="1450091" y="679824"/>
                  <a:pt x="1885952" y="688626"/>
                </a:cubicBezTo>
                <a:cubicBezTo>
                  <a:pt x="2340863" y="704571"/>
                  <a:pt x="2414358" y="727197"/>
                  <a:pt x="3338513" y="671957"/>
                </a:cubicBezTo>
                <a:cubicBezTo>
                  <a:pt x="3819526" y="644176"/>
                  <a:pt x="4300539" y="604489"/>
                  <a:pt x="4781552" y="588614"/>
                </a:cubicBezTo>
                <a:cubicBezTo>
                  <a:pt x="5697936" y="584645"/>
                  <a:pt x="6187845" y="767679"/>
                  <a:pt x="6288882" y="807689"/>
                </a:cubicBezTo>
                <a:cubicBezTo>
                  <a:pt x="6549206" y="893617"/>
                  <a:pt x="7037929" y="1120397"/>
                  <a:pt x="7335132" y="1522758"/>
                </a:cubicBezTo>
                <a:cubicBezTo>
                  <a:pt x="7719539" y="2024782"/>
                  <a:pt x="7756596" y="2467187"/>
                  <a:pt x="7788067" y="2907924"/>
                </a:cubicBezTo>
                <a:cubicBezTo>
                  <a:pt x="7787237" y="3250437"/>
                  <a:pt x="7788897" y="3555578"/>
                  <a:pt x="7788067" y="3898091"/>
                </a:cubicBezTo>
                <a:lnTo>
                  <a:pt x="0" y="38980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tIns="720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60151" y="2807311"/>
            <a:ext cx="2734850" cy="147689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US" sz="140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 dirty="0" smtClean="0"/>
              <a:t>Insert your subheading here to support your heading</a:t>
            </a:r>
            <a:endParaRPr lang="en-GB" sz="1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8060151" y="5276619"/>
            <a:ext cx="2734849" cy="9144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buFontTx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Insert Author, department, date, place</a:t>
            </a:r>
            <a:endParaRPr lang="en-GB" dirty="0"/>
          </a:p>
        </p:txBody>
      </p:sp>
      <p:cxnSp>
        <p:nvCxnSpPr>
          <p:cNvPr id="33" name="Conector recto 12"/>
          <p:cNvCxnSpPr/>
          <p:nvPr userDrawn="1"/>
        </p:nvCxnSpPr>
        <p:spPr>
          <a:xfrm flipH="1">
            <a:off x="8088725" y="2680050"/>
            <a:ext cx="273036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reeform 5"/>
          <p:cNvSpPr>
            <a:spLocks noEditPoints="1"/>
          </p:cNvSpPr>
          <p:nvPr userDrawn="1"/>
        </p:nvSpPr>
        <p:spPr bwMode="auto">
          <a:xfrm>
            <a:off x="9077101" y="455322"/>
            <a:ext cx="1935163" cy="254000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accent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25127" y="29666"/>
            <a:ext cx="874464" cy="651751"/>
            <a:chOff x="8388192" y="36245"/>
            <a:chExt cx="874464" cy="651751"/>
          </a:xfrm>
        </p:grpSpPr>
        <p:grpSp>
          <p:nvGrpSpPr>
            <p:cNvPr id="28" name="Group 27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31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9" name="TextBox 28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>
                      <a:lumMod val="65000"/>
                    </a:schemeClr>
                  </a:solidFill>
                </a:rPr>
                <a:t>Strictly</a:t>
              </a:r>
              <a:endParaRPr lang="en-GB" sz="51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rgbClr val="FF0000"/>
                  </a:solidFill>
                </a:rPr>
                <a:t>CONFIDENTIAL</a:t>
              </a:r>
              <a:endParaRPr lang="en-GB" sz="58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893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64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784190" y="2858743"/>
            <a:ext cx="7693310" cy="489356"/>
          </a:xfrm>
        </p:spPr>
        <p:txBody>
          <a:bodyPr anchor="t"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Thank you</a:t>
            </a:r>
          </a:p>
        </p:txBody>
      </p:sp>
      <p:cxnSp>
        <p:nvCxnSpPr>
          <p:cNvPr id="8" name="Conector recto 12"/>
          <p:cNvCxnSpPr/>
          <p:nvPr userDrawn="1"/>
        </p:nvCxnSpPr>
        <p:spPr>
          <a:xfrm flipH="1">
            <a:off x="490089" y="3166897"/>
            <a:ext cx="2320609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0579" y="6133298"/>
            <a:ext cx="1289050" cy="16863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39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0690646" y="36245"/>
            <a:ext cx="874464" cy="651751"/>
            <a:chOff x="8388192" y="36245"/>
            <a:chExt cx="874464" cy="651751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28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6" name="TextBox 25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91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ing cover with photo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11520000" cy="6480000"/>
          </a:xfrm>
          <a:prstGeom prst="rect">
            <a:avLst/>
          </a:prstGeom>
          <a:solidFill>
            <a:srgbClr val="D7D2CB"/>
          </a:solidFill>
          <a:ln w="12700">
            <a:solidFill>
              <a:srgbClr val="D7D2C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noProof="0" dirty="0" err="1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409109" y="424421"/>
            <a:ext cx="2160240" cy="268964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Co-branding logo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8985" y="994738"/>
            <a:ext cx="4897738" cy="1803048"/>
          </a:xfrm>
        </p:spPr>
        <p:txBody>
          <a:bodyPr anchor="b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your title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2580830"/>
            <a:ext cx="7788306" cy="3898091"/>
          </a:xfrm>
          <a:custGeom>
            <a:avLst/>
            <a:gdLst>
              <a:gd name="connsiteX0" fmla="*/ 0 w 7788067"/>
              <a:gd name="connsiteY0" fmla="*/ 0 h 3898091"/>
              <a:gd name="connsiteX1" fmla="*/ 7788067 w 7788067"/>
              <a:gd name="connsiteY1" fmla="*/ 0 h 3898091"/>
              <a:gd name="connsiteX2" fmla="*/ 7788067 w 7788067"/>
              <a:gd name="connsiteY2" fmla="*/ 3898091 h 3898091"/>
              <a:gd name="connsiteX3" fmla="*/ 0 w 7788067"/>
              <a:gd name="connsiteY3" fmla="*/ 3898091 h 3898091"/>
              <a:gd name="connsiteX4" fmla="*/ 0 w 7788067"/>
              <a:gd name="connsiteY4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600045 w 8388112"/>
              <a:gd name="connsiteY0" fmla="*/ 161747 h 4059838"/>
              <a:gd name="connsiteX1" fmla="*/ 1221039 w 8388112"/>
              <a:gd name="connsiteY1" fmla="*/ 600431 h 4059838"/>
              <a:gd name="connsiteX2" fmla="*/ 8388112 w 8388112"/>
              <a:gd name="connsiteY2" fmla="*/ 161747 h 4059838"/>
              <a:gd name="connsiteX3" fmla="*/ 8388112 w 8388112"/>
              <a:gd name="connsiteY3" fmla="*/ 4059838 h 4059838"/>
              <a:gd name="connsiteX4" fmla="*/ 600045 w 8388112"/>
              <a:gd name="connsiteY4" fmla="*/ 4059838 h 4059838"/>
              <a:gd name="connsiteX5" fmla="*/ 600045 w 8388112"/>
              <a:gd name="connsiteY5" fmla="*/ 161747 h 4059838"/>
              <a:gd name="connsiteX0" fmla="*/ 601654 w 8389721"/>
              <a:gd name="connsiteY0" fmla="*/ 0 h 3898091"/>
              <a:gd name="connsiteX1" fmla="*/ 1222648 w 8389721"/>
              <a:gd name="connsiteY1" fmla="*/ 438684 h 3898091"/>
              <a:gd name="connsiteX2" fmla="*/ 8389721 w 8389721"/>
              <a:gd name="connsiteY2" fmla="*/ 0 h 3898091"/>
              <a:gd name="connsiteX3" fmla="*/ 8389721 w 8389721"/>
              <a:gd name="connsiteY3" fmla="*/ 3898091 h 3898091"/>
              <a:gd name="connsiteX4" fmla="*/ 601654 w 8389721"/>
              <a:gd name="connsiteY4" fmla="*/ 3898091 h 3898091"/>
              <a:gd name="connsiteX5" fmla="*/ 601654 w 8389721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182261 h 4080352"/>
              <a:gd name="connsiteX1" fmla="*/ 635237 w 7788067"/>
              <a:gd name="connsiteY1" fmla="*/ 632340 h 4080352"/>
              <a:gd name="connsiteX2" fmla="*/ 1804989 w 7788067"/>
              <a:gd name="connsiteY2" fmla="*/ 639906 h 4080352"/>
              <a:gd name="connsiteX3" fmla="*/ 7788067 w 7788067"/>
              <a:gd name="connsiteY3" fmla="*/ 182261 h 4080352"/>
              <a:gd name="connsiteX4" fmla="*/ 7788067 w 7788067"/>
              <a:gd name="connsiteY4" fmla="*/ 4080352 h 4080352"/>
              <a:gd name="connsiteX5" fmla="*/ 0 w 7788067"/>
              <a:gd name="connsiteY5" fmla="*/ 4080352 h 4080352"/>
              <a:gd name="connsiteX6" fmla="*/ 0 w 7788067"/>
              <a:gd name="connsiteY6" fmla="*/ 182261 h 4080352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89681 h 4087772"/>
              <a:gd name="connsiteX1" fmla="*/ 635237 w 7788067"/>
              <a:gd name="connsiteY1" fmla="*/ 639760 h 4087772"/>
              <a:gd name="connsiteX2" fmla="*/ 1885952 w 7788067"/>
              <a:gd name="connsiteY2" fmla="*/ 878307 h 4087772"/>
              <a:gd name="connsiteX3" fmla="*/ 3278982 w 7788067"/>
              <a:gd name="connsiteY3" fmla="*/ 635420 h 4087772"/>
              <a:gd name="connsiteX4" fmla="*/ 7788067 w 7788067"/>
              <a:gd name="connsiteY4" fmla="*/ 189681 h 4087772"/>
              <a:gd name="connsiteX5" fmla="*/ 7788067 w 7788067"/>
              <a:gd name="connsiteY5" fmla="*/ 4087772 h 4087772"/>
              <a:gd name="connsiteX6" fmla="*/ 0 w 7788067"/>
              <a:gd name="connsiteY6" fmla="*/ 4087772 h 4087772"/>
              <a:gd name="connsiteX7" fmla="*/ 0 w 7788067"/>
              <a:gd name="connsiteY7" fmla="*/ 189681 h 4087772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202873 h 4100964"/>
              <a:gd name="connsiteX1" fmla="*/ 635237 w 7788067"/>
              <a:gd name="connsiteY1" fmla="*/ 652952 h 4100964"/>
              <a:gd name="connsiteX2" fmla="*/ 1885952 w 7788067"/>
              <a:gd name="connsiteY2" fmla="*/ 891499 h 4100964"/>
              <a:gd name="connsiteX3" fmla="*/ 3338513 w 7788067"/>
              <a:gd name="connsiteY3" fmla="*/ 874830 h 4100964"/>
              <a:gd name="connsiteX4" fmla="*/ 4531520 w 7788067"/>
              <a:gd name="connsiteY4" fmla="*/ 586699 h 4100964"/>
              <a:gd name="connsiteX5" fmla="*/ 7788067 w 7788067"/>
              <a:gd name="connsiteY5" fmla="*/ 202873 h 4100964"/>
              <a:gd name="connsiteX6" fmla="*/ 7788067 w 7788067"/>
              <a:gd name="connsiteY6" fmla="*/ 4100964 h 4100964"/>
              <a:gd name="connsiteX7" fmla="*/ 0 w 7788067"/>
              <a:gd name="connsiteY7" fmla="*/ 4100964 h 4100964"/>
              <a:gd name="connsiteX8" fmla="*/ 0 w 7788067"/>
              <a:gd name="connsiteY8" fmla="*/ 202873 h 4100964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289790 h 4187881"/>
              <a:gd name="connsiteX1" fmla="*/ 635237 w 7788067"/>
              <a:gd name="connsiteY1" fmla="*/ 739869 h 4187881"/>
              <a:gd name="connsiteX2" fmla="*/ 1885952 w 7788067"/>
              <a:gd name="connsiteY2" fmla="*/ 978416 h 4187881"/>
              <a:gd name="connsiteX3" fmla="*/ 3338513 w 7788067"/>
              <a:gd name="connsiteY3" fmla="*/ 961747 h 4187881"/>
              <a:gd name="connsiteX4" fmla="*/ 4781552 w 7788067"/>
              <a:gd name="connsiteY4" fmla="*/ 878404 h 4187881"/>
              <a:gd name="connsiteX5" fmla="*/ 6279357 w 7788067"/>
              <a:gd name="connsiteY5" fmla="*/ 352148 h 4187881"/>
              <a:gd name="connsiteX6" fmla="*/ 7788067 w 7788067"/>
              <a:gd name="connsiteY6" fmla="*/ 289790 h 4187881"/>
              <a:gd name="connsiteX7" fmla="*/ 7788067 w 7788067"/>
              <a:gd name="connsiteY7" fmla="*/ 4187881 h 4187881"/>
              <a:gd name="connsiteX8" fmla="*/ 0 w 7788067"/>
              <a:gd name="connsiteY8" fmla="*/ 4187881 h 4187881"/>
              <a:gd name="connsiteX9" fmla="*/ 0 w 7788067"/>
              <a:gd name="connsiteY9" fmla="*/ 289790 h 4187881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709334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803279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90558"/>
              <a:gd name="connsiteY0" fmla="*/ 0 h 3898091"/>
              <a:gd name="connsiteX1" fmla="*/ 635237 w 7790558"/>
              <a:gd name="connsiteY1" fmla="*/ 450079 h 3898091"/>
              <a:gd name="connsiteX2" fmla="*/ 1885952 w 7790558"/>
              <a:gd name="connsiteY2" fmla="*/ 688626 h 3898091"/>
              <a:gd name="connsiteX3" fmla="*/ 3338513 w 7790558"/>
              <a:gd name="connsiteY3" fmla="*/ 671957 h 3898091"/>
              <a:gd name="connsiteX4" fmla="*/ 4781552 w 7790558"/>
              <a:gd name="connsiteY4" fmla="*/ 588614 h 3898091"/>
              <a:gd name="connsiteX5" fmla="*/ 6288882 w 7790558"/>
              <a:gd name="connsiteY5" fmla="*/ 807689 h 3898091"/>
              <a:gd name="connsiteX6" fmla="*/ 7790558 w 7790558"/>
              <a:gd name="connsiteY6" fmla="*/ 2870551 h 3898091"/>
              <a:gd name="connsiteX7" fmla="*/ 7788067 w 7790558"/>
              <a:gd name="connsiteY7" fmla="*/ 3898091 h 3898091"/>
              <a:gd name="connsiteX8" fmla="*/ 0 w 7790558"/>
              <a:gd name="connsiteY8" fmla="*/ 3898091 h 3898091"/>
              <a:gd name="connsiteX9" fmla="*/ 0 w 7790558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788067 w 7788306"/>
              <a:gd name="connsiteY6" fmla="*/ 2907924 h 3898091"/>
              <a:gd name="connsiteX7" fmla="*/ 7788067 w 7788306"/>
              <a:gd name="connsiteY7" fmla="*/ 3898091 h 3898091"/>
              <a:gd name="connsiteX8" fmla="*/ 0 w 7788306"/>
              <a:gd name="connsiteY8" fmla="*/ 3898091 h 3898091"/>
              <a:gd name="connsiteX9" fmla="*/ 0 w 7788306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150757 w 7788306"/>
              <a:gd name="connsiteY6" fmla="*/ 1612454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306" h="3898091">
                <a:moveTo>
                  <a:pt x="0" y="0"/>
                </a:moveTo>
                <a:cubicBezTo>
                  <a:pt x="86362" y="145620"/>
                  <a:pt x="325674" y="330546"/>
                  <a:pt x="635237" y="450079"/>
                </a:cubicBezTo>
                <a:cubicBezTo>
                  <a:pt x="944800" y="569612"/>
                  <a:pt x="1450091" y="679824"/>
                  <a:pt x="1885952" y="688626"/>
                </a:cubicBezTo>
                <a:cubicBezTo>
                  <a:pt x="2340863" y="704571"/>
                  <a:pt x="2414358" y="727197"/>
                  <a:pt x="3338513" y="671957"/>
                </a:cubicBezTo>
                <a:cubicBezTo>
                  <a:pt x="3819526" y="644176"/>
                  <a:pt x="4300539" y="604489"/>
                  <a:pt x="4781552" y="588614"/>
                </a:cubicBezTo>
                <a:cubicBezTo>
                  <a:pt x="5697936" y="584645"/>
                  <a:pt x="6187845" y="767679"/>
                  <a:pt x="6288882" y="807689"/>
                </a:cubicBezTo>
                <a:cubicBezTo>
                  <a:pt x="6549206" y="893617"/>
                  <a:pt x="7037929" y="1120397"/>
                  <a:pt x="7335132" y="1522758"/>
                </a:cubicBezTo>
                <a:cubicBezTo>
                  <a:pt x="7719539" y="2024782"/>
                  <a:pt x="7756596" y="2467187"/>
                  <a:pt x="7788067" y="2907924"/>
                </a:cubicBezTo>
                <a:cubicBezTo>
                  <a:pt x="7787237" y="3250437"/>
                  <a:pt x="7788897" y="3555578"/>
                  <a:pt x="7788067" y="3898091"/>
                </a:cubicBezTo>
                <a:lnTo>
                  <a:pt x="0" y="38980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tIns="720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8065760" y="2680050"/>
            <a:ext cx="272924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60151" y="2807311"/>
            <a:ext cx="2734850" cy="147689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US" sz="140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 dirty="0" smtClean="0"/>
              <a:t>Insert your subheading here to support your heading</a:t>
            </a:r>
            <a:endParaRPr lang="en-GB" sz="1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8060151" y="5276619"/>
            <a:ext cx="2734849" cy="9144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buFontTx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Insert Author, department, date, place</a:t>
            </a:r>
            <a:endParaRPr lang="en-GB" dirty="0"/>
          </a:p>
        </p:txBody>
      </p:sp>
      <p:sp>
        <p:nvSpPr>
          <p:cNvPr id="36" name="Text Box 12"/>
          <p:cNvSpPr txBox="1">
            <a:spLocks noChangeArrowheads="1"/>
          </p:cNvSpPr>
          <p:nvPr userDrawn="1"/>
        </p:nvSpPr>
        <p:spPr bwMode="auto">
          <a:xfrm>
            <a:off x="11604190" y="413445"/>
            <a:ext cx="1681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Co-branding logo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on placeholder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’Insert’ </a:t>
            </a:r>
            <a:b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‘Picture’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Locate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the co-branding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logo, click Insert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5. 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Align with bottom line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of amadeus-logo</a:t>
            </a:r>
          </a:p>
        </p:txBody>
      </p:sp>
      <p:cxnSp>
        <p:nvCxnSpPr>
          <p:cNvPr id="35" name="Conector recto 8"/>
          <p:cNvCxnSpPr/>
          <p:nvPr userDrawn="1"/>
        </p:nvCxnSpPr>
        <p:spPr>
          <a:xfrm flipV="1">
            <a:off x="8857381" y="398985"/>
            <a:ext cx="0" cy="27751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5"/>
          <p:cNvSpPr>
            <a:spLocks noEditPoints="1"/>
          </p:cNvSpPr>
          <p:nvPr userDrawn="1"/>
        </p:nvSpPr>
        <p:spPr bwMode="auto">
          <a:xfrm>
            <a:off x="9077101" y="455322"/>
            <a:ext cx="1935163" cy="254000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accent1"/>
              </a:solidFill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5127" y="29666"/>
            <a:ext cx="874464" cy="651751"/>
            <a:chOff x="8388192" y="36245"/>
            <a:chExt cx="874464" cy="651751"/>
          </a:xfrm>
        </p:grpSpPr>
        <p:grpSp>
          <p:nvGrpSpPr>
            <p:cNvPr id="37" name="Group 36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40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8" name="TextBox 37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>
                      <a:lumMod val="65000"/>
                    </a:schemeClr>
                  </a:solidFill>
                </a:rPr>
                <a:t>Strictly</a:t>
              </a:r>
              <a:endParaRPr lang="en-GB" sz="51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rgbClr val="FF0000"/>
                  </a:solidFill>
                </a:rPr>
                <a:t>CONFIDENTIAL</a:t>
              </a:r>
              <a:endParaRPr lang="en-GB" sz="58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03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-14179" y="-1879"/>
            <a:ext cx="11536254" cy="6480000"/>
          </a:xfrm>
          <a:solidFill>
            <a:schemeClr val="bg2"/>
          </a:solidFill>
        </p:spPr>
        <p:txBody>
          <a:bodyPr tIns="792000" anchor="ctr" anchorCtr="0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ClipArt Placeholder 43"/>
          <p:cNvSpPr>
            <a:spLocks noGrp="1"/>
          </p:cNvSpPr>
          <p:nvPr>
            <p:ph type="clipArt" sz="quarter" idx="15"/>
          </p:nvPr>
        </p:nvSpPr>
        <p:spPr>
          <a:xfrm>
            <a:off x="490872" y="2743516"/>
            <a:ext cx="2728800" cy="127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online image</a:t>
            </a:r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/>
          </p:nvPr>
        </p:nvSpPr>
        <p:spPr>
          <a:xfrm>
            <a:off x="9075465" y="455322"/>
            <a:ext cx="1936800" cy="255600"/>
          </a:xfrm>
          <a:blipFill>
            <a:blip r:embed="rId2"/>
            <a:stretch>
              <a:fillRect/>
            </a:stretch>
          </a:blipFill>
        </p:spPr>
        <p:txBody>
          <a:bodyPr lIns="0" tIns="18000000" rIns="0" bIns="0"/>
          <a:lstStyle>
            <a:lvl1pPr marL="0" indent="0">
              <a:buFontTx/>
              <a:buNone/>
              <a:defRPr sz="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-14179" y="4680096"/>
            <a:ext cx="2555775" cy="1800079"/>
          </a:xfrm>
          <a:custGeom>
            <a:avLst/>
            <a:gdLst>
              <a:gd name="connsiteX0" fmla="*/ 0 w 2555775"/>
              <a:gd name="connsiteY0" fmla="*/ 0 h 1800079"/>
              <a:gd name="connsiteX1" fmla="*/ 2555775 w 2555775"/>
              <a:gd name="connsiteY1" fmla="*/ 0 h 1800079"/>
              <a:gd name="connsiteX2" fmla="*/ 2555775 w 2555775"/>
              <a:gd name="connsiteY2" fmla="*/ 1800079 h 1800079"/>
              <a:gd name="connsiteX3" fmla="*/ 0 w 2555775"/>
              <a:gd name="connsiteY3" fmla="*/ 1800079 h 1800079"/>
              <a:gd name="connsiteX4" fmla="*/ 0 w 2555775"/>
              <a:gd name="connsiteY4" fmla="*/ 0 h 1800079"/>
              <a:gd name="connsiteX0" fmla="*/ 0 w 2555775"/>
              <a:gd name="connsiteY0" fmla="*/ 3862 h 1803941"/>
              <a:gd name="connsiteX1" fmla="*/ 426191 w 2555775"/>
              <a:gd name="connsiteY1" fmla="*/ 0 h 1803941"/>
              <a:gd name="connsiteX2" fmla="*/ 2555775 w 2555775"/>
              <a:gd name="connsiteY2" fmla="*/ 3862 h 1803941"/>
              <a:gd name="connsiteX3" fmla="*/ 2555775 w 2555775"/>
              <a:gd name="connsiteY3" fmla="*/ 1803941 h 1803941"/>
              <a:gd name="connsiteX4" fmla="*/ 0 w 2555775"/>
              <a:gd name="connsiteY4" fmla="*/ 1803941 h 1803941"/>
              <a:gd name="connsiteX5" fmla="*/ 0 w 2555775"/>
              <a:gd name="connsiteY5" fmla="*/ 3862 h 1803941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80263 h 1880342"/>
              <a:gd name="connsiteX1" fmla="*/ 354422 w 2555775"/>
              <a:gd name="connsiteY1" fmla="*/ 355506 h 1880342"/>
              <a:gd name="connsiteX2" fmla="*/ 1004779 w 2555775"/>
              <a:gd name="connsiteY2" fmla="*/ 318181 h 1880342"/>
              <a:gd name="connsiteX3" fmla="*/ 2555775 w 2555775"/>
              <a:gd name="connsiteY3" fmla="*/ 80263 h 1880342"/>
              <a:gd name="connsiteX4" fmla="*/ 2555775 w 2555775"/>
              <a:gd name="connsiteY4" fmla="*/ 1880342 h 1880342"/>
              <a:gd name="connsiteX5" fmla="*/ 0 w 2555775"/>
              <a:gd name="connsiteY5" fmla="*/ 1880342 h 1880342"/>
              <a:gd name="connsiteX6" fmla="*/ 0 w 2555775"/>
              <a:gd name="connsiteY6" fmla="*/ 80263 h 1880342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132609 h 1932688"/>
              <a:gd name="connsiteX1" fmla="*/ 354422 w 2555775"/>
              <a:gd name="connsiteY1" fmla="*/ 407852 h 1932688"/>
              <a:gd name="connsiteX2" fmla="*/ 1050023 w 2555775"/>
              <a:gd name="connsiteY2" fmla="*/ 453870 h 1932688"/>
              <a:gd name="connsiteX3" fmla="*/ 1862029 w 2555775"/>
              <a:gd name="connsiteY3" fmla="*/ 170502 h 1932688"/>
              <a:gd name="connsiteX4" fmla="*/ 2555775 w 2555775"/>
              <a:gd name="connsiteY4" fmla="*/ 132609 h 1932688"/>
              <a:gd name="connsiteX5" fmla="*/ 2555775 w 2555775"/>
              <a:gd name="connsiteY5" fmla="*/ 1932688 h 1932688"/>
              <a:gd name="connsiteX6" fmla="*/ 0 w 2555775"/>
              <a:gd name="connsiteY6" fmla="*/ 1932688 h 1932688"/>
              <a:gd name="connsiteX7" fmla="*/ 0 w 2555775"/>
              <a:gd name="connsiteY7" fmla="*/ 132609 h 193268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555775 w 2555775"/>
              <a:gd name="connsiteY4" fmla="*/ 1164432 h 1800079"/>
              <a:gd name="connsiteX5" fmla="*/ 2555775 w 2555775"/>
              <a:gd name="connsiteY5" fmla="*/ 1800079 h 1800079"/>
              <a:gd name="connsiteX6" fmla="*/ 0 w 2555775"/>
              <a:gd name="connsiteY6" fmla="*/ 1800079 h 1800079"/>
              <a:gd name="connsiteX7" fmla="*/ 0 w 2555775"/>
              <a:gd name="connsiteY7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085867 w 2555775"/>
              <a:gd name="connsiteY4" fmla="*/ 597486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807"/>
              <a:gd name="connsiteY0" fmla="*/ 0 h 1800079"/>
              <a:gd name="connsiteX1" fmla="*/ 354422 w 2555807"/>
              <a:gd name="connsiteY1" fmla="*/ 275243 h 1800079"/>
              <a:gd name="connsiteX2" fmla="*/ 1050023 w 2555807"/>
              <a:gd name="connsiteY2" fmla="*/ 321261 h 1800079"/>
              <a:gd name="connsiteX3" fmla="*/ 1519129 w 2555807"/>
              <a:gd name="connsiteY3" fmla="*/ 287924 h 1800079"/>
              <a:gd name="connsiteX4" fmla="*/ 2221598 w 2555807"/>
              <a:gd name="connsiteY4" fmla="*/ 471279 h 1800079"/>
              <a:gd name="connsiteX5" fmla="*/ 2555775 w 2555807"/>
              <a:gd name="connsiteY5" fmla="*/ 1164432 h 1800079"/>
              <a:gd name="connsiteX6" fmla="*/ 2555775 w 2555807"/>
              <a:gd name="connsiteY6" fmla="*/ 1800079 h 1800079"/>
              <a:gd name="connsiteX7" fmla="*/ 0 w 2555807"/>
              <a:gd name="connsiteY7" fmla="*/ 1800079 h 1800079"/>
              <a:gd name="connsiteX8" fmla="*/ 0 w 2555807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75" h="1800079">
                <a:moveTo>
                  <a:pt x="0" y="0"/>
                </a:moveTo>
                <a:cubicBezTo>
                  <a:pt x="61600" y="121264"/>
                  <a:pt x="146792" y="213454"/>
                  <a:pt x="354422" y="275243"/>
                </a:cubicBezTo>
                <a:cubicBezTo>
                  <a:pt x="545698" y="324421"/>
                  <a:pt x="709325" y="348084"/>
                  <a:pt x="1050023" y="321261"/>
                </a:cubicBezTo>
                <a:cubicBezTo>
                  <a:pt x="1298910" y="295991"/>
                  <a:pt x="1451526" y="286699"/>
                  <a:pt x="1519129" y="287924"/>
                </a:cubicBezTo>
                <a:cubicBezTo>
                  <a:pt x="1691770" y="288717"/>
                  <a:pt x="1977386" y="294238"/>
                  <a:pt x="2226360" y="473660"/>
                </a:cubicBezTo>
                <a:cubicBezTo>
                  <a:pt x="2556296" y="707851"/>
                  <a:pt x="2553656" y="1104493"/>
                  <a:pt x="2553393" y="1216819"/>
                </a:cubicBezTo>
                <a:lnTo>
                  <a:pt x="2555775" y="1800079"/>
                </a:lnTo>
                <a:lnTo>
                  <a:pt x="0" y="18000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486000" tIns="756000" rIns="306000" bIns="16200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0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Insert Author, department, date, place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720" y="401096"/>
            <a:ext cx="5192621" cy="2302183"/>
          </a:xfrm>
        </p:spPr>
        <p:txBody>
          <a:bodyPr lIns="0" tIns="0" bIns="0"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125" y="2875859"/>
            <a:ext cx="2748426" cy="1480352"/>
          </a:xfr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 dirty="0" smtClean="0"/>
              <a:t>Insert your subheading here to support your heading</a:t>
            </a:r>
            <a:endParaRPr lang="en-GB" sz="140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5128" y="36245"/>
            <a:ext cx="874464" cy="651751"/>
            <a:chOff x="8388192" y="36245"/>
            <a:chExt cx="874464" cy="651751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48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6" name="TextBox 25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15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cover with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-14179" y="-1879"/>
            <a:ext cx="11536254" cy="6480000"/>
          </a:xfrm>
          <a:solidFill>
            <a:schemeClr val="bg2"/>
          </a:solidFill>
        </p:spPr>
        <p:txBody>
          <a:bodyPr tIns="792000" anchor="ctr" anchorCtr="0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ClipArt Placeholder 43"/>
          <p:cNvSpPr>
            <a:spLocks noGrp="1"/>
          </p:cNvSpPr>
          <p:nvPr>
            <p:ph type="clipArt" sz="quarter" idx="15"/>
          </p:nvPr>
        </p:nvSpPr>
        <p:spPr>
          <a:xfrm>
            <a:off x="490872" y="2743516"/>
            <a:ext cx="2728800" cy="127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online image</a:t>
            </a:r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/>
          </p:nvPr>
        </p:nvSpPr>
        <p:spPr>
          <a:xfrm>
            <a:off x="9075465" y="455322"/>
            <a:ext cx="1936800" cy="255600"/>
          </a:xfrm>
          <a:blipFill>
            <a:blip r:embed="rId2"/>
            <a:stretch>
              <a:fillRect/>
            </a:stretch>
          </a:blipFill>
        </p:spPr>
        <p:txBody>
          <a:bodyPr lIns="0" tIns="18000000" rIns="0" bIns="0"/>
          <a:lstStyle>
            <a:lvl1pPr marL="0" indent="0">
              <a:buFontTx/>
              <a:buNone/>
              <a:defRPr sz="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720" y="827819"/>
            <a:ext cx="5192621" cy="1875460"/>
          </a:xfrm>
        </p:spPr>
        <p:txBody>
          <a:bodyPr lIns="0" tIns="0" bIns="0"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125" y="2875859"/>
            <a:ext cx="2748426" cy="1480352"/>
          </a:xfr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 dirty="0" smtClean="0"/>
              <a:t>Insert your subheading here to support your heading</a:t>
            </a:r>
            <a:endParaRPr lang="en-GB" sz="1400" dirty="0"/>
          </a:p>
        </p:txBody>
      </p:sp>
      <p:sp>
        <p:nvSpPr>
          <p:cNvPr id="2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409109" y="424421"/>
            <a:ext cx="2160240" cy="268964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Co-branding logo</a:t>
            </a:r>
          </a:p>
        </p:txBody>
      </p:sp>
      <p:sp>
        <p:nvSpPr>
          <p:cNvPr id="5" name="ClipArt Placeholder 4"/>
          <p:cNvSpPr>
            <a:spLocks noGrp="1"/>
          </p:cNvSpPr>
          <p:nvPr>
            <p:ph type="clipArt" sz="quarter" idx="17" hasCustomPrompt="1"/>
          </p:nvPr>
        </p:nvSpPr>
        <p:spPr>
          <a:xfrm>
            <a:off x="8856000" y="399600"/>
            <a:ext cx="12700" cy="2772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-14179" y="4680096"/>
            <a:ext cx="2555775" cy="1800079"/>
          </a:xfrm>
          <a:custGeom>
            <a:avLst/>
            <a:gdLst>
              <a:gd name="connsiteX0" fmla="*/ 0 w 2555775"/>
              <a:gd name="connsiteY0" fmla="*/ 0 h 1800079"/>
              <a:gd name="connsiteX1" fmla="*/ 2555775 w 2555775"/>
              <a:gd name="connsiteY1" fmla="*/ 0 h 1800079"/>
              <a:gd name="connsiteX2" fmla="*/ 2555775 w 2555775"/>
              <a:gd name="connsiteY2" fmla="*/ 1800079 h 1800079"/>
              <a:gd name="connsiteX3" fmla="*/ 0 w 2555775"/>
              <a:gd name="connsiteY3" fmla="*/ 1800079 h 1800079"/>
              <a:gd name="connsiteX4" fmla="*/ 0 w 2555775"/>
              <a:gd name="connsiteY4" fmla="*/ 0 h 1800079"/>
              <a:gd name="connsiteX0" fmla="*/ 0 w 2555775"/>
              <a:gd name="connsiteY0" fmla="*/ 3862 h 1803941"/>
              <a:gd name="connsiteX1" fmla="*/ 426191 w 2555775"/>
              <a:gd name="connsiteY1" fmla="*/ 0 h 1803941"/>
              <a:gd name="connsiteX2" fmla="*/ 2555775 w 2555775"/>
              <a:gd name="connsiteY2" fmla="*/ 3862 h 1803941"/>
              <a:gd name="connsiteX3" fmla="*/ 2555775 w 2555775"/>
              <a:gd name="connsiteY3" fmla="*/ 1803941 h 1803941"/>
              <a:gd name="connsiteX4" fmla="*/ 0 w 2555775"/>
              <a:gd name="connsiteY4" fmla="*/ 1803941 h 1803941"/>
              <a:gd name="connsiteX5" fmla="*/ 0 w 2555775"/>
              <a:gd name="connsiteY5" fmla="*/ 3862 h 1803941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80263 h 1880342"/>
              <a:gd name="connsiteX1" fmla="*/ 354422 w 2555775"/>
              <a:gd name="connsiteY1" fmla="*/ 355506 h 1880342"/>
              <a:gd name="connsiteX2" fmla="*/ 1004779 w 2555775"/>
              <a:gd name="connsiteY2" fmla="*/ 318181 h 1880342"/>
              <a:gd name="connsiteX3" fmla="*/ 2555775 w 2555775"/>
              <a:gd name="connsiteY3" fmla="*/ 80263 h 1880342"/>
              <a:gd name="connsiteX4" fmla="*/ 2555775 w 2555775"/>
              <a:gd name="connsiteY4" fmla="*/ 1880342 h 1880342"/>
              <a:gd name="connsiteX5" fmla="*/ 0 w 2555775"/>
              <a:gd name="connsiteY5" fmla="*/ 1880342 h 1880342"/>
              <a:gd name="connsiteX6" fmla="*/ 0 w 2555775"/>
              <a:gd name="connsiteY6" fmla="*/ 80263 h 1880342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132609 h 1932688"/>
              <a:gd name="connsiteX1" fmla="*/ 354422 w 2555775"/>
              <a:gd name="connsiteY1" fmla="*/ 407852 h 1932688"/>
              <a:gd name="connsiteX2" fmla="*/ 1050023 w 2555775"/>
              <a:gd name="connsiteY2" fmla="*/ 453870 h 1932688"/>
              <a:gd name="connsiteX3" fmla="*/ 1862029 w 2555775"/>
              <a:gd name="connsiteY3" fmla="*/ 170502 h 1932688"/>
              <a:gd name="connsiteX4" fmla="*/ 2555775 w 2555775"/>
              <a:gd name="connsiteY4" fmla="*/ 132609 h 1932688"/>
              <a:gd name="connsiteX5" fmla="*/ 2555775 w 2555775"/>
              <a:gd name="connsiteY5" fmla="*/ 1932688 h 1932688"/>
              <a:gd name="connsiteX6" fmla="*/ 0 w 2555775"/>
              <a:gd name="connsiteY6" fmla="*/ 1932688 h 1932688"/>
              <a:gd name="connsiteX7" fmla="*/ 0 w 2555775"/>
              <a:gd name="connsiteY7" fmla="*/ 132609 h 193268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555775 w 2555775"/>
              <a:gd name="connsiteY4" fmla="*/ 1164432 h 1800079"/>
              <a:gd name="connsiteX5" fmla="*/ 2555775 w 2555775"/>
              <a:gd name="connsiteY5" fmla="*/ 1800079 h 1800079"/>
              <a:gd name="connsiteX6" fmla="*/ 0 w 2555775"/>
              <a:gd name="connsiteY6" fmla="*/ 1800079 h 1800079"/>
              <a:gd name="connsiteX7" fmla="*/ 0 w 2555775"/>
              <a:gd name="connsiteY7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085867 w 2555775"/>
              <a:gd name="connsiteY4" fmla="*/ 597486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807"/>
              <a:gd name="connsiteY0" fmla="*/ 0 h 1800079"/>
              <a:gd name="connsiteX1" fmla="*/ 354422 w 2555807"/>
              <a:gd name="connsiteY1" fmla="*/ 275243 h 1800079"/>
              <a:gd name="connsiteX2" fmla="*/ 1050023 w 2555807"/>
              <a:gd name="connsiteY2" fmla="*/ 321261 h 1800079"/>
              <a:gd name="connsiteX3" fmla="*/ 1519129 w 2555807"/>
              <a:gd name="connsiteY3" fmla="*/ 287924 h 1800079"/>
              <a:gd name="connsiteX4" fmla="*/ 2221598 w 2555807"/>
              <a:gd name="connsiteY4" fmla="*/ 471279 h 1800079"/>
              <a:gd name="connsiteX5" fmla="*/ 2555775 w 2555807"/>
              <a:gd name="connsiteY5" fmla="*/ 1164432 h 1800079"/>
              <a:gd name="connsiteX6" fmla="*/ 2555775 w 2555807"/>
              <a:gd name="connsiteY6" fmla="*/ 1800079 h 1800079"/>
              <a:gd name="connsiteX7" fmla="*/ 0 w 2555807"/>
              <a:gd name="connsiteY7" fmla="*/ 1800079 h 1800079"/>
              <a:gd name="connsiteX8" fmla="*/ 0 w 2555807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75" h="1800079">
                <a:moveTo>
                  <a:pt x="0" y="0"/>
                </a:moveTo>
                <a:cubicBezTo>
                  <a:pt x="61600" y="121264"/>
                  <a:pt x="146792" y="213454"/>
                  <a:pt x="354422" y="275243"/>
                </a:cubicBezTo>
                <a:cubicBezTo>
                  <a:pt x="545698" y="324421"/>
                  <a:pt x="709325" y="348084"/>
                  <a:pt x="1050023" y="321261"/>
                </a:cubicBezTo>
                <a:cubicBezTo>
                  <a:pt x="1298910" y="295991"/>
                  <a:pt x="1451526" y="286699"/>
                  <a:pt x="1519129" y="287924"/>
                </a:cubicBezTo>
                <a:cubicBezTo>
                  <a:pt x="1691770" y="288717"/>
                  <a:pt x="1977386" y="294238"/>
                  <a:pt x="2226360" y="473660"/>
                </a:cubicBezTo>
                <a:cubicBezTo>
                  <a:pt x="2556296" y="707851"/>
                  <a:pt x="2553656" y="1104493"/>
                  <a:pt x="2553393" y="1216819"/>
                </a:cubicBezTo>
                <a:lnTo>
                  <a:pt x="2555775" y="1800079"/>
                </a:lnTo>
                <a:lnTo>
                  <a:pt x="0" y="18000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486000" tIns="756000" rIns="306000" bIns="16200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0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Insert Author, department, date, place</a:t>
            </a:r>
            <a:endParaRPr lang="en-GB" dirty="0"/>
          </a:p>
        </p:txBody>
      </p:sp>
      <p:sp>
        <p:nvSpPr>
          <p:cNvPr id="33" name="Text Box 12"/>
          <p:cNvSpPr txBox="1">
            <a:spLocks noChangeArrowheads="1"/>
          </p:cNvSpPr>
          <p:nvPr userDrawn="1"/>
        </p:nvSpPr>
        <p:spPr bwMode="auto">
          <a:xfrm>
            <a:off x="11604190" y="413445"/>
            <a:ext cx="1681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Co-branding logo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on placeholder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’Insert’ </a:t>
            </a:r>
            <a:b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‘Picture’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Locate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the co-branding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logo, click Insert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5. 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Align with bottom line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of amadeus-logo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25128" y="36245"/>
            <a:ext cx="874464" cy="651751"/>
            <a:chOff x="8388192" y="36245"/>
            <a:chExt cx="874464" cy="651751"/>
          </a:xfrm>
        </p:grpSpPr>
        <p:grpSp>
          <p:nvGrpSpPr>
            <p:cNvPr id="50" name="Group 49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53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1" name="TextBox 50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7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NO photo - gray">
    <p:bg>
      <p:bgPr>
        <a:solidFill>
          <a:srgbClr val="D7D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0455" y="790615"/>
            <a:ext cx="5361089" cy="23674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824" y="3240087"/>
            <a:ext cx="2730366" cy="1656045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cxnSp>
        <p:nvCxnSpPr>
          <p:cNvPr id="8" name="Conector recto 12"/>
          <p:cNvCxnSpPr/>
          <p:nvPr userDrawn="1"/>
        </p:nvCxnSpPr>
        <p:spPr>
          <a:xfrm flipH="1">
            <a:off x="490089" y="3158111"/>
            <a:ext cx="2730366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 noEditPoints="1"/>
          </p:cNvSpPr>
          <p:nvPr userDrawn="1"/>
        </p:nvSpPr>
        <p:spPr bwMode="auto">
          <a:xfrm>
            <a:off x="9077101" y="455322"/>
            <a:ext cx="1935163" cy="254000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37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-14179" y="4680096"/>
            <a:ext cx="2555775" cy="1800079"/>
          </a:xfrm>
          <a:custGeom>
            <a:avLst/>
            <a:gdLst>
              <a:gd name="connsiteX0" fmla="*/ 0 w 2555775"/>
              <a:gd name="connsiteY0" fmla="*/ 0 h 1800079"/>
              <a:gd name="connsiteX1" fmla="*/ 2555775 w 2555775"/>
              <a:gd name="connsiteY1" fmla="*/ 0 h 1800079"/>
              <a:gd name="connsiteX2" fmla="*/ 2555775 w 2555775"/>
              <a:gd name="connsiteY2" fmla="*/ 1800079 h 1800079"/>
              <a:gd name="connsiteX3" fmla="*/ 0 w 2555775"/>
              <a:gd name="connsiteY3" fmla="*/ 1800079 h 1800079"/>
              <a:gd name="connsiteX4" fmla="*/ 0 w 2555775"/>
              <a:gd name="connsiteY4" fmla="*/ 0 h 1800079"/>
              <a:gd name="connsiteX0" fmla="*/ 0 w 2555775"/>
              <a:gd name="connsiteY0" fmla="*/ 3862 h 1803941"/>
              <a:gd name="connsiteX1" fmla="*/ 426191 w 2555775"/>
              <a:gd name="connsiteY1" fmla="*/ 0 h 1803941"/>
              <a:gd name="connsiteX2" fmla="*/ 2555775 w 2555775"/>
              <a:gd name="connsiteY2" fmla="*/ 3862 h 1803941"/>
              <a:gd name="connsiteX3" fmla="*/ 2555775 w 2555775"/>
              <a:gd name="connsiteY3" fmla="*/ 1803941 h 1803941"/>
              <a:gd name="connsiteX4" fmla="*/ 0 w 2555775"/>
              <a:gd name="connsiteY4" fmla="*/ 1803941 h 1803941"/>
              <a:gd name="connsiteX5" fmla="*/ 0 w 2555775"/>
              <a:gd name="connsiteY5" fmla="*/ 3862 h 1803941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80263 h 1880342"/>
              <a:gd name="connsiteX1" fmla="*/ 354422 w 2555775"/>
              <a:gd name="connsiteY1" fmla="*/ 355506 h 1880342"/>
              <a:gd name="connsiteX2" fmla="*/ 1004779 w 2555775"/>
              <a:gd name="connsiteY2" fmla="*/ 318181 h 1880342"/>
              <a:gd name="connsiteX3" fmla="*/ 2555775 w 2555775"/>
              <a:gd name="connsiteY3" fmla="*/ 80263 h 1880342"/>
              <a:gd name="connsiteX4" fmla="*/ 2555775 w 2555775"/>
              <a:gd name="connsiteY4" fmla="*/ 1880342 h 1880342"/>
              <a:gd name="connsiteX5" fmla="*/ 0 w 2555775"/>
              <a:gd name="connsiteY5" fmla="*/ 1880342 h 1880342"/>
              <a:gd name="connsiteX6" fmla="*/ 0 w 2555775"/>
              <a:gd name="connsiteY6" fmla="*/ 80263 h 1880342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132609 h 1932688"/>
              <a:gd name="connsiteX1" fmla="*/ 354422 w 2555775"/>
              <a:gd name="connsiteY1" fmla="*/ 407852 h 1932688"/>
              <a:gd name="connsiteX2" fmla="*/ 1050023 w 2555775"/>
              <a:gd name="connsiteY2" fmla="*/ 453870 h 1932688"/>
              <a:gd name="connsiteX3" fmla="*/ 1862029 w 2555775"/>
              <a:gd name="connsiteY3" fmla="*/ 170502 h 1932688"/>
              <a:gd name="connsiteX4" fmla="*/ 2555775 w 2555775"/>
              <a:gd name="connsiteY4" fmla="*/ 132609 h 1932688"/>
              <a:gd name="connsiteX5" fmla="*/ 2555775 w 2555775"/>
              <a:gd name="connsiteY5" fmla="*/ 1932688 h 1932688"/>
              <a:gd name="connsiteX6" fmla="*/ 0 w 2555775"/>
              <a:gd name="connsiteY6" fmla="*/ 1932688 h 1932688"/>
              <a:gd name="connsiteX7" fmla="*/ 0 w 2555775"/>
              <a:gd name="connsiteY7" fmla="*/ 132609 h 193268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555775 w 2555775"/>
              <a:gd name="connsiteY4" fmla="*/ 1164432 h 1800079"/>
              <a:gd name="connsiteX5" fmla="*/ 2555775 w 2555775"/>
              <a:gd name="connsiteY5" fmla="*/ 1800079 h 1800079"/>
              <a:gd name="connsiteX6" fmla="*/ 0 w 2555775"/>
              <a:gd name="connsiteY6" fmla="*/ 1800079 h 1800079"/>
              <a:gd name="connsiteX7" fmla="*/ 0 w 2555775"/>
              <a:gd name="connsiteY7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085867 w 2555775"/>
              <a:gd name="connsiteY4" fmla="*/ 597486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807"/>
              <a:gd name="connsiteY0" fmla="*/ 0 h 1800079"/>
              <a:gd name="connsiteX1" fmla="*/ 354422 w 2555807"/>
              <a:gd name="connsiteY1" fmla="*/ 275243 h 1800079"/>
              <a:gd name="connsiteX2" fmla="*/ 1050023 w 2555807"/>
              <a:gd name="connsiteY2" fmla="*/ 321261 h 1800079"/>
              <a:gd name="connsiteX3" fmla="*/ 1519129 w 2555807"/>
              <a:gd name="connsiteY3" fmla="*/ 287924 h 1800079"/>
              <a:gd name="connsiteX4" fmla="*/ 2221598 w 2555807"/>
              <a:gd name="connsiteY4" fmla="*/ 471279 h 1800079"/>
              <a:gd name="connsiteX5" fmla="*/ 2555775 w 2555807"/>
              <a:gd name="connsiteY5" fmla="*/ 1164432 h 1800079"/>
              <a:gd name="connsiteX6" fmla="*/ 2555775 w 2555807"/>
              <a:gd name="connsiteY6" fmla="*/ 1800079 h 1800079"/>
              <a:gd name="connsiteX7" fmla="*/ 0 w 2555807"/>
              <a:gd name="connsiteY7" fmla="*/ 1800079 h 1800079"/>
              <a:gd name="connsiteX8" fmla="*/ 0 w 2555807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75" h="1800079">
                <a:moveTo>
                  <a:pt x="0" y="0"/>
                </a:moveTo>
                <a:cubicBezTo>
                  <a:pt x="61600" y="121264"/>
                  <a:pt x="146792" y="213454"/>
                  <a:pt x="354422" y="275243"/>
                </a:cubicBezTo>
                <a:cubicBezTo>
                  <a:pt x="545698" y="324421"/>
                  <a:pt x="709325" y="348084"/>
                  <a:pt x="1050023" y="321261"/>
                </a:cubicBezTo>
                <a:cubicBezTo>
                  <a:pt x="1298910" y="295991"/>
                  <a:pt x="1451526" y="286699"/>
                  <a:pt x="1519129" y="287924"/>
                </a:cubicBezTo>
                <a:cubicBezTo>
                  <a:pt x="1691770" y="288717"/>
                  <a:pt x="1977386" y="294238"/>
                  <a:pt x="2226360" y="473660"/>
                </a:cubicBezTo>
                <a:cubicBezTo>
                  <a:pt x="2556296" y="707851"/>
                  <a:pt x="2553656" y="1104493"/>
                  <a:pt x="2553393" y="1216819"/>
                </a:cubicBezTo>
                <a:lnTo>
                  <a:pt x="2555775" y="1800079"/>
                </a:lnTo>
                <a:lnTo>
                  <a:pt x="0" y="18000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486000" tIns="756000" rIns="306000" bIns="16200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0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Insert Author, department, date, place</a:t>
            </a:r>
            <a:endParaRPr lang="en-GB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25127" y="29666"/>
            <a:ext cx="874464" cy="651751"/>
            <a:chOff x="8388192" y="36245"/>
            <a:chExt cx="874464" cy="65175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30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>
                      <a:lumMod val="65000"/>
                    </a:schemeClr>
                  </a:solidFill>
                </a:rPr>
                <a:t>Strictly</a:t>
              </a:r>
              <a:endParaRPr lang="en-GB" sz="51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rgbClr val="FF0000"/>
                  </a:solidFill>
                </a:rPr>
                <a:t>CONFIDENTIAL</a:t>
              </a:r>
              <a:endParaRPr lang="en-GB" sz="58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836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cover NO photo gray">
    <p:bg>
      <p:bgPr>
        <a:solidFill>
          <a:srgbClr val="D7D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0455" y="1295871"/>
            <a:ext cx="5856646" cy="186224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824" y="3240087"/>
            <a:ext cx="2730366" cy="1656045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cxnSp>
        <p:nvCxnSpPr>
          <p:cNvPr id="8" name="Conector recto 12"/>
          <p:cNvCxnSpPr/>
          <p:nvPr userDrawn="1"/>
        </p:nvCxnSpPr>
        <p:spPr>
          <a:xfrm flipH="1">
            <a:off x="490089" y="3158111"/>
            <a:ext cx="2730366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8"/>
          <p:cNvCxnSpPr/>
          <p:nvPr userDrawn="1"/>
        </p:nvCxnSpPr>
        <p:spPr>
          <a:xfrm flipV="1">
            <a:off x="8857381" y="442297"/>
            <a:ext cx="0" cy="277510"/>
          </a:xfrm>
          <a:prstGeom prst="line">
            <a:avLst/>
          </a:prstGeom>
          <a:ln w="12700" cmpd="sng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5"/>
          <p:cNvSpPr>
            <a:spLocks noEditPoints="1"/>
          </p:cNvSpPr>
          <p:nvPr userDrawn="1"/>
        </p:nvSpPr>
        <p:spPr bwMode="auto">
          <a:xfrm>
            <a:off x="9077101" y="455322"/>
            <a:ext cx="1935163" cy="254000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45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sp>
        <p:nvSpPr>
          <p:cNvPr id="47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-14179" y="4680096"/>
            <a:ext cx="2555775" cy="1800079"/>
          </a:xfrm>
          <a:custGeom>
            <a:avLst/>
            <a:gdLst>
              <a:gd name="connsiteX0" fmla="*/ 0 w 2555775"/>
              <a:gd name="connsiteY0" fmla="*/ 0 h 1800079"/>
              <a:gd name="connsiteX1" fmla="*/ 2555775 w 2555775"/>
              <a:gd name="connsiteY1" fmla="*/ 0 h 1800079"/>
              <a:gd name="connsiteX2" fmla="*/ 2555775 w 2555775"/>
              <a:gd name="connsiteY2" fmla="*/ 1800079 h 1800079"/>
              <a:gd name="connsiteX3" fmla="*/ 0 w 2555775"/>
              <a:gd name="connsiteY3" fmla="*/ 1800079 h 1800079"/>
              <a:gd name="connsiteX4" fmla="*/ 0 w 2555775"/>
              <a:gd name="connsiteY4" fmla="*/ 0 h 1800079"/>
              <a:gd name="connsiteX0" fmla="*/ 0 w 2555775"/>
              <a:gd name="connsiteY0" fmla="*/ 3862 h 1803941"/>
              <a:gd name="connsiteX1" fmla="*/ 426191 w 2555775"/>
              <a:gd name="connsiteY1" fmla="*/ 0 h 1803941"/>
              <a:gd name="connsiteX2" fmla="*/ 2555775 w 2555775"/>
              <a:gd name="connsiteY2" fmla="*/ 3862 h 1803941"/>
              <a:gd name="connsiteX3" fmla="*/ 2555775 w 2555775"/>
              <a:gd name="connsiteY3" fmla="*/ 1803941 h 1803941"/>
              <a:gd name="connsiteX4" fmla="*/ 0 w 2555775"/>
              <a:gd name="connsiteY4" fmla="*/ 1803941 h 1803941"/>
              <a:gd name="connsiteX5" fmla="*/ 0 w 2555775"/>
              <a:gd name="connsiteY5" fmla="*/ 3862 h 1803941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80263 h 1880342"/>
              <a:gd name="connsiteX1" fmla="*/ 354422 w 2555775"/>
              <a:gd name="connsiteY1" fmla="*/ 355506 h 1880342"/>
              <a:gd name="connsiteX2" fmla="*/ 1004779 w 2555775"/>
              <a:gd name="connsiteY2" fmla="*/ 318181 h 1880342"/>
              <a:gd name="connsiteX3" fmla="*/ 2555775 w 2555775"/>
              <a:gd name="connsiteY3" fmla="*/ 80263 h 1880342"/>
              <a:gd name="connsiteX4" fmla="*/ 2555775 w 2555775"/>
              <a:gd name="connsiteY4" fmla="*/ 1880342 h 1880342"/>
              <a:gd name="connsiteX5" fmla="*/ 0 w 2555775"/>
              <a:gd name="connsiteY5" fmla="*/ 1880342 h 1880342"/>
              <a:gd name="connsiteX6" fmla="*/ 0 w 2555775"/>
              <a:gd name="connsiteY6" fmla="*/ 80263 h 1880342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132609 h 1932688"/>
              <a:gd name="connsiteX1" fmla="*/ 354422 w 2555775"/>
              <a:gd name="connsiteY1" fmla="*/ 407852 h 1932688"/>
              <a:gd name="connsiteX2" fmla="*/ 1050023 w 2555775"/>
              <a:gd name="connsiteY2" fmla="*/ 453870 h 1932688"/>
              <a:gd name="connsiteX3" fmla="*/ 1862029 w 2555775"/>
              <a:gd name="connsiteY3" fmla="*/ 170502 h 1932688"/>
              <a:gd name="connsiteX4" fmla="*/ 2555775 w 2555775"/>
              <a:gd name="connsiteY4" fmla="*/ 132609 h 1932688"/>
              <a:gd name="connsiteX5" fmla="*/ 2555775 w 2555775"/>
              <a:gd name="connsiteY5" fmla="*/ 1932688 h 1932688"/>
              <a:gd name="connsiteX6" fmla="*/ 0 w 2555775"/>
              <a:gd name="connsiteY6" fmla="*/ 1932688 h 1932688"/>
              <a:gd name="connsiteX7" fmla="*/ 0 w 2555775"/>
              <a:gd name="connsiteY7" fmla="*/ 132609 h 193268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555775 w 2555775"/>
              <a:gd name="connsiteY4" fmla="*/ 1164432 h 1800079"/>
              <a:gd name="connsiteX5" fmla="*/ 2555775 w 2555775"/>
              <a:gd name="connsiteY5" fmla="*/ 1800079 h 1800079"/>
              <a:gd name="connsiteX6" fmla="*/ 0 w 2555775"/>
              <a:gd name="connsiteY6" fmla="*/ 1800079 h 1800079"/>
              <a:gd name="connsiteX7" fmla="*/ 0 w 2555775"/>
              <a:gd name="connsiteY7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085867 w 2555775"/>
              <a:gd name="connsiteY4" fmla="*/ 597486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807"/>
              <a:gd name="connsiteY0" fmla="*/ 0 h 1800079"/>
              <a:gd name="connsiteX1" fmla="*/ 354422 w 2555807"/>
              <a:gd name="connsiteY1" fmla="*/ 275243 h 1800079"/>
              <a:gd name="connsiteX2" fmla="*/ 1050023 w 2555807"/>
              <a:gd name="connsiteY2" fmla="*/ 321261 h 1800079"/>
              <a:gd name="connsiteX3" fmla="*/ 1519129 w 2555807"/>
              <a:gd name="connsiteY3" fmla="*/ 287924 h 1800079"/>
              <a:gd name="connsiteX4" fmla="*/ 2221598 w 2555807"/>
              <a:gd name="connsiteY4" fmla="*/ 471279 h 1800079"/>
              <a:gd name="connsiteX5" fmla="*/ 2555775 w 2555807"/>
              <a:gd name="connsiteY5" fmla="*/ 1164432 h 1800079"/>
              <a:gd name="connsiteX6" fmla="*/ 2555775 w 2555807"/>
              <a:gd name="connsiteY6" fmla="*/ 1800079 h 1800079"/>
              <a:gd name="connsiteX7" fmla="*/ 0 w 2555807"/>
              <a:gd name="connsiteY7" fmla="*/ 1800079 h 1800079"/>
              <a:gd name="connsiteX8" fmla="*/ 0 w 2555807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75" h="1800079">
                <a:moveTo>
                  <a:pt x="0" y="0"/>
                </a:moveTo>
                <a:cubicBezTo>
                  <a:pt x="61600" y="121264"/>
                  <a:pt x="146792" y="213454"/>
                  <a:pt x="354422" y="275243"/>
                </a:cubicBezTo>
                <a:cubicBezTo>
                  <a:pt x="545698" y="324421"/>
                  <a:pt x="709325" y="348084"/>
                  <a:pt x="1050023" y="321261"/>
                </a:cubicBezTo>
                <a:cubicBezTo>
                  <a:pt x="1298910" y="295991"/>
                  <a:pt x="1451526" y="286699"/>
                  <a:pt x="1519129" y="287924"/>
                </a:cubicBezTo>
                <a:cubicBezTo>
                  <a:pt x="1691770" y="288717"/>
                  <a:pt x="1977386" y="294238"/>
                  <a:pt x="2226360" y="473660"/>
                </a:cubicBezTo>
                <a:cubicBezTo>
                  <a:pt x="2556296" y="707851"/>
                  <a:pt x="2553656" y="1104493"/>
                  <a:pt x="2553393" y="1216819"/>
                </a:cubicBezTo>
                <a:lnTo>
                  <a:pt x="2555775" y="1800079"/>
                </a:lnTo>
                <a:lnTo>
                  <a:pt x="0" y="18000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486000" tIns="756000" rIns="306000" bIns="16200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0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Insert Author, department, date, place</a:t>
            </a:r>
            <a:endParaRPr lang="en-GB" dirty="0"/>
          </a:p>
        </p:txBody>
      </p:sp>
      <p:sp>
        <p:nvSpPr>
          <p:cNvPr id="48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409109" y="424421"/>
            <a:ext cx="2160240" cy="268964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Co-branding logo</a:t>
            </a:r>
          </a:p>
        </p:txBody>
      </p:sp>
      <p:sp>
        <p:nvSpPr>
          <p:cNvPr id="49" name="Text Box 12"/>
          <p:cNvSpPr txBox="1">
            <a:spLocks noChangeArrowheads="1"/>
          </p:cNvSpPr>
          <p:nvPr userDrawn="1"/>
        </p:nvSpPr>
        <p:spPr bwMode="auto">
          <a:xfrm>
            <a:off x="11604190" y="413445"/>
            <a:ext cx="1681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Insert Co-branding logo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on placeholder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’Insert’ </a:t>
            </a:r>
            <a:b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‘Picture’</a:t>
            </a:r>
            <a:br>
              <a:rPr lang="en-GB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Locate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the co-branding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logo, click Insert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5. </a:t>
            </a: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Align with bottom line </a:t>
            </a:r>
            <a:b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of amadeus-logo</a:t>
            </a:r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25127" y="29666"/>
            <a:ext cx="874464" cy="651751"/>
            <a:chOff x="8388192" y="36245"/>
            <a:chExt cx="874464" cy="651751"/>
          </a:xfrm>
        </p:grpSpPr>
        <p:grpSp>
          <p:nvGrpSpPr>
            <p:cNvPr id="46" name="Group 45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52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0" name="TextBox 49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>
                      <a:lumMod val="65000"/>
                    </a:schemeClr>
                  </a:solidFill>
                </a:rPr>
                <a:t>Strictly</a:t>
              </a:r>
              <a:endParaRPr lang="en-GB" sz="51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rgbClr val="FF0000"/>
                  </a:solidFill>
                </a:rPr>
                <a:t>CONFIDENTIAL</a:t>
              </a:r>
              <a:endParaRPr lang="en-GB" sz="58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389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NO photo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0455" y="790615"/>
            <a:ext cx="5361089" cy="2367496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824" y="3240087"/>
            <a:ext cx="2730366" cy="1656045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cxnSp>
        <p:nvCxnSpPr>
          <p:cNvPr id="8" name="Conector recto 12"/>
          <p:cNvCxnSpPr/>
          <p:nvPr userDrawn="1"/>
        </p:nvCxnSpPr>
        <p:spPr>
          <a:xfrm flipH="1">
            <a:off x="490089" y="3158111"/>
            <a:ext cx="2730366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5"/>
          <p:cNvSpPr>
            <a:spLocks noEditPoints="1"/>
          </p:cNvSpPr>
          <p:nvPr userDrawn="1"/>
        </p:nvSpPr>
        <p:spPr bwMode="auto">
          <a:xfrm>
            <a:off x="9077102" y="455322"/>
            <a:ext cx="1935163" cy="254000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2016 Amadeus IT Group S.A.S.</a:t>
            </a:r>
            <a:endParaRPr lang="en-GB" dirty="0"/>
          </a:p>
        </p:txBody>
      </p:sp>
      <p:sp>
        <p:nvSpPr>
          <p:cNvPr id="41" name="Text Box 12"/>
          <p:cNvSpPr txBox="1">
            <a:spLocks noChangeArrowheads="1"/>
          </p:cNvSpPr>
          <p:nvPr userDrawn="1"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sp>
        <p:nvSpPr>
          <p:cNvPr id="53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-14179" y="4680096"/>
            <a:ext cx="2555775" cy="1800079"/>
          </a:xfrm>
          <a:custGeom>
            <a:avLst/>
            <a:gdLst>
              <a:gd name="connsiteX0" fmla="*/ 0 w 2555775"/>
              <a:gd name="connsiteY0" fmla="*/ 0 h 1800079"/>
              <a:gd name="connsiteX1" fmla="*/ 2555775 w 2555775"/>
              <a:gd name="connsiteY1" fmla="*/ 0 h 1800079"/>
              <a:gd name="connsiteX2" fmla="*/ 2555775 w 2555775"/>
              <a:gd name="connsiteY2" fmla="*/ 1800079 h 1800079"/>
              <a:gd name="connsiteX3" fmla="*/ 0 w 2555775"/>
              <a:gd name="connsiteY3" fmla="*/ 1800079 h 1800079"/>
              <a:gd name="connsiteX4" fmla="*/ 0 w 2555775"/>
              <a:gd name="connsiteY4" fmla="*/ 0 h 1800079"/>
              <a:gd name="connsiteX0" fmla="*/ 0 w 2555775"/>
              <a:gd name="connsiteY0" fmla="*/ 3862 h 1803941"/>
              <a:gd name="connsiteX1" fmla="*/ 426191 w 2555775"/>
              <a:gd name="connsiteY1" fmla="*/ 0 h 1803941"/>
              <a:gd name="connsiteX2" fmla="*/ 2555775 w 2555775"/>
              <a:gd name="connsiteY2" fmla="*/ 3862 h 1803941"/>
              <a:gd name="connsiteX3" fmla="*/ 2555775 w 2555775"/>
              <a:gd name="connsiteY3" fmla="*/ 1803941 h 1803941"/>
              <a:gd name="connsiteX4" fmla="*/ 0 w 2555775"/>
              <a:gd name="connsiteY4" fmla="*/ 1803941 h 1803941"/>
              <a:gd name="connsiteX5" fmla="*/ 0 w 2555775"/>
              <a:gd name="connsiteY5" fmla="*/ 3862 h 1803941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80263 h 1880342"/>
              <a:gd name="connsiteX1" fmla="*/ 354422 w 2555775"/>
              <a:gd name="connsiteY1" fmla="*/ 355506 h 1880342"/>
              <a:gd name="connsiteX2" fmla="*/ 1004779 w 2555775"/>
              <a:gd name="connsiteY2" fmla="*/ 318181 h 1880342"/>
              <a:gd name="connsiteX3" fmla="*/ 2555775 w 2555775"/>
              <a:gd name="connsiteY3" fmla="*/ 80263 h 1880342"/>
              <a:gd name="connsiteX4" fmla="*/ 2555775 w 2555775"/>
              <a:gd name="connsiteY4" fmla="*/ 1880342 h 1880342"/>
              <a:gd name="connsiteX5" fmla="*/ 0 w 2555775"/>
              <a:gd name="connsiteY5" fmla="*/ 1880342 h 1880342"/>
              <a:gd name="connsiteX6" fmla="*/ 0 w 2555775"/>
              <a:gd name="connsiteY6" fmla="*/ 80263 h 1880342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132609 h 1932688"/>
              <a:gd name="connsiteX1" fmla="*/ 354422 w 2555775"/>
              <a:gd name="connsiteY1" fmla="*/ 407852 h 1932688"/>
              <a:gd name="connsiteX2" fmla="*/ 1050023 w 2555775"/>
              <a:gd name="connsiteY2" fmla="*/ 453870 h 1932688"/>
              <a:gd name="connsiteX3" fmla="*/ 1862029 w 2555775"/>
              <a:gd name="connsiteY3" fmla="*/ 170502 h 1932688"/>
              <a:gd name="connsiteX4" fmla="*/ 2555775 w 2555775"/>
              <a:gd name="connsiteY4" fmla="*/ 132609 h 1932688"/>
              <a:gd name="connsiteX5" fmla="*/ 2555775 w 2555775"/>
              <a:gd name="connsiteY5" fmla="*/ 1932688 h 1932688"/>
              <a:gd name="connsiteX6" fmla="*/ 0 w 2555775"/>
              <a:gd name="connsiteY6" fmla="*/ 1932688 h 1932688"/>
              <a:gd name="connsiteX7" fmla="*/ 0 w 2555775"/>
              <a:gd name="connsiteY7" fmla="*/ 132609 h 193268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555775 w 2555775"/>
              <a:gd name="connsiteY4" fmla="*/ 1164432 h 1800079"/>
              <a:gd name="connsiteX5" fmla="*/ 2555775 w 2555775"/>
              <a:gd name="connsiteY5" fmla="*/ 1800079 h 1800079"/>
              <a:gd name="connsiteX6" fmla="*/ 0 w 2555775"/>
              <a:gd name="connsiteY6" fmla="*/ 1800079 h 1800079"/>
              <a:gd name="connsiteX7" fmla="*/ 0 w 2555775"/>
              <a:gd name="connsiteY7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085867 w 2555775"/>
              <a:gd name="connsiteY4" fmla="*/ 597486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807"/>
              <a:gd name="connsiteY0" fmla="*/ 0 h 1800079"/>
              <a:gd name="connsiteX1" fmla="*/ 354422 w 2555807"/>
              <a:gd name="connsiteY1" fmla="*/ 275243 h 1800079"/>
              <a:gd name="connsiteX2" fmla="*/ 1050023 w 2555807"/>
              <a:gd name="connsiteY2" fmla="*/ 321261 h 1800079"/>
              <a:gd name="connsiteX3" fmla="*/ 1519129 w 2555807"/>
              <a:gd name="connsiteY3" fmla="*/ 287924 h 1800079"/>
              <a:gd name="connsiteX4" fmla="*/ 2221598 w 2555807"/>
              <a:gd name="connsiteY4" fmla="*/ 471279 h 1800079"/>
              <a:gd name="connsiteX5" fmla="*/ 2555775 w 2555807"/>
              <a:gd name="connsiteY5" fmla="*/ 1164432 h 1800079"/>
              <a:gd name="connsiteX6" fmla="*/ 2555775 w 2555807"/>
              <a:gd name="connsiteY6" fmla="*/ 1800079 h 1800079"/>
              <a:gd name="connsiteX7" fmla="*/ 0 w 2555807"/>
              <a:gd name="connsiteY7" fmla="*/ 1800079 h 1800079"/>
              <a:gd name="connsiteX8" fmla="*/ 0 w 2555807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75" h="1800079">
                <a:moveTo>
                  <a:pt x="0" y="0"/>
                </a:moveTo>
                <a:cubicBezTo>
                  <a:pt x="61600" y="121264"/>
                  <a:pt x="146792" y="213454"/>
                  <a:pt x="354422" y="275243"/>
                </a:cubicBezTo>
                <a:cubicBezTo>
                  <a:pt x="545698" y="324421"/>
                  <a:pt x="709325" y="348084"/>
                  <a:pt x="1050023" y="321261"/>
                </a:cubicBezTo>
                <a:cubicBezTo>
                  <a:pt x="1298910" y="295991"/>
                  <a:pt x="1451526" y="286699"/>
                  <a:pt x="1519129" y="287924"/>
                </a:cubicBezTo>
                <a:cubicBezTo>
                  <a:pt x="1691770" y="288717"/>
                  <a:pt x="1977386" y="294238"/>
                  <a:pt x="2226360" y="473660"/>
                </a:cubicBezTo>
                <a:cubicBezTo>
                  <a:pt x="2556296" y="707851"/>
                  <a:pt x="2553656" y="1104493"/>
                  <a:pt x="2553393" y="1216819"/>
                </a:cubicBezTo>
                <a:lnTo>
                  <a:pt x="2555775" y="1800079"/>
                </a:lnTo>
                <a:lnTo>
                  <a:pt x="0" y="180007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486000" tIns="756000" rIns="306000" bIns="16200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Insert Author, department, date, place</a:t>
            </a:r>
            <a:endParaRPr lang="en-GB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5128" y="36245"/>
            <a:ext cx="874464" cy="651751"/>
            <a:chOff x="8388192" y="36245"/>
            <a:chExt cx="874464" cy="651751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28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6" name="TextBox 25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/>
                  </a:solidFill>
                </a:rPr>
                <a:t>Strictly</a:t>
              </a:r>
              <a:endParaRPr lang="en-GB" sz="51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chemeClr val="bg1"/>
                  </a:solidFill>
                </a:rPr>
                <a:t>CONFIDENTIAL</a:t>
              </a:r>
              <a:endParaRPr lang="en-GB" sz="5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 rot="16200000">
            <a:off x="9244707" y="3422648"/>
            <a:ext cx="4168776" cy="346075"/>
          </a:xfrm>
          <a:prstGeom prst="rect">
            <a:avLst/>
          </a:prstGeom>
        </p:spPr>
        <p:txBody>
          <a:bodyPr vert="horz" lIns="324000" tIns="0" rIns="0" bIns="0" rtlCol="0" anchor="ctr"/>
          <a:lstStyle>
            <a:lvl1pPr algn="l">
              <a:defRPr sz="700">
                <a:solidFill>
                  <a:srgbClr val="D7D2CB"/>
                </a:solidFill>
              </a:defRPr>
            </a:lvl1pPr>
          </a:lstStyle>
          <a:p>
            <a:r>
              <a:rPr lang="en-US" dirty="0" smtClean="0"/>
              <a:t>© 2016 Amadeus S.A.S.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1" y="413790"/>
            <a:ext cx="10071100" cy="853112"/>
          </a:xfrm>
          <a:prstGeom prst="rect">
            <a:avLst/>
          </a:prstGeom>
        </p:spPr>
        <p:txBody>
          <a:bodyPr vert="horz" lIns="50400" tIns="45720" rIns="0" bIns="4572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1" y="1511299"/>
            <a:ext cx="10369549" cy="4276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1604190" y="5004283"/>
            <a:ext cx="168116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/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1.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‘Insert’ in Top menu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2.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’Header &amp; Footer’ </a:t>
            </a:r>
            <a:b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r>
              <a:rPr lang="en-GB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4. </a:t>
            </a:r>
            <a:r>
              <a:rPr lang="en-GB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Click </a:t>
            </a:r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‘Apply to All’</a:t>
            </a:r>
          </a:p>
        </p:txBody>
      </p:sp>
      <p:cxnSp>
        <p:nvCxnSpPr>
          <p:cNvPr id="29" name="Conector recto 12"/>
          <p:cNvCxnSpPr/>
          <p:nvPr/>
        </p:nvCxnSpPr>
        <p:spPr>
          <a:xfrm flipH="1">
            <a:off x="407670" y="5961724"/>
            <a:ext cx="589777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"/>
          <p:cNvGrpSpPr>
            <a:grpSpLocks noChangeAspect="1"/>
          </p:cNvGrpSpPr>
          <p:nvPr/>
        </p:nvGrpSpPr>
        <p:grpSpPr bwMode="auto">
          <a:xfrm>
            <a:off x="9791822" y="6125184"/>
            <a:ext cx="1289050" cy="169863"/>
            <a:chOff x="4649" y="3974"/>
            <a:chExt cx="812" cy="107"/>
          </a:xfrm>
        </p:grpSpPr>
        <p:sp>
          <p:nvSpPr>
            <p:cNvPr id="4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49" y="3974"/>
              <a:ext cx="8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4649" y="3974"/>
              <a:ext cx="812" cy="107"/>
            </a:xfrm>
            <a:custGeom>
              <a:avLst/>
              <a:gdLst>
                <a:gd name="T0" fmla="*/ 2293 w 3248"/>
                <a:gd name="T1" fmla="*/ 424 h 428"/>
                <a:gd name="T2" fmla="*/ 2209 w 3248"/>
                <a:gd name="T3" fmla="*/ 355 h 428"/>
                <a:gd name="T4" fmla="*/ 2159 w 3248"/>
                <a:gd name="T5" fmla="*/ 76 h 428"/>
                <a:gd name="T6" fmla="*/ 2306 w 3248"/>
                <a:gd name="T7" fmla="*/ 5 h 428"/>
                <a:gd name="T8" fmla="*/ 2042 w 3248"/>
                <a:gd name="T9" fmla="*/ 407 h 428"/>
                <a:gd name="T10" fmla="*/ 611 w 3248"/>
                <a:gd name="T11" fmla="*/ 11 h 428"/>
                <a:gd name="T12" fmla="*/ 672 w 3248"/>
                <a:gd name="T13" fmla="*/ 353 h 428"/>
                <a:gd name="T14" fmla="*/ 737 w 3248"/>
                <a:gd name="T15" fmla="*/ 376 h 428"/>
                <a:gd name="T16" fmla="*/ 909 w 3248"/>
                <a:gd name="T17" fmla="*/ 1 h 428"/>
                <a:gd name="T18" fmla="*/ 261 w 3248"/>
                <a:gd name="T19" fmla="*/ 332 h 428"/>
                <a:gd name="T20" fmla="*/ 114 w 3248"/>
                <a:gd name="T21" fmla="*/ 347 h 428"/>
                <a:gd name="T22" fmla="*/ 94 w 3248"/>
                <a:gd name="T23" fmla="*/ 277 h 428"/>
                <a:gd name="T24" fmla="*/ 261 w 3248"/>
                <a:gd name="T25" fmla="*/ 332 h 428"/>
                <a:gd name="T26" fmla="*/ 52 w 3248"/>
                <a:gd name="T27" fmla="*/ 102 h 428"/>
                <a:gd name="T28" fmla="*/ 234 w 3248"/>
                <a:gd name="T29" fmla="*/ 90 h 428"/>
                <a:gd name="T30" fmla="*/ 179 w 3248"/>
                <a:gd name="T31" fmla="*/ 176 h 428"/>
                <a:gd name="T32" fmla="*/ 9 w 3248"/>
                <a:gd name="T33" fmla="*/ 257 h 428"/>
                <a:gd name="T34" fmla="*/ 35 w 3248"/>
                <a:gd name="T35" fmla="*/ 394 h 428"/>
                <a:gd name="T36" fmla="*/ 164 w 3248"/>
                <a:gd name="T37" fmla="*/ 426 h 428"/>
                <a:gd name="T38" fmla="*/ 284 w 3248"/>
                <a:gd name="T39" fmla="*/ 404 h 428"/>
                <a:gd name="T40" fmla="*/ 331 w 3248"/>
                <a:gd name="T41" fmla="*/ 45 h 428"/>
                <a:gd name="T42" fmla="*/ 1319 w 3248"/>
                <a:gd name="T43" fmla="*/ 332 h 428"/>
                <a:gd name="T44" fmla="*/ 1168 w 3248"/>
                <a:gd name="T45" fmla="*/ 344 h 428"/>
                <a:gd name="T46" fmla="*/ 1155 w 3248"/>
                <a:gd name="T47" fmla="*/ 272 h 428"/>
                <a:gd name="T48" fmla="*/ 1264 w 3248"/>
                <a:gd name="T49" fmla="*/ 0 h 428"/>
                <a:gd name="T50" fmla="*/ 1122 w 3248"/>
                <a:gd name="T51" fmla="*/ 98 h 428"/>
                <a:gd name="T52" fmla="*/ 1298 w 3248"/>
                <a:gd name="T53" fmla="*/ 94 h 428"/>
                <a:gd name="T54" fmla="*/ 1212 w 3248"/>
                <a:gd name="T55" fmla="*/ 177 h 428"/>
                <a:gd name="T56" fmla="*/ 1064 w 3248"/>
                <a:gd name="T57" fmla="*/ 270 h 428"/>
                <a:gd name="T58" fmla="*/ 1102 w 3248"/>
                <a:gd name="T59" fmla="*/ 401 h 428"/>
                <a:gd name="T60" fmla="*/ 1246 w 3248"/>
                <a:gd name="T61" fmla="*/ 423 h 428"/>
                <a:gd name="T62" fmla="*/ 1354 w 3248"/>
                <a:gd name="T63" fmla="*/ 407 h 428"/>
                <a:gd name="T64" fmla="*/ 1381 w 3248"/>
                <a:gd name="T65" fmla="*/ 36 h 428"/>
                <a:gd name="T66" fmla="*/ 2714 w 3248"/>
                <a:gd name="T67" fmla="*/ 326 h 428"/>
                <a:gd name="T68" fmla="*/ 2576 w 3248"/>
                <a:gd name="T69" fmla="*/ 337 h 428"/>
                <a:gd name="T70" fmla="*/ 2533 w 3248"/>
                <a:gd name="T71" fmla="*/ 4 h 428"/>
                <a:gd name="T72" fmla="*/ 2468 w 3248"/>
                <a:gd name="T73" fmla="*/ 364 h 428"/>
                <a:gd name="T74" fmla="*/ 2611 w 3248"/>
                <a:gd name="T75" fmla="*/ 427 h 428"/>
                <a:gd name="T76" fmla="*/ 2761 w 3248"/>
                <a:gd name="T77" fmla="*/ 403 h 428"/>
                <a:gd name="T78" fmla="*/ 2937 w 3248"/>
                <a:gd name="T79" fmla="*/ 413 h 428"/>
                <a:gd name="T80" fmla="*/ 3135 w 3248"/>
                <a:gd name="T81" fmla="*/ 422 h 428"/>
                <a:gd name="T82" fmla="*/ 3248 w 3248"/>
                <a:gd name="T83" fmla="*/ 300 h 428"/>
                <a:gd name="T84" fmla="*/ 3184 w 3248"/>
                <a:gd name="T85" fmla="*/ 204 h 428"/>
                <a:gd name="T86" fmla="*/ 3038 w 3248"/>
                <a:gd name="T87" fmla="*/ 127 h 428"/>
                <a:gd name="T88" fmla="*/ 3076 w 3248"/>
                <a:gd name="T89" fmla="*/ 76 h 428"/>
                <a:gd name="T90" fmla="*/ 3232 w 3248"/>
                <a:gd name="T91" fmla="*/ 30 h 428"/>
                <a:gd name="T92" fmla="*/ 3039 w 3248"/>
                <a:gd name="T93" fmla="*/ 8 h 428"/>
                <a:gd name="T94" fmla="*/ 2943 w 3248"/>
                <a:gd name="T95" fmla="*/ 122 h 428"/>
                <a:gd name="T96" fmla="*/ 3021 w 3248"/>
                <a:gd name="T97" fmla="*/ 229 h 428"/>
                <a:gd name="T98" fmla="*/ 3154 w 3248"/>
                <a:gd name="T99" fmla="*/ 300 h 428"/>
                <a:gd name="T100" fmla="*/ 3113 w 3248"/>
                <a:gd name="T101" fmla="*/ 350 h 428"/>
                <a:gd name="T102" fmla="*/ 1639 w 3248"/>
                <a:gd name="T103" fmla="*/ 80 h 428"/>
                <a:gd name="T104" fmla="*/ 1790 w 3248"/>
                <a:gd name="T105" fmla="*/ 97 h 428"/>
                <a:gd name="T106" fmla="*/ 1832 w 3248"/>
                <a:gd name="T107" fmla="*/ 245 h 428"/>
                <a:gd name="T108" fmla="*/ 1739 w 3248"/>
                <a:gd name="T109" fmla="*/ 353 h 428"/>
                <a:gd name="T110" fmla="*/ 1652 w 3248"/>
                <a:gd name="T111" fmla="*/ 4 h 428"/>
                <a:gd name="T112" fmla="*/ 1701 w 3248"/>
                <a:gd name="T113" fmla="*/ 428 h 428"/>
                <a:gd name="T114" fmla="*/ 1885 w 3248"/>
                <a:gd name="T115" fmla="*/ 369 h 428"/>
                <a:gd name="T116" fmla="*/ 1930 w 3248"/>
                <a:gd name="T117" fmla="*/ 187 h 428"/>
                <a:gd name="T118" fmla="*/ 1786 w 3248"/>
                <a:gd name="T1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8" h="428">
                  <a:moveTo>
                    <a:pt x="2042" y="407"/>
                  </a:moveTo>
                  <a:lnTo>
                    <a:pt x="2042" y="407"/>
                  </a:lnTo>
                  <a:lnTo>
                    <a:pt x="2055" y="411"/>
                  </a:lnTo>
                  <a:lnTo>
                    <a:pt x="2089" y="418"/>
                  </a:lnTo>
                  <a:lnTo>
                    <a:pt x="2113" y="421"/>
                  </a:lnTo>
                  <a:lnTo>
                    <a:pt x="2140" y="425"/>
                  </a:lnTo>
                  <a:lnTo>
                    <a:pt x="2171" y="427"/>
                  </a:lnTo>
                  <a:lnTo>
                    <a:pt x="2205" y="428"/>
                  </a:lnTo>
                  <a:lnTo>
                    <a:pt x="2205" y="428"/>
                  </a:lnTo>
                  <a:lnTo>
                    <a:pt x="2239" y="427"/>
                  </a:lnTo>
                  <a:lnTo>
                    <a:pt x="2268" y="426"/>
                  </a:lnTo>
                  <a:lnTo>
                    <a:pt x="2293" y="424"/>
                  </a:lnTo>
                  <a:lnTo>
                    <a:pt x="2312" y="422"/>
                  </a:lnTo>
                  <a:lnTo>
                    <a:pt x="2339" y="419"/>
                  </a:lnTo>
                  <a:lnTo>
                    <a:pt x="2347" y="417"/>
                  </a:lnTo>
                  <a:lnTo>
                    <a:pt x="2347" y="346"/>
                  </a:lnTo>
                  <a:lnTo>
                    <a:pt x="2347" y="346"/>
                  </a:lnTo>
                  <a:lnTo>
                    <a:pt x="2339" y="347"/>
                  </a:lnTo>
                  <a:lnTo>
                    <a:pt x="2314" y="351"/>
                  </a:lnTo>
                  <a:lnTo>
                    <a:pt x="2277" y="354"/>
                  </a:lnTo>
                  <a:lnTo>
                    <a:pt x="2255" y="355"/>
                  </a:lnTo>
                  <a:lnTo>
                    <a:pt x="2230" y="355"/>
                  </a:lnTo>
                  <a:lnTo>
                    <a:pt x="2230" y="355"/>
                  </a:lnTo>
                  <a:lnTo>
                    <a:pt x="2209" y="355"/>
                  </a:lnTo>
                  <a:lnTo>
                    <a:pt x="2191" y="354"/>
                  </a:lnTo>
                  <a:lnTo>
                    <a:pt x="2160" y="351"/>
                  </a:lnTo>
                  <a:lnTo>
                    <a:pt x="2141" y="349"/>
                  </a:lnTo>
                  <a:lnTo>
                    <a:pt x="2134" y="348"/>
                  </a:lnTo>
                  <a:lnTo>
                    <a:pt x="2134" y="247"/>
                  </a:lnTo>
                  <a:lnTo>
                    <a:pt x="2318" y="247"/>
                  </a:lnTo>
                  <a:lnTo>
                    <a:pt x="2318" y="175"/>
                  </a:lnTo>
                  <a:lnTo>
                    <a:pt x="2134" y="175"/>
                  </a:lnTo>
                  <a:lnTo>
                    <a:pt x="2134" y="79"/>
                  </a:lnTo>
                  <a:lnTo>
                    <a:pt x="2134" y="79"/>
                  </a:lnTo>
                  <a:lnTo>
                    <a:pt x="2141" y="78"/>
                  </a:lnTo>
                  <a:lnTo>
                    <a:pt x="2159" y="76"/>
                  </a:lnTo>
                  <a:lnTo>
                    <a:pt x="2187" y="74"/>
                  </a:lnTo>
                  <a:lnTo>
                    <a:pt x="2224" y="73"/>
                  </a:lnTo>
                  <a:lnTo>
                    <a:pt x="2224" y="73"/>
                  </a:lnTo>
                  <a:lnTo>
                    <a:pt x="2247" y="73"/>
                  </a:lnTo>
                  <a:lnTo>
                    <a:pt x="2268" y="74"/>
                  </a:lnTo>
                  <a:lnTo>
                    <a:pt x="2305" y="77"/>
                  </a:lnTo>
                  <a:lnTo>
                    <a:pt x="2331" y="80"/>
                  </a:lnTo>
                  <a:lnTo>
                    <a:pt x="2340" y="82"/>
                  </a:lnTo>
                  <a:lnTo>
                    <a:pt x="2340" y="10"/>
                  </a:lnTo>
                  <a:lnTo>
                    <a:pt x="2340" y="10"/>
                  </a:lnTo>
                  <a:lnTo>
                    <a:pt x="2331" y="9"/>
                  </a:lnTo>
                  <a:lnTo>
                    <a:pt x="2306" y="5"/>
                  </a:lnTo>
                  <a:lnTo>
                    <a:pt x="2266" y="2"/>
                  </a:lnTo>
                  <a:lnTo>
                    <a:pt x="2242" y="1"/>
                  </a:lnTo>
                  <a:lnTo>
                    <a:pt x="2214" y="0"/>
                  </a:lnTo>
                  <a:lnTo>
                    <a:pt x="2214" y="0"/>
                  </a:lnTo>
                  <a:lnTo>
                    <a:pt x="2176" y="1"/>
                  </a:lnTo>
                  <a:lnTo>
                    <a:pt x="2144" y="3"/>
                  </a:lnTo>
                  <a:lnTo>
                    <a:pt x="2114" y="6"/>
                  </a:lnTo>
                  <a:lnTo>
                    <a:pt x="2089" y="9"/>
                  </a:lnTo>
                  <a:lnTo>
                    <a:pt x="2069" y="13"/>
                  </a:lnTo>
                  <a:lnTo>
                    <a:pt x="2055" y="15"/>
                  </a:lnTo>
                  <a:lnTo>
                    <a:pt x="2042" y="19"/>
                  </a:lnTo>
                  <a:lnTo>
                    <a:pt x="2042" y="407"/>
                  </a:lnTo>
                  <a:close/>
                  <a:moveTo>
                    <a:pt x="726" y="246"/>
                  </a:moveTo>
                  <a:lnTo>
                    <a:pt x="726" y="246"/>
                  </a:lnTo>
                  <a:lnTo>
                    <a:pt x="722" y="257"/>
                  </a:lnTo>
                  <a:lnTo>
                    <a:pt x="719" y="270"/>
                  </a:lnTo>
                  <a:lnTo>
                    <a:pt x="719" y="270"/>
                  </a:lnTo>
                  <a:lnTo>
                    <a:pt x="715" y="257"/>
                  </a:lnTo>
                  <a:lnTo>
                    <a:pt x="712" y="246"/>
                  </a:lnTo>
                  <a:lnTo>
                    <a:pt x="630" y="39"/>
                  </a:lnTo>
                  <a:lnTo>
                    <a:pt x="630" y="39"/>
                  </a:lnTo>
                  <a:lnTo>
                    <a:pt x="624" y="28"/>
                  </a:lnTo>
                  <a:lnTo>
                    <a:pt x="618" y="19"/>
                  </a:lnTo>
                  <a:lnTo>
                    <a:pt x="611" y="11"/>
                  </a:lnTo>
                  <a:lnTo>
                    <a:pt x="603" y="7"/>
                  </a:lnTo>
                  <a:lnTo>
                    <a:pt x="593" y="3"/>
                  </a:lnTo>
                  <a:lnTo>
                    <a:pt x="581" y="1"/>
                  </a:lnTo>
                  <a:lnTo>
                    <a:pt x="569" y="1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29" y="1"/>
                  </a:lnTo>
                  <a:lnTo>
                    <a:pt x="513" y="2"/>
                  </a:lnTo>
                  <a:lnTo>
                    <a:pt x="471" y="422"/>
                  </a:lnTo>
                  <a:lnTo>
                    <a:pt x="564" y="422"/>
                  </a:lnTo>
                  <a:lnTo>
                    <a:pt x="584" y="140"/>
                  </a:lnTo>
                  <a:lnTo>
                    <a:pt x="672" y="353"/>
                  </a:lnTo>
                  <a:lnTo>
                    <a:pt x="672" y="353"/>
                  </a:lnTo>
                  <a:lnTo>
                    <a:pt x="675" y="359"/>
                  </a:lnTo>
                  <a:lnTo>
                    <a:pt x="679" y="364"/>
                  </a:lnTo>
                  <a:lnTo>
                    <a:pt x="684" y="368"/>
                  </a:lnTo>
                  <a:lnTo>
                    <a:pt x="689" y="371"/>
                  </a:lnTo>
                  <a:lnTo>
                    <a:pt x="695" y="373"/>
                  </a:lnTo>
                  <a:lnTo>
                    <a:pt x="702" y="376"/>
                  </a:lnTo>
                  <a:lnTo>
                    <a:pt x="710" y="377"/>
                  </a:lnTo>
                  <a:lnTo>
                    <a:pt x="719" y="377"/>
                  </a:lnTo>
                  <a:lnTo>
                    <a:pt x="719" y="377"/>
                  </a:lnTo>
                  <a:lnTo>
                    <a:pt x="728" y="377"/>
                  </a:lnTo>
                  <a:lnTo>
                    <a:pt x="737" y="376"/>
                  </a:lnTo>
                  <a:lnTo>
                    <a:pt x="744" y="373"/>
                  </a:lnTo>
                  <a:lnTo>
                    <a:pt x="750" y="371"/>
                  </a:lnTo>
                  <a:lnTo>
                    <a:pt x="755" y="368"/>
                  </a:lnTo>
                  <a:lnTo>
                    <a:pt x="759" y="364"/>
                  </a:lnTo>
                  <a:lnTo>
                    <a:pt x="762" y="359"/>
                  </a:lnTo>
                  <a:lnTo>
                    <a:pt x="765" y="353"/>
                  </a:lnTo>
                  <a:lnTo>
                    <a:pt x="853" y="140"/>
                  </a:lnTo>
                  <a:lnTo>
                    <a:pt x="874" y="422"/>
                  </a:lnTo>
                  <a:lnTo>
                    <a:pt x="967" y="422"/>
                  </a:lnTo>
                  <a:lnTo>
                    <a:pt x="925" y="2"/>
                  </a:lnTo>
                  <a:lnTo>
                    <a:pt x="925" y="2"/>
                  </a:lnTo>
                  <a:lnTo>
                    <a:pt x="909" y="1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68" y="1"/>
                  </a:lnTo>
                  <a:lnTo>
                    <a:pt x="856" y="1"/>
                  </a:lnTo>
                  <a:lnTo>
                    <a:pt x="845" y="3"/>
                  </a:lnTo>
                  <a:lnTo>
                    <a:pt x="836" y="7"/>
                  </a:lnTo>
                  <a:lnTo>
                    <a:pt x="827" y="11"/>
                  </a:lnTo>
                  <a:lnTo>
                    <a:pt x="819" y="19"/>
                  </a:lnTo>
                  <a:lnTo>
                    <a:pt x="813" y="28"/>
                  </a:lnTo>
                  <a:lnTo>
                    <a:pt x="808" y="39"/>
                  </a:lnTo>
                  <a:lnTo>
                    <a:pt x="726" y="246"/>
                  </a:lnTo>
                  <a:close/>
                  <a:moveTo>
                    <a:pt x="261" y="332"/>
                  </a:moveTo>
                  <a:lnTo>
                    <a:pt x="261" y="332"/>
                  </a:lnTo>
                  <a:lnTo>
                    <a:pt x="241" y="338"/>
                  </a:lnTo>
                  <a:lnTo>
                    <a:pt x="215" y="347"/>
                  </a:lnTo>
                  <a:lnTo>
                    <a:pt x="200" y="350"/>
                  </a:lnTo>
                  <a:lnTo>
                    <a:pt x="186" y="353"/>
                  </a:lnTo>
                  <a:lnTo>
                    <a:pt x="172" y="355"/>
                  </a:lnTo>
                  <a:lnTo>
                    <a:pt x="157" y="355"/>
                  </a:lnTo>
                  <a:lnTo>
                    <a:pt x="157" y="355"/>
                  </a:lnTo>
                  <a:lnTo>
                    <a:pt x="144" y="355"/>
                  </a:lnTo>
                  <a:lnTo>
                    <a:pt x="131" y="353"/>
                  </a:lnTo>
                  <a:lnTo>
                    <a:pt x="120" y="349"/>
                  </a:lnTo>
                  <a:lnTo>
                    <a:pt x="114" y="347"/>
                  </a:lnTo>
                  <a:lnTo>
                    <a:pt x="109" y="344"/>
                  </a:lnTo>
                  <a:lnTo>
                    <a:pt x="105" y="340"/>
                  </a:lnTo>
                  <a:lnTo>
                    <a:pt x="101" y="336"/>
                  </a:lnTo>
                  <a:lnTo>
                    <a:pt x="98" y="331"/>
                  </a:lnTo>
                  <a:lnTo>
                    <a:pt x="95" y="326"/>
                  </a:lnTo>
                  <a:lnTo>
                    <a:pt x="93" y="321"/>
                  </a:lnTo>
                  <a:lnTo>
                    <a:pt x="92" y="315"/>
                  </a:lnTo>
                  <a:lnTo>
                    <a:pt x="91" y="308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1" y="288"/>
                  </a:lnTo>
                  <a:lnTo>
                    <a:pt x="94" y="277"/>
                  </a:lnTo>
                  <a:lnTo>
                    <a:pt x="96" y="272"/>
                  </a:lnTo>
                  <a:lnTo>
                    <a:pt x="99" y="266"/>
                  </a:lnTo>
                  <a:lnTo>
                    <a:pt x="103" y="262"/>
                  </a:lnTo>
                  <a:lnTo>
                    <a:pt x="106" y="258"/>
                  </a:lnTo>
                  <a:lnTo>
                    <a:pt x="111" y="255"/>
                  </a:lnTo>
                  <a:lnTo>
                    <a:pt x="116" y="252"/>
                  </a:lnTo>
                  <a:lnTo>
                    <a:pt x="123" y="249"/>
                  </a:lnTo>
                  <a:lnTo>
                    <a:pt x="129" y="247"/>
                  </a:lnTo>
                  <a:lnTo>
                    <a:pt x="145" y="244"/>
                  </a:lnTo>
                  <a:lnTo>
                    <a:pt x="162" y="242"/>
                  </a:lnTo>
                  <a:lnTo>
                    <a:pt x="261" y="239"/>
                  </a:lnTo>
                  <a:lnTo>
                    <a:pt x="261" y="332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  <a:close/>
                  <a:moveTo>
                    <a:pt x="1319" y="332"/>
                  </a:moveTo>
                  <a:lnTo>
                    <a:pt x="1319" y="332"/>
                  </a:lnTo>
                  <a:lnTo>
                    <a:pt x="1300" y="338"/>
                  </a:lnTo>
                  <a:lnTo>
                    <a:pt x="1273" y="347"/>
                  </a:lnTo>
                  <a:lnTo>
                    <a:pt x="1259" y="350"/>
                  </a:lnTo>
                  <a:lnTo>
                    <a:pt x="1243" y="353"/>
                  </a:lnTo>
                  <a:lnTo>
                    <a:pt x="1229" y="355"/>
                  </a:lnTo>
                  <a:lnTo>
                    <a:pt x="1216" y="355"/>
                  </a:lnTo>
                  <a:lnTo>
                    <a:pt x="1216" y="355"/>
                  </a:lnTo>
                  <a:lnTo>
                    <a:pt x="1202" y="355"/>
                  </a:lnTo>
                  <a:lnTo>
                    <a:pt x="1189" y="353"/>
                  </a:lnTo>
                  <a:lnTo>
                    <a:pt x="1177" y="349"/>
                  </a:lnTo>
                  <a:lnTo>
                    <a:pt x="1172" y="347"/>
                  </a:lnTo>
                  <a:lnTo>
                    <a:pt x="1168" y="344"/>
                  </a:lnTo>
                  <a:lnTo>
                    <a:pt x="1164" y="340"/>
                  </a:lnTo>
                  <a:lnTo>
                    <a:pt x="1160" y="336"/>
                  </a:lnTo>
                  <a:lnTo>
                    <a:pt x="1157" y="331"/>
                  </a:lnTo>
                  <a:lnTo>
                    <a:pt x="1154" y="326"/>
                  </a:lnTo>
                  <a:lnTo>
                    <a:pt x="1151" y="321"/>
                  </a:lnTo>
                  <a:lnTo>
                    <a:pt x="1149" y="315"/>
                  </a:lnTo>
                  <a:lnTo>
                    <a:pt x="1148" y="308"/>
                  </a:lnTo>
                  <a:lnTo>
                    <a:pt x="1148" y="300"/>
                  </a:lnTo>
                  <a:lnTo>
                    <a:pt x="1148" y="300"/>
                  </a:lnTo>
                  <a:lnTo>
                    <a:pt x="1149" y="288"/>
                  </a:lnTo>
                  <a:lnTo>
                    <a:pt x="1152" y="277"/>
                  </a:lnTo>
                  <a:lnTo>
                    <a:pt x="1155" y="272"/>
                  </a:lnTo>
                  <a:lnTo>
                    <a:pt x="1158" y="266"/>
                  </a:lnTo>
                  <a:lnTo>
                    <a:pt x="1161" y="262"/>
                  </a:lnTo>
                  <a:lnTo>
                    <a:pt x="1165" y="258"/>
                  </a:lnTo>
                  <a:lnTo>
                    <a:pt x="1170" y="255"/>
                  </a:lnTo>
                  <a:lnTo>
                    <a:pt x="1175" y="252"/>
                  </a:lnTo>
                  <a:lnTo>
                    <a:pt x="1181" y="249"/>
                  </a:lnTo>
                  <a:lnTo>
                    <a:pt x="1187" y="247"/>
                  </a:lnTo>
                  <a:lnTo>
                    <a:pt x="1203" y="244"/>
                  </a:lnTo>
                  <a:lnTo>
                    <a:pt x="1221" y="242"/>
                  </a:lnTo>
                  <a:lnTo>
                    <a:pt x="1319" y="239"/>
                  </a:lnTo>
                  <a:lnTo>
                    <a:pt x="1319" y="332"/>
                  </a:lnTo>
                  <a:close/>
                  <a:moveTo>
                    <a:pt x="1264" y="0"/>
                  </a:moveTo>
                  <a:lnTo>
                    <a:pt x="1264" y="0"/>
                  </a:lnTo>
                  <a:lnTo>
                    <a:pt x="1233" y="1"/>
                  </a:lnTo>
                  <a:lnTo>
                    <a:pt x="1206" y="4"/>
                  </a:lnTo>
                  <a:lnTo>
                    <a:pt x="1179" y="7"/>
                  </a:lnTo>
                  <a:lnTo>
                    <a:pt x="1156" y="12"/>
                  </a:lnTo>
                  <a:lnTo>
                    <a:pt x="1135" y="17"/>
                  </a:lnTo>
                  <a:lnTo>
                    <a:pt x="1117" y="23"/>
                  </a:lnTo>
                  <a:lnTo>
                    <a:pt x="1102" y="28"/>
                  </a:lnTo>
                  <a:lnTo>
                    <a:pt x="1091" y="33"/>
                  </a:lnTo>
                  <a:lnTo>
                    <a:pt x="1111" y="102"/>
                  </a:lnTo>
                  <a:lnTo>
                    <a:pt x="1111" y="102"/>
                  </a:lnTo>
                  <a:lnTo>
                    <a:pt x="1122" y="98"/>
                  </a:lnTo>
                  <a:lnTo>
                    <a:pt x="1150" y="91"/>
                  </a:lnTo>
                  <a:lnTo>
                    <a:pt x="1169" y="86"/>
                  </a:lnTo>
                  <a:lnTo>
                    <a:pt x="1190" y="82"/>
                  </a:lnTo>
                  <a:lnTo>
                    <a:pt x="1213" y="80"/>
                  </a:lnTo>
                  <a:lnTo>
                    <a:pt x="1236" y="79"/>
                  </a:lnTo>
                  <a:lnTo>
                    <a:pt x="1236" y="79"/>
                  </a:lnTo>
                  <a:lnTo>
                    <a:pt x="1256" y="80"/>
                  </a:lnTo>
                  <a:lnTo>
                    <a:pt x="1272" y="82"/>
                  </a:lnTo>
                  <a:lnTo>
                    <a:pt x="1279" y="84"/>
                  </a:lnTo>
                  <a:lnTo>
                    <a:pt x="1285" y="86"/>
                  </a:lnTo>
                  <a:lnTo>
                    <a:pt x="1291" y="90"/>
                  </a:lnTo>
                  <a:lnTo>
                    <a:pt x="1298" y="94"/>
                  </a:lnTo>
                  <a:lnTo>
                    <a:pt x="1302" y="98"/>
                  </a:lnTo>
                  <a:lnTo>
                    <a:pt x="1306" y="102"/>
                  </a:lnTo>
                  <a:lnTo>
                    <a:pt x="1310" y="108"/>
                  </a:lnTo>
                  <a:lnTo>
                    <a:pt x="1313" y="114"/>
                  </a:lnTo>
                  <a:lnTo>
                    <a:pt x="1315" y="120"/>
                  </a:lnTo>
                  <a:lnTo>
                    <a:pt x="1316" y="129"/>
                  </a:lnTo>
                  <a:lnTo>
                    <a:pt x="1317" y="137"/>
                  </a:lnTo>
                  <a:lnTo>
                    <a:pt x="1318" y="146"/>
                  </a:lnTo>
                  <a:lnTo>
                    <a:pt x="1318" y="176"/>
                  </a:lnTo>
                  <a:lnTo>
                    <a:pt x="1236" y="176"/>
                  </a:lnTo>
                  <a:lnTo>
                    <a:pt x="1236" y="176"/>
                  </a:lnTo>
                  <a:lnTo>
                    <a:pt x="1212" y="177"/>
                  </a:lnTo>
                  <a:lnTo>
                    <a:pt x="1189" y="179"/>
                  </a:lnTo>
                  <a:lnTo>
                    <a:pt x="1169" y="182"/>
                  </a:lnTo>
                  <a:lnTo>
                    <a:pt x="1150" y="187"/>
                  </a:lnTo>
                  <a:lnTo>
                    <a:pt x="1134" y="192"/>
                  </a:lnTo>
                  <a:lnTo>
                    <a:pt x="1120" y="200"/>
                  </a:lnTo>
                  <a:lnTo>
                    <a:pt x="1108" y="207"/>
                  </a:lnTo>
                  <a:lnTo>
                    <a:pt x="1096" y="216"/>
                  </a:lnTo>
                  <a:lnTo>
                    <a:pt x="1086" y="225"/>
                  </a:lnTo>
                  <a:lnTo>
                    <a:pt x="1079" y="236"/>
                  </a:lnTo>
                  <a:lnTo>
                    <a:pt x="1072" y="246"/>
                  </a:lnTo>
                  <a:lnTo>
                    <a:pt x="1067" y="257"/>
                  </a:lnTo>
                  <a:lnTo>
                    <a:pt x="1064" y="270"/>
                  </a:lnTo>
                  <a:lnTo>
                    <a:pt x="1061" y="282"/>
                  </a:lnTo>
                  <a:lnTo>
                    <a:pt x="1058" y="294"/>
                  </a:lnTo>
                  <a:lnTo>
                    <a:pt x="1058" y="307"/>
                  </a:lnTo>
                  <a:lnTo>
                    <a:pt x="1058" y="307"/>
                  </a:lnTo>
                  <a:lnTo>
                    <a:pt x="1060" y="323"/>
                  </a:lnTo>
                  <a:lnTo>
                    <a:pt x="1062" y="338"/>
                  </a:lnTo>
                  <a:lnTo>
                    <a:pt x="1066" y="352"/>
                  </a:lnTo>
                  <a:lnTo>
                    <a:pt x="1071" y="364"/>
                  </a:lnTo>
                  <a:lnTo>
                    <a:pt x="1077" y="376"/>
                  </a:lnTo>
                  <a:lnTo>
                    <a:pt x="1085" y="386"/>
                  </a:lnTo>
                  <a:lnTo>
                    <a:pt x="1093" y="394"/>
                  </a:lnTo>
                  <a:lnTo>
                    <a:pt x="1102" y="401"/>
                  </a:lnTo>
                  <a:lnTo>
                    <a:pt x="1113" y="408"/>
                  </a:lnTo>
                  <a:lnTo>
                    <a:pt x="1124" y="414"/>
                  </a:lnTo>
                  <a:lnTo>
                    <a:pt x="1135" y="418"/>
                  </a:lnTo>
                  <a:lnTo>
                    <a:pt x="1146" y="422"/>
                  </a:lnTo>
                  <a:lnTo>
                    <a:pt x="1159" y="424"/>
                  </a:lnTo>
                  <a:lnTo>
                    <a:pt x="1171" y="426"/>
                  </a:lnTo>
                  <a:lnTo>
                    <a:pt x="1183" y="427"/>
                  </a:lnTo>
                  <a:lnTo>
                    <a:pt x="1195" y="428"/>
                  </a:lnTo>
                  <a:lnTo>
                    <a:pt x="1195" y="428"/>
                  </a:lnTo>
                  <a:lnTo>
                    <a:pt x="1210" y="427"/>
                  </a:lnTo>
                  <a:lnTo>
                    <a:pt x="1223" y="426"/>
                  </a:lnTo>
                  <a:lnTo>
                    <a:pt x="1246" y="423"/>
                  </a:lnTo>
                  <a:lnTo>
                    <a:pt x="1268" y="418"/>
                  </a:lnTo>
                  <a:lnTo>
                    <a:pt x="1285" y="412"/>
                  </a:lnTo>
                  <a:lnTo>
                    <a:pt x="1300" y="406"/>
                  </a:lnTo>
                  <a:lnTo>
                    <a:pt x="1311" y="401"/>
                  </a:lnTo>
                  <a:lnTo>
                    <a:pt x="1318" y="397"/>
                  </a:lnTo>
                  <a:lnTo>
                    <a:pt x="1322" y="396"/>
                  </a:lnTo>
                  <a:lnTo>
                    <a:pt x="1322" y="396"/>
                  </a:lnTo>
                  <a:lnTo>
                    <a:pt x="1324" y="397"/>
                  </a:lnTo>
                  <a:lnTo>
                    <a:pt x="1327" y="398"/>
                  </a:lnTo>
                  <a:lnTo>
                    <a:pt x="1333" y="401"/>
                  </a:lnTo>
                  <a:lnTo>
                    <a:pt x="1341" y="404"/>
                  </a:lnTo>
                  <a:lnTo>
                    <a:pt x="1354" y="407"/>
                  </a:lnTo>
                  <a:lnTo>
                    <a:pt x="1368" y="411"/>
                  </a:lnTo>
                  <a:lnTo>
                    <a:pt x="1387" y="412"/>
                  </a:lnTo>
                  <a:lnTo>
                    <a:pt x="1411" y="413"/>
                  </a:lnTo>
                  <a:lnTo>
                    <a:pt x="1411" y="122"/>
                  </a:lnTo>
                  <a:lnTo>
                    <a:pt x="1411" y="122"/>
                  </a:lnTo>
                  <a:lnTo>
                    <a:pt x="1411" y="106"/>
                  </a:lnTo>
                  <a:lnTo>
                    <a:pt x="1409" y="92"/>
                  </a:lnTo>
                  <a:lnTo>
                    <a:pt x="1406" y="78"/>
                  </a:lnTo>
                  <a:lnTo>
                    <a:pt x="1401" y="66"/>
                  </a:lnTo>
                  <a:lnTo>
                    <a:pt x="1396" y="56"/>
                  </a:lnTo>
                  <a:lnTo>
                    <a:pt x="1388" y="45"/>
                  </a:lnTo>
                  <a:lnTo>
                    <a:pt x="1381" y="36"/>
                  </a:lnTo>
                  <a:lnTo>
                    <a:pt x="1372" y="29"/>
                  </a:lnTo>
                  <a:lnTo>
                    <a:pt x="1362" y="22"/>
                  </a:lnTo>
                  <a:lnTo>
                    <a:pt x="1351" y="15"/>
                  </a:lnTo>
                  <a:lnTo>
                    <a:pt x="1339" y="11"/>
                  </a:lnTo>
                  <a:lnTo>
                    <a:pt x="1326" y="7"/>
                  </a:lnTo>
                  <a:lnTo>
                    <a:pt x="1312" y="4"/>
                  </a:lnTo>
                  <a:lnTo>
                    <a:pt x="1297" y="2"/>
                  </a:lnTo>
                  <a:lnTo>
                    <a:pt x="1280" y="1"/>
                  </a:lnTo>
                  <a:lnTo>
                    <a:pt x="1264" y="0"/>
                  </a:lnTo>
                  <a:close/>
                  <a:moveTo>
                    <a:pt x="2735" y="317"/>
                  </a:moveTo>
                  <a:lnTo>
                    <a:pt x="2735" y="317"/>
                  </a:lnTo>
                  <a:lnTo>
                    <a:pt x="2714" y="326"/>
                  </a:lnTo>
                  <a:lnTo>
                    <a:pt x="2700" y="331"/>
                  </a:lnTo>
                  <a:lnTo>
                    <a:pt x="2686" y="335"/>
                  </a:lnTo>
                  <a:lnTo>
                    <a:pt x="2671" y="340"/>
                  </a:lnTo>
                  <a:lnTo>
                    <a:pt x="2654" y="343"/>
                  </a:lnTo>
                  <a:lnTo>
                    <a:pt x="2638" y="345"/>
                  </a:lnTo>
                  <a:lnTo>
                    <a:pt x="2621" y="346"/>
                  </a:lnTo>
                  <a:lnTo>
                    <a:pt x="2621" y="346"/>
                  </a:lnTo>
                  <a:lnTo>
                    <a:pt x="2609" y="346"/>
                  </a:lnTo>
                  <a:lnTo>
                    <a:pt x="2599" y="345"/>
                  </a:lnTo>
                  <a:lnTo>
                    <a:pt x="2590" y="343"/>
                  </a:lnTo>
                  <a:lnTo>
                    <a:pt x="2583" y="341"/>
                  </a:lnTo>
                  <a:lnTo>
                    <a:pt x="2576" y="337"/>
                  </a:lnTo>
                  <a:lnTo>
                    <a:pt x="2570" y="333"/>
                  </a:lnTo>
                  <a:lnTo>
                    <a:pt x="2564" y="328"/>
                  </a:lnTo>
                  <a:lnTo>
                    <a:pt x="2560" y="323"/>
                  </a:lnTo>
                  <a:lnTo>
                    <a:pt x="2556" y="317"/>
                  </a:lnTo>
                  <a:lnTo>
                    <a:pt x="2553" y="311"/>
                  </a:lnTo>
                  <a:lnTo>
                    <a:pt x="2551" y="302"/>
                  </a:lnTo>
                  <a:lnTo>
                    <a:pt x="2549" y="294"/>
                  </a:lnTo>
                  <a:lnTo>
                    <a:pt x="2547" y="275"/>
                  </a:lnTo>
                  <a:lnTo>
                    <a:pt x="2547" y="252"/>
                  </a:lnTo>
                  <a:lnTo>
                    <a:pt x="2547" y="4"/>
                  </a:lnTo>
                  <a:lnTo>
                    <a:pt x="2533" y="4"/>
                  </a:lnTo>
                  <a:lnTo>
                    <a:pt x="2533" y="4"/>
                  </a:lnTo>
                  <a:lnTo>
                    <a:pt x="2513" y="4"/>
                  </a:lnTo>
                  <a:lnTo>
                    <a:pt x="2490" y="6"/>
                  </a:lnTo>
                  <a:lnTo>
                    <a:pt x="2467" y="8"/>
                  </a:lnTo>
                  <a:lnTo>
                    <a:pt x="2454" y="10"/>
                  </a:lnTo>
                  <a:lnTo>
                    <a:pt x="2454" y="263"/>
                  </a:lnTo>
                  <a:lnTo>
                    <a:pt x="2454" y="263"/>
                  </a:lnTo>
                  <a:lnTo>
                    <a:pt x="2454" y="284"/>
                  </a:lnTo>
                  <a:lnTo>
                    <a:pt x="2455" y="302"/>
                  </a:lnTo>
                  <a:lnTo>
                    <a:pt x="2457" y="320"/>
                  </a:lnTo>
                  <a:lnTo>
                    <a:pt x="2459" y="336"/>
                  </a:lnTo>
                  <a:lnTo>
                    <a:pt x="2463" y="351"/>
                  </a:lnTo>
                  <a:lnTo>
                    <a:pt x="2468" y="364"/>
                  </a:lnTo>
                  <a:lnTo>
                    <a:pt x="2475" y="377"/>
                  </a:lnTo>
                  <a:lnTo>
                    <a:pt x="2482" y="387"/>
                  </a:lnTo>
                  <a:lnTo>
                    <a:pt x="2490" y="397"/>
                  </a:lnTo>
                  <a:lnTo>
                    <a:pt x="2500" y="405"/>
                  </a:lnTo>
                  <a:lnTo>
                    <a:pt x="2512" y="412"/>
                  </a:lnTo>
                  <a:lnTo>
                    <a:pt x="2525" y="418"/>
                  </a:lnTo>
                  <a:lnTo>
                    <a:pt x="2540" y="422"/>
                  </a:lnTo>
                  <a:lnTo>
                    <a:pt x="2556" y="425"/>
                  </a:lnTo>
                  <a:lnTo>
                    <a:pt x="2575" y="427"/>
                  </a:lnTo>
                  <a:lnTo>
                    <a:pt x="2595" y="428"/>
                  </a:lnTo>
                  <a:lnTo>
                    <a:pt x="2595" y="428"/>
                  </a:lnTo>
                  <a:lnTo>
                    <a:pt x="2611" y="427"/>
                  </a:lnTo>
                  <a:lnTo>
                    <a:pt x="2626" y="426"/>
                  </a:lnTo>
                  <a:lnTo>
                    <a:pt x="2640" y="425"/>
                  </a:lnTo>
                  <a:lnTo>
                    <a:pt x="2653" y="422"/>
                  </a:lnTo>
                  <a:lnTo>
                    <a:pt x="2677" y="417"/>
                  </a:lnTo>
                  <a:lnTo>
                    <a:pt x="2697" y="411"/>
                  </a:lnTo>
                  <a:lnTo>
                    <a:pt x="2714" y="404"/>
                  </a:lnTo>
                  <a:lnTo>
                    <a:pt x="2725" y="399"/>
                  </a:lnTo>
                  <a:lnTo>
                    <a:pt x="2737" y="394"/>
                  </a:lnTo>
                  <a:lnTo>
                    <a:pt x="2737" y="394"/>
                  </a:lnTo>
                  <a:lnTo>
                    <a:pt x="2743" y="397"/>
                  </a:lnTo>
                  <a:lnTo>
                    <a:pt x="2750" y="400"/>
                  </a:lnTo>
                  <a:lnTo>
                    <a:pt x="2761" y="403"/>
                  </a:lnTo>
                  <a:lnTo>
                    <a:pt x="2773" y="406"/>
                  </a:lnTo>
                  <a:lnTo>
                    <a:pt x="2788" y="409"/>
                  </a:lnTo>
                  <a:lnTo>
                    <a:pt x="2807" y="412"/>
                  </a:lnTo>
                  <a:lnTo>
                    <a:pt x="2828" y="413"/>
                  </a:lnTo>
                  <a:lnTo>
                    <a:pt x="2828" y="10"/>
                  </a:lnTo>
                  <a:lnTo>
                    <a:pt x="2828" y="10"/>
                  </a:lnTo>
                  <a:lnTo>
                    <a:pt x="2796" y="6"/>
                  </a:lnTo>
                  <a:lnTo>
                    <a:pt x="2774" y="5"/>
                  </a:lnTo>
                  <a:lnTo>
                    <a:pt x="2753" y="4"/>
                  </a:lnTo>
                  <a:lnTo>
                    <a:pt x="2735" y="4"/>
                  </a:lnTo>
                  <a:lnTo>
                    <a:pt x="2735" y="317"/>
                  </a:lnTo>
                  <a:close/>
                  <a:moveTo>
                    <a:pt x="2937" y="413"/>
                  </a:moveTo>
                  <a:lnTo>
                    <a:pt x="2937" y="413"/>
                  </a:lnTo>
                  <a:lnTo>
                    <a:pt x="2948" y="415"/>
                  </a:lnTo>
                  <a:lnTo>
                    <a:pt x="2976" y="420"/>
                  </a:lnTo>
                  <a:lnTo>
                    <a:pt x="2997" y="423"/>
                  </a:lnTo>
                  <a:lnTo>
                    <a:pt x="3020" y="425"/>
                  </a:lnTo>
                  <a:lnTo>
                    <a:pt x="3047" y="427"/>
                  </a:lnTo>
                  <a:lnTo>
                    <a:pt x="3075" y="428"/>
                  </a:lnTo>
                  <a:lnTo>
                    <a:pt x="3075" y="428"/>
                  </a:lnTo>
                  <a:lnTo>
                    <a:pt x="3091" y="427"/>
                  </a:lnTo>
                  <a:lnTo>
                    <a:pt x="3105" y="426"/>
                  </a:lnTo>
                  <a:lnTo>
                    <a:pt x="3120" y="425"/>
                  </a:lnTo>
                  <a:lnTo>
                    <a:pt x="3135" y="422"/>
                  </a:lnTo>
                  <a:lnTo>
                    <a:pt x="3150" y="419"/>
                  </a:lnTo>
                  <a:lnTo>
                    <a:pt x="3164" y="414"/>
                  </a:lnTo>
                  <a:lnTo>
                    <a:pt x="3178" y="408"/>
                  </a:lnTo>
                  <a:lnTo>
                    <a:pt x="3191" y="402"/>
                  </a:lnTo>
                  <a:lnTo>
                    <a:pt x="3202" y="394"/>
                  </a:lnTo>
                  <a:lnTo>
                    <a:pt x="3213" y="385"/>
                  </a:lnTo>
                  <a:lnTo>
                    <a:pt x="3223" y="375"/>
                  </a:lnTo>
                  <a:lnTo>
                    <a:pt x="3232" y="363"/>
                  </a:lnTo>
                  <a:lnTo>
                    <a:pt x="3239" y="350"/>
                  </a:lnTo>
                  <a:lnTo>
                    <a:pt x="3244" y="334"/>
                  </a:lnTo>
                  <a:lnTo>
                    <a:pt x="3247" y="318"/>
                  </a:lnTo>
                  <a:lnTo>
                    <a:pt x="3248" y="300"/>
                  </a:lnTo>
                  <a:lnTo>
                    <a:pt x="3248" y="300"/>
                  </a:lnTo>
                  <a:lnTo>
                    <a:pt x="3247" y="288"/>
                  </a:lnTo>
                  <a:lnTo>
                    <a:pt x="3246" y="277"/>
                  </a:lnTo>
                  <a:lnTo>
                    <a:pt x="3243" y="266"/>
                  </a:lnTo>
                  <a:lnTo>
                    <a:pt x="3239" y="256"/>
                  </a:lnTo>
                  <a:lnTo>
                    <a:pt x="3234" y="248"/>
                  </a:lnTo>
                  <a:lnTo>
                    <a:pt x="3228" y="239"/>
                  </a:lnTo>
                  <a:lnTo>
                    <a:pt x="3220" y="231"/>
                  </a:lnTo>
                  <a:lnTo>
                    <a:pt x="3213" y="224"/>
                  </a:lnTo>
                  <a:lnTo>
                    <a:pt x="3204" y="217"/>
                  </a:lnTo>
                  <a:lnTo>
                    <a:pt x="3194" y="211"/>
                  </a:lnTo>
                  <a:lnTo>
                    <a:pt x="3184" y="204"/>
                  </a:lnTo>
                  <a:lnTo>
                    <a:pt x="3171" y="199"/>
                  </a:lnTo>
                  <a:lnTo>
                    <a:pt x="3146" y="187"/>
                  </a:lnTo>
                  <a:lnTo>
                    <a:pt x="3117" y="176"/>
                  </a:lnTo>
                  <a:lnTo>
                    <a:pt x="3117" y="176"/>
                  </a:lnTo>
                  <a:lnTo>
                    <a:pt x="3086" y="164"/>
                  </a:lnTo>
                  <a:lnTo>
                    <a:pt x="3072" y="157"/>
                  </a:lnTo>
                  <a:lnTo>
                    <a:pt x="3060" y="151"/>
                  </a:lnTo>
                  <a:lnTo>
                    <a:pt x="3050" y="144"/>
                  </a:lnTo>
                  <a:lnTo>
                    <a:pt x="3046" y="140"/>
                  </a:lnTo>
                  <a:lnTo>
                    <a:pt x="3043" y="136"/>
                  </a:lnTo>
                  <a:lnTo>
                    <a:pt x="3040" y="132"/>
                  </a:lnTo>
                  <a:lnTo>
                    <a:pt x="3038" y="127"/>
                  </a:lnTo>
                  <a:lnTo>
                    <a:pt x="3037" y="121"/>
                  </a:lnTo>
                  <a:lnTo>
                    <a:pt x="3037" y="116"/>
                  </a:lnTo>
                  <a:lnTo>
                    <a:pt x="3037" y="116"/>
                  </a:lnTo>
                  <a:lnTo>
                    <a:pt x="3037" y="110"/>
                  </a:lnTo>
                  <a:lnTo>
                    <a:pt x="3039" y="104"/>
                  </a:lnTo>
                  <a:lnTo>
                    <a:pt x="3043" y="97"/>
                  </a:lnTo>
                  <a:lnTo>
                    <a:pt x="3049" y="90"/>
                  </a:lnTo>
                  <a:lnTo>
                    <a:pt x="3053" y="86"/>
                  </a:lnTo>
                  <a:lnTo>
                    <a:pt x="3057" y="83"/>
                  </a:lnTo>
                  <a:lnTo>
                    <a:pt x="3063" y="81"/>
                  </a:lnTo>
                  <a:lnTo>
                    <a:pt x="3069" y="78"/>
                  </a:lnTo>
                  <a:lnTo>
                    <a:pt x="3076" y="76"/>
                  </a:lnTo>
                  <a:lnTo>
                    <a:pt x="3084" y="75"/>
                  </a:lnTo>
                  <a:lnTo>
                    <a:pt x="3093" y="74"/>
                  </a:lnTo>
                  <a:lnTo>
                    <a:pt x="3103" y="74"/>
                  </a:lnTo>
                  <a:lnTo>
                    <a:pt x="3103" y="74"/>
                  </a:lnTo>
                  <a:lnTo>
                    <a:pt x="3122" y="75"/>
                  </a:lnTo>
                  <a:lnTo>
                    <a:pt x="3142" y="77"/>
                  </a:lnTo>
                  <a:lnTo>
                    <a:pt x="3159" y="81"/>
                  </a:lnTo>
                  <a:lnTo>
                    <a:pt x="3175" y="85"/>
                  </a:lnTo>
                  <a:lnTo>
                    <a:pt x="3199" y="94"/>
                  </a:lnTo>
                  <a:lnTo>
                    <a:pt x="3208" y="98"/>
                  </a:lnTo>
                  <a:lnTo>
                    <a:pt x="3232" y="30"/>
                  </a:lnTo>
                  <a:lnTo>
                    <a:pt x="3232" y="30"/>
                  </a:lnTo>
                  <a:lnTo>
                    <a:pt x="3213" y="22"/>
                  </a:lnTo>
                  <a:lnTo>
                    <a:pt x="3200" y="16"/>
                  </a:lnTo>
                  <a:lnTo>
                    <a:pt x="3184" y="12"/>
                  </a:lnTo>
                  <a:lnTo>
                    <a:pt x="3165" y="7"/>
                  </a:lnTo>
                  <a:lnTo>
                    <a:pt x="3144" y="4"/>
                  </a:lnTo>
                  <a:lnTo>
                    <a:pt x="3120" y="1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080" y="1"/>
                  </a:lnTo>
                  <a:lnTo>
                    <a:pt x="3066" y="2"/>
                  </a:lnTo>
                  <a:lnTo>
                    <a:pt x="3052" y="4"/>
                  </a:lnTo>
                  <a:lnTo>
                    <a:pt x="3039" y="8"/>
                  </a:lnTo>
                  <a:lnTo>
                    <a:pt x="3025" y="12"/>
                  </a:lnTo>
                  <a:lnTo>
                    <a:pt x="3013" y="17"/>
                  </a:lnTo>
                  <a:lnTo>
                    <a:pt x="3001" y="24"/>
                  </a:lnTo>
                  <a:lnTo>
                    <a:pt x="2990" y="31"/>
                  </a:lnTo>
                  <a:lnTo>
                    <a:pt x="2979" y="39"/>
                  </a:lnTo>
                  <a:lnTo>
                    <a:pt x="2970" y="47"/>
                  </a:lnTo>
                  <a:lnTo>
                    <a:pt x="2962" y="58"/>
                  </a:lnTo>
                  <a:lnTo>
                    <a:pt x="2956" y="69"/>
                  </a:lnTo>
                  <a:lnTo>
                    <a:pt x="2950" y="80"/>
                  </a:lnTo>
                  <a:lnTo>
                    <a:pt x="2946" y="94"/>
                  </a:lnTo>
                  <a:lnTo>
                    <a:pt x="2944" y="107"/>
                  </a:lnTo>
                  <a:lnTo>
                    <a:pt x="2943" y="122"/>
                  </a:lnTo>
                  <a:lnTo>
                    <a:pt x="2943" y="122"/>
                  </a:lnTo>
                  <a:lnTo>
                    <a:pt x="2944" y="137"/>
                  </a:lnTo>
                  <a:lnTo>
                    <a:pt x="2946" y="150"/>
                  </a:lnTo>
                  <a:lnTo>
                    <a:pt x="2950" y="164"/>
                  </a:lnTo>
                  <a:lnTo>
                    <a:pt x="2956" y="175"/>
                  </a:lnTo>
                  <a:lnTo>
                    <a:pt x="2962" y="185"/>
                  </a:lnTo>
                  <a:lnTo>
                    <a:pt x="2970" y="194"/>
                  </a:lnTo>
                  <a:lnTo>
                    <a:pt x="2979" y="203"/>
                  </a:lnTo>
                  <a:lnTo>
                    <a:pt x="2988" y="210"/>
                  </a:lnTo>
                  <a:lnTo>
                    <a:pt x="2999" y="217"/>
                  </a:lnTo>
                  <a:lnTo>
                    <a:pt x="3010" y="223"/>
                  </a:lnTo>
                  <a:lnTo>
                    <a:pt x="3021" y="229"/>
                  </a:lnTo>
                  <a:lnTo>
                    <a:pt x="3032" y="235"/>
                  </a:lnTo>
                  <a:lnTo>
                    <a:pt x="3056" y="243"/>
                  </a:lnTo>
                  <a:lnTo>
                    <a:pt x="3079" y="251"/>
                  </a:lnTo>
                  <a:lnTo>
                    <a:pt x="3079" y="251"/>
                  </a:lnTo>
                  <a:lnTo>
                    <a:pt x="3108" y="261"/>
                  </a:lnTo>
                  <a:lnTo>
                    <a:pt x="3121" y="266"/>
                  </a:lnTo>
                  <a:lnTo>
                    <a:pt x="3133" y="273"/>
                  </a:lnTo>
                  <a:lnTo>
                    <a:pt x="3142" y="280"/>
                  </a:lnTo>
                  <a:lnTo>
                    <a:pt x="3148" y="287"/>
                  </a:lnTo>
                  <a:lnTo>
                    <a:pt x="3151" y="291"/>
                  </a:lnTo>
                  <a:lnTo>
                    <a:pt x="3153" y="296"/>
                  </a:lnTo>
                  <a:lnTo>
                    <a:pt x="3154" y="300"/>
                  </a:lnTo>
                  <a:lnTo>
                    <a:pt x="3154" y="306"/>
                  </a:lnTo>
                  <a:lnTo>
                    <a:pt x="3154" y="306"/>
                  </a:lnTo>
                  <a:lnTo>
                    <a:pt x="3154" y="315"/>
                  </a:lnTo>
                  <a:lnTo>
                    <a:pt x="3151" y="324"/>
                  </a:lnTo>
                  <a:lnTo>
                    <a:pt x="3149" y="328"/>
                  </a:lnTo>
                  <a:lnTo>
                    <a:pt x="3146" y="332"/>
                  </a:lnTo>
                  <a:lnTo>
                    <a:pt x="3143" y="335"/>
                  </a:lnTo>
                  <a:lnTo>
                    <a:pt x="3139" y="340"/>
                  </a:lnTo>
                  <a:lnTo>
                    <a:pt x="3134" y="343"/>
                  </a:lnTo>
                  <a:lnTo>
                    <a:pt x="3127" y="346"/>
                  </a:lnTo>
                  <a:lnTo>
                    <a:pt x="3121" y="348"/>
                  </a:lnTo>
                  <a:lnTo>
                    <a:pt x="3113" y="350"/>
                  </a:lnTo>
                  <a:lnTo>
                    <a:pt x="3104" y="352"/>
                  </a:lnTo>
                  <a:lnTo>
                    <a:pt x="3095" y="353"/>
                  </a:lnTo>
                  <a:lnTo>
                    <a:pt x="3071" y="354"/>
                  </a:lnTo>
                  <a:lnTo>
                    <a:pt x="3071" y="354"/>
                  </a:lnTo>
                  <a:lnTo>
                    <a:pt x="3050" y="354"/>
                  </a:lnTo>
                  <a:lnTo>
                    <a:pt x="3029" y="352"/>
                  </a:lnTo>
                  <a:lnTo>
                    <a:pt x="2992" y="348"/>
                  </a:lnTo>
                  <a:lnTo>
                    <a:pt x="2965" y="344"/>
                  </a:lnTo>
                  <a:lnTo>
                    <a:pt x="2955" y="342"/>
                  </a:lnTo>
                  <a:lnTo>
                    <a:pt x="2937" y="413"/>
                  </a:lnTo>
                  <a:close/>
                  <a:moveTo>
                    <a:pt x="1639" y="80"/>
                  </a:moveTo>
                  <a:lnTo>
                    <a:pt x="1639" y="80"/>
                  </a:lnTo>
                  <a:lnTo>
                    <a:pt x="1653" y="77"/>
                  </a:lnTo>
                  <a:lnTo>
                    <a:pt x="1670" y="75"/>
                  </a:lnTo>
                  <a:lnTo>
                    <a:pt x="1691" y="73"/>
                  </a:lnTo>
                  <a:lnTo>
                    <a:pt x="1712" y="73"/>
                  </a:lnTo>
                  <a:lnTo>
                    <a:pt x="1712" y="73"/>
                  </a:lnTo>
                  <a:lnTo>
                    <a:pt x="1726" y="73"/>
                  </a:lnTo>
                  <a:lnTo>
                    <a:pt x="1737" y="74"/>
                  </a:lnTo>
                  <a:lnTo>
                    <a:pt x="1749" y="77"/>
                  </a:lnTo>
                  <a:lnTo>
                    <a:pt x="1760" y="80"/>
                  </a:lnTo>
                  <a:lnTo>
                    <a:pt x="1771" y="84"/>
                  </a:lnTo>
                  <a:lnTo>
                    <a:pt x="1780" y="90"/>
                  </a:lnTo>
                  <a:lnTo>
                    <a:pt x="1790" y="97"/>
                  </a:lnTo>
                  <a:lnTo>
                    <a:pt x="1798" y="104"/>
                  </a:lnTo>
                  <a:lnTo>
                    <a:pt x="1805" y="113"/>
                  </a:lnTo>
                  <a:lnTo>
                    <a:pt x="1813" y="122"/>
                  </a:lnTo>
                  <a:lnTo>
                    <a:pt x="1819" y="134"/>
                  </a:lnTo>
                  <a:lnTo>
                    <a:pt x="1824" y="147"/>
                  </a:lnTo>
                  <a:lnTo>
                    <a:pt x="1828" y="161"/>
                  </a:lnTo>
                  <a:lnTo>
                    <a:pt x="1831" y="176"/>
                  </a:lnTo>
                  <a:lnTo>
                    <a:pt x="1832" y="192"/>
                  </a:lnTo>
                  <a:lnTo>
                    <a:pt x="1833" y="211"/>
                  </a:lnTo>
                  <a:lnTo>
                    <a:pt x="1833" y="211"/>
                  </a:lnTo>
                  <a:lnTo>
                    <a:pt x="1833" y="228"/>
                  </a:lnTo>
                  <a:lnTo>
                    <a:pt x="1832" y="245"/>
                  </a:lnTo>
                  <a:lnTo>
                    <a:pt x="1830" y="260"/>
                  </a:lnTo>
                  <a:lnTo>
                    <a:pt x="1827" y="275"/>
                  </a:lnTo>
                  <a:lnTo>
                    <a:pt x="1824" y="288"/>
                  </a:lnTo>
                  <a:lnTo>
                    <a:pt x="1820" y="299"/>
                  </a:lnTo>
                  <a:lnTo>
                    <a:pt x="1814" y="311"/>
                  </a:lnTo>
                  <a:lnTo>
                    <a:pt x="1807" y="320"/>
                  </a:lnTo>
                  <a:lnTo>
                    <a:pt x="1799" y="328"/>
                  </a:lnTo>
                  <a:lnTo>
                    <a:pt x="1790" y="335"/>
                  </a:lnTo>
                  <a:lnTo>
                    <a:pt x="1780" y="342"/>
                  </a:lnTo>
                  <a:lnTo>
                    <a:pt x="1768" y="347"/>
                  </a:lnTo>
                  <a:lnTo>
                    <a:pt x="1754" y="350"/>
                  </a:lnTo>
                  <a:lnTo>
                    <a:pt x="1739" y="353"/>
                  </a:lnTo>
                  <a:lnTo>
                    <a:pt x="1723" y="355"/>
                  </a:lnTo>
                  <a:lnTo>
                    <a:pt x="1704" y="355"/>
                  </a:lnTo>
                  <a:lnTo>
                    <a:pt x="1704" y="355"/>
                  </a:lnTo>
                  <a:lnTo>
                    <a:pt x="1681" y="354"/>
                  </a:lnTo>
                  <a:lnTo>
                    <a:pt x="1659" y="353"/>
                  </a:lnTo>
                  <a:lnTo>
                    <a:pt x="1639" y="351"/>
                  </a:lnTo>
                  <a:lnTo>
                    <a:pt x="1639" y="80"/>
                  </a:lnTo>
                  <a:close/>
                  <a:moveTo>
                    <a:pt x="1717" y="0"/>
                  </a:moveTo>
                  <a:lnTo>
                    <a:pt x="1717" y="0"/>
                  </a:lnTo>
                  <a:lnTo>
                    <a:pt x="1696" y="1"/>
                  </a:lnTo>
                  <a:lnTo>
                    <a:pt x="1675" y="2"/>
                  </a:lnTo>
                  <a:lnTo>
                    <a:pt x="1652" y="4"/>
                  </a:lnTo>
                  <a:lnTo>
                    <a:pt x="1629" y="7"/>
                  </a:lnTo>
                  <a:lnTo>
                    <a:pt x="1606" y="10"/>
                  </a:lnTo>
                  <a:lnTo>
                    <a:pt x="1585" y="14"/>
                  </a:lnTo>
                  <a:lnTo>
                    <a:pt x="1564" y="20"/>
                  </a:lnTo>
                  <a:lnTo>
                    <a:pt x="1546" y="26"/>
                  </a:lnTo>
                  <a:lnTo>
                    <a:pt x="1546" y="415"/>
                  </a:lnTo>
                  <a:lnTo>
                    <a:pt x="1546" y="415"/>
                  </a:lnTo>
                  <a:lnTo>
                    <a:pt x="1561" y="418"/>
                  </a:lnTo>
                  <a:lnTo>
                    <a:pt x="1580" y="420"/>
                  </a:lnTo>
                  <a:lnTo>
                    <a:pt x="1619" y="424"/>
                  </a:lnTo>
                  <a:lnTo>
                    <a:pt x="1662" y="427"/>
                  </a:lnTo>
                  <a:lnTo>
                    <a:pt x="1701" y="428"/>
                  </a:lnTo>
                  <a:lnTo>
                    <a:pt x="1701" y="428"/>
                  </a:lnTo>
                  <a:lnTo>
                    <a:pt x="1732" y="427"/>
                  </a:lnTo>
                  <a:lnTo>
                    <a:pt x="1758" y="425"/>
                  </a:lnTo>
                  <a:lnTo>
                    <a:pt x="1784" y="421"/>
                  </a:lnTo>
                  <a:lnTo>
                    <a:pt x="1807" y="415"/>
                  </a:lnTo>
                  <a:lnTo>
                    <a:pt x="1828" y="408"/>
                  </a:lnTo>
                  <a:lnTo>
                    <a:pt x="1847" y="399"/>
                  </a:lnTo>
                  <a:lnTo>
                    <a:pt x="1855" y="394"/>
                  </a:lnTo>
                  <a:lnTo>
                    <a:pt x="1864" y="389"/>
                  </a:lnTo>
                  <a:lnTo>
                    <a:pt x="1872" y="383"/>
                  </a:lnTo>
                  <a:lnTo>
                    <a:pt x="1879" y="377"/>
                  </a:lnTo>
                  <a:lnTo>
                    <a:pt x="1885" y="369"/>
                  </a:lnTo>
                  <a:lnTo>
                    <a:pt x="1891" y="362"/>
                  </a:lnTo>
                  <a:lnTo>
                    <a:pt x="1897" y="355"/>
                  </a:lnTo>
                  <a:lnTo>
                    <a:pt x="1902" y="347"/>
                  </a:lnTo>
                  <a:lnTo>
                    <a:pt x="1907" y="337"/>
                  </a:lnTo>
                  <a:lnTo>
                    <a:pt x="1912" y="329"/>
                  </a:lnTo>
                  <a:lnTo>
                    <a:pt x="1919" y="309"/>
                  </a:lnTo>
                  <a:lnTo>
                    <a:pt x="1924" y="287"/>
                  </a:lnTo>
                  <a:lnTo>
                    <a:pt x="1928" y="264"/>
                  </a:lnTo>
                  <a:lnTo>
                    <a:pt x="1930" y="239"/>
                  </a:lnTo>
                  <a:lnTo>
                    <a:pt x="1931" y="211"/>
                  </a:lnTo>
                  <a:lnTo>
                    <a:pt x="1931" y="211"/>
                  </a:lnTo>
                  <a:lnTo>
                    <a:pt x="1930" y="187"/>
                  </a:lnTo>
                  <a:lnTo>
                    <a:pt x="1927" y="164"/>
                  </a:lnTo>
                  <a:lnTo>
                    <a:pt x="1923" y="143"/>
                  </a:lnTo>
                  <a:lnTo>
                    <a:pt x="1917" y="122"/>
                  </a:lnTo>
                  <a:lnTo>
                    <a:pt x="1909" y="104"/>
                  </a:lnTo>
                  <a:lnTo>
                    <a:pt x="1898" y="86"/>
                  </a:lnTo>
                  <a:lnTo>
                    <a:pt x="1887" y="71"/>
                  </a:lnTo>
                  <a:lnTo>
                    <a:pt x="1874" y="57"/>
                  </a:lnTo>
                  <a:lnTo>
                    <a:pt x="1860" y="43"/>
                  </a:lnTo>
                  <a:lnTo>
                    <a:pt x="1843" y="32"/>
                  </a:lnTo>
                  <a:lnTo>
                    <a:pt x="1826" y="23"/>
                  </a:lnTo>
                  <a:lnTo>
                    <a:pt x="1806" y="14"/>
                  </a:lnTo>
                  <a:lnTo>
                    <a:pt x="1786" y="8"/>
                  </a:lnTo>
                  <a:lnTo>
                    <a:pt x="1764" y="4"/>
                  </a:lnTo>
                  <a:lnTo>
                    <a:pt x="1741" y="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5160" y="3974"/>
              <a:ext cx="76" cy="107"/>
            </a:xfrm>
            <a:custGeom>
              <a:avLst/>
              <a:gdLst>
                <a:gd name="T0" fmla="*/ 0 w 305"/>
                <a:gd name="T1" fmla="*/ 407 h 428"/>
                <a:gd name="T2" fmla="*/ 0 w 305"/>
                <a:gd name="T3" fmla="*/ 407 h 428"/>
                <a:gd name="T4" fmla="*/ 13 w 305"/>
                <a:gd name="T5" fmla="*/ 411 h 428"/>
                <a:gd name="T6" fmla="*/ 47 w 305"/>
                <a:gd name="T7" fmla="*/ 418 h 428"/>
                <a:gd name="T8" fmla="*/ 71 w 305"/>
                <a:gd name="T9" fmla="*/ 421 h 428"/>
                <a:gd name="T10" fmla="*/ 98 w 305"/>
                <a:gd name="T11" fmla="*/ 425 h 428"/>
                <a:gd name="T12" fmla="*/ 129 w 305"/>
                <a:gd name="T13" fmla="*/ 427 h 428"/>
                <a:gd name="T14" fmla="*/ 163 w 305"/>
                <a:gd name="T15" fmla="*/ 428 h 428"/>
                <a:gd name="T16" fmla="*/ 163 w 305"/>
                <a:gd name="T17" fmla="*/ 428 h 428"/>
                <a:gd name="T18" fmla="*/ 197 w 305"/>
                <a:gd name="T19" fmla="*/ 427 h 428"/>
                <a:gd name="T20" fmla="*/ 226 w 305"/>
                <a:gd name="T21" fmla="*/ 426 h 428"/>
                <a:gd name="T22" fmla="*/ 251 w 305"/>
                <a:gd name="T23" fmla="*/ 424 h 428"/>
                <a:gd name="T24" fmla="*/ 270 w 305"/>
                <a:gd name="T25" fmla="*/ 422 h 428"/>
                <a:gd name="T26" fmla="*/ 297 w 305"/>
                <a:gd name="T27" fmla="*/ 419 h 428"/>
                <a:gd name="T28" fmla="*/ 305 w 305"/>
                <a:gd name="T29" fmla="*/ 417 h 428"/>
                <a:gd name="T30" fmla="*/ 305 w 305"/>
                <a:gd name="T31" fmla="*/ 346 h 428"/>
                <a:gd name="T32" fmla="*/ 305 w 305"/>
                <a:gd name="T33" fmla="*/ 346 h 428"/>
                <a:gd name="T34" fmla="*/ 297 w 305"/>
                <a:gd name="T35" fmla="*/ 347 h 428"/>
                <a:gd name="T36" fmla="*/ 272 w 305"/>
                <a:gd name="T37" fmla="*/ 351 h 428"/>
                <a:gd name="T38" fmla="*/ 235 w 305"/>
                <a:gd name="T39" fmla="*/ 354 h 428"/>
                <a:gd name="T40" fmla="*/ 213 w 305"/>
                <a:gd name="T41" fmla="*/ 355 h 428"/>
                <a:gd name="T42" fmla="*/ 188 w 305"/>
                <a:gd name="T43" fmla="*/ 355 h 428"/>
                <a:gd name="T44" fmla="*/ 188 w 305"/>
                <a:gd name="T45" fmla="*/ 355 h 428"/>
                <a:gd name="T46" fmla="*/ 167 w 305"/>
                <a:gd name="T47" fmla="*/ 355 h 428"/>
                <a:gd name="T48" fmla="*/ 149 w 305"/>
                <a:gd name="T49" fmla="*/ 354 h 428"/>
                <a:gd name="T50" fmla="*/ 118 w 305"/>
                <a:gd name="T51" fmla="*/ 351 h 428"/>
                <a:gd name="T52" fmla="*/ 99 w 305"/>
                <a:gd name="T53" fmla="*/ 349 h 428"/>
                <a:gd name="T54" fmla="*/ 92 w 305"/>
                <a:gd name="T55" fmla="*/ 348 h 428"/>
                <a:gd name="T56" fmla="*/ 92 w 305"/>
                <a:gd name="T57" fmla="*/ 247 h 428"/>
                <a:gd name="T58" fmla="*/ 276 w 305"/>
                <a:gd name="T59" fmla="*/ 247 h 428"/>
                <a:gd name="T60" fmla="*/ 276 w 305"/>
                <a:gd name="T61" fmla="*/ 175 h 428"/>
                <a:gd name="T62" fmla="*/ 92 w 305"/>
                <a:gd name="T63" fmla="*/ 175 h 428"/>
                <a:gd name="T64" fmla="*/ 92 w 305"/>
                <a:gd name="T65" fmla="*/ 79 h 428"/>
                <a:gd name="T66" fmla="*/ 92 w 305"/>
                <a:gd name="T67" fmla="*/ 79 h 428"/>
                <a:gd name="T68" fmla="*/ 99 w 305"/>
                <a:gd name="T69" fmla="*/ 78 h 428"/>
                <a:gd name="T70" fmla="*/ 117 w 305"/>
                <a:gd name="T71" fmla="*/ 76 h 428"/>
                <a:gd name="T72" fmla="*/ 145 w 305"/>
                <a:gd name="T73" fmla="*/ 74 h 428"/>
                <a:gd name="T74" fmla="*/ 182 w 305"/>
                <a:gd name="T75" fmla="*/ 73 h 428"/>
                <a:gd name="T76" fmla="*/ 182 w 305"/>
                <a:gd name="T77" fmla="*/ 73 h 428"/>
                <a:gd name="T78" fmla="*/ 205 w 305"/>
                <a:gd name="T79" fmla="*/ 73 h 428"/>
                <a:gd name="T80" fmla="*/ 226 w 305"/>
                <a:gd name="T81" fmla="*/ 74 h 428"/>
                <a:gd name="T82" fmla="*/ 263 w 305"/>
                <a:gd name="T83" fmla="*/ 77 h 428"/>
                <a:gd name="T84" fmla="*/ 289 w 305"/>
                <a:gd name="T85" fmla="*/ 80 h 428"/>
                <a:gd name="T86" fmla="*/ 298 w 305"/>
                <a:gd name="T87" fmla="*/ 82 h 428"/>
                <a:gd name="T88" fmla="*/ 298 w 305"/>
                <a:gd name="T89" fmla="*/ 10 h 428"/>
                <a:gd name="T90" fmla="*/ 298 w 305"/>
                <a:gd name="T91" fmla="*/ 10 h 428"/>
                <a:gd name="T92" fmla="*/ 289 w 305"/>
                <a:gd name="T93" fmla="*/ 9 h 428"/>
                <a:gd name="T94" fmla="*/ 264 w 305"/>
                <a:gd name="T95" fmla="*/ 5 h 428"/>
                <a:gd name="T96" fmla="*/ 224 w 305"/>
                <a:gd name="T97" fmla="*/ 2 h 428"/>
                <a:gd name="T98" fmla="*/ 200 w 305"/>
                <a:gd name="T99" fmla="*/ 1 h 428"/>
                <a:gd name="T100" fmla="*/ 172 w 305"/>
                <a:gd name="T101" fmla="*/ 0 h 428"/>
                <a:gd name="T102" fmla="*/ 172 w 305"/>
                <a:gd name="T103" fmla="*/ 0 h 428"/>
                <a:gd name="T104" fmla="*/ 134 w 305"/>
                <a:gd name="T105" fmla="*/ 1 h 428"/>
                <a:gd name="T106" fmla="*/ 102 w 305"/>
                <a:gd name="T107" fmla="*/ 3 h 428"/>
                <a:gd name="T108" fmla="*/ 72 w 305"/>
                <a:gd name="T109" fmla="*/ 6 h 428"/>
                <a:gd name="T110" fmla="*/ 47 w 305"/>
                <a:gd name="T111" fmla="*/ 9 h 428"/>
                <a:gd name="T112" fmla="*/ 27 w 305"/>
                <a:gd name="T113" fmla="*/ 13 h 428"/>
                <a:gd name="T114" fmla="*/ 13 w 305"/>
                <a:gd name="T115" fmla="*/ 15 h 428"/>
                <a:gd name="T116" fmla="*/ 0 w 305"/>
                <a:gd name="T117" fmla="*/ 19 h 428"/>
                <a:gd name="T118" fmla="*/ 0 w 305"/>
                <a:gd name="T119" fmla="*/ 40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5" h="428">
                  <a:moveTo>
                    <a:pt x="0" y="407"/>
                  </a:moveTo>
                  <a:lnTo>
                    <a:pt x="0" y="407"/>
                  </a:lnTo>
                  <a:lnTo>
                    <a:pt x="13" y="411"/>
                  </a:lnTo>
                  <a:lnTo>
                    <a:pt x="47" y="418"/>
                  </a:lnTo>
                  <a:lnTo>
                    <a:pt x="71" y="421"/>
                  </a:lnTo>
                  <a:lnTo>
                    <a:pt x="98" y="425"/>
                  </a:lnTo>
                  <a:lnTo>
                    <a:pt x="129" y="427"/>
                  </a:lnTo>
                  <a:lnTo>
                    <a:pt x="163" y="428"/>
                  </a:lnTo>
                  <a:lnTo>
                    <a:pt x="163" y="428"/>
                  </a:lnTo>
                  <a:lnTo>
                    <a:pt x="197" y="427"/>
                  </a:lnTo>
                  <a:lnTo>
                    <a:pt x="226" y="426"/>
                  </a:lnTo>
                  <a:lnTo>
                    <a:pt x="251" y="424"/>
                  </a:lnTo>
                  <a:lnTo>
                    <a:pt x="270" y="422"/>
                  </a:lnTo>
                  <a:lnTo>
                    <a:pt x="297" y="419"/>
                  </a:lnTo>
                  <a:lnTo>
                    <a:pt x="305" y="417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297" y="347"/>
                  </a:lnTo>
                  <a:lnTo>
                    <a:pt x="272" y="351"/>
                  </a:lnTo>
                  <a:lnTo>
                    <a:pt x="235" y="354"/>
                  </a:lnTo>
                  <a:lnTo>
                    <a:pt x="213" y="355"/>
                  </a:lnTo>
                  <a:lnTo>
                    <a:pt x="188" y="355"/>
                  </a:lnTo>
                  <a:lnTo>
                    <a:pt x="188" y="355"/>
                  </a:lnTo>
                  <a:lnTo>
                    <a:pt x="167" y="355"/>
                  </a:lnTo>
                  <a:lnTo>
                    <a:pt x="149" y="354"/>
                  </a:lnTo>
                  <a:lnTo>
                    <a:pt x="118" y="351"/>
                  </a:lnTo>
                  <a:lnTo>
                    <a:pt x="99" y="349"/>
                  </a:lnTo>
                  <a:lnTo>
                    <a:pt x="92" y="348"/>
                  </a:lnTo>
                  <a:lnTo>
                    <a:pt x="92" y="247"/>
                  </a:lnTo>
                  <a:lnTo>
                    <a:pt x="276" y="247"/>
                  </a:lnTo>
                  <a:lnTo>
                    <a:pt x="276" y="175"/>
                  </a:lnTo>
                  <a:lnTo>
                    <a:pt x="92" y="175"/>
                  </a:lnTo>
                  <a:lnTo>
                    <a:pt x="92" y="79"/>
                  </a:lnTo>
                  <a:lnTo>
                    <a:pt x="92" y="79"/>
                  </a:lnTo>
                  <a:lnTo>
                    <a:pt x="99" y="78"/>
                  </a:lnTo>
                  <a:lnTo>
                    <a:pt x="117" y="76"/>
                  </a:lnTo>
                  <a:lnTo>
                    <a:pt x="145" y="74"/>
                  </a:lnTo>
                  <a:lnTo>
                    <a:pt x="182" y="73"/>
                  </a:lnTo>
                  <a:lnTo>
                    <a:pt x="182" y="73"/>
                  </a:lnTo>
                  <a:lnTo>
                    <a:pt x="205" y="73"/>
                  </a:lnTo>
                  <a:lnTo>
                    <a:pt x="226" y="74"/>
                  </a:lnTo>
                  <a:lnTo>
                    <a:pt x="263" y="77"/>
                  </a:lnTo>
                  <a:lnTo>
                    <a:pt x="289" y="80"/>
                  </a:lnTo>
                  <a:lnTo>
                    <a:pt x="298" y="82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9" y="9"/>
                  </a:lnTo>
                  <a:lnTo>
                    <a:pt x="264" y="5"/>
                  </a:lnTo>
                  <a:lnTo>
                    <a:pt x="224" y="2"/>
                  </a:lnTo>
                  <a:lnTo>
                    <a:pt x="20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34" y="1"/>
                  </a:lnTo>
                  <a:lnTo>
                    <a:pt x="102" y="3"/>
                  </a:lnTo>
                  <a:lnTo>
                    <a:pt x="72" y="6"/>
                  </a:lnTo>
                  <a:lnTo>
                    <a:pt x="47" y="9"/>
                  </a:lnTo>
                  <a:lnTo>
                    <a:pt x="27" y="13"/>
                  </a:lnTo>
                  <a:lnTo>
                    <a:pt x="13" y="15"/>
                  </a:lnTo>
                  <a:lnTo>
                    <a:pt x="0" y="19"/>
                  </a:lnTo>
                  <a:lnTo>
                    <a:pt x="0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4767" y="3974"/>
              <a:ext cx="124" cy="105"/>
            </a:xfrm>
            <a:custGeom>
              <a:avLst/>
              <a:gdLst>
                <a:gd name="T0" fmla="*/ 255 w 496"/>
                <a:gd name="T1" fmla="*/ 246 h 422"/>
                <a:gd name="T2" fmla="*/ 255 w 496"/>
                <a:gd name="T3" fmla="*/ 246 h 422"/>
                <a:gd name="T4" fmla="*/ 251 w 496"/>
                <a:gd name="T5" fmla="*/ 257 h 422"/>
                <a:gd name="T6" fmla="*/ 248 w 496"/>
                <a:gd name="T7" fmla="*/ 270 h 422"/>
                <a:gd name="T8" fmla="*/ 248 w 496"/>
                <a:gd name="T9" fmla="*/ 270 h 422"/>
                <a:gd name="T10" fmla="*/ 244 w 496"/>
                <a:gd name="T11" fmla="*/ 257 h 422"/>
                <a:gd name="T12" fmla="*/ 241 w 496"/>
                <a:gd name="T13" fmla="*/ 246 h 422"/>
                <a:gd name="T14" fmla="*/ 159 w 496"/>
                <a:gd name="T15" fmla="*/ 39 h 422"/>
                <a:gd name="T16" fmla="*/ 159 w 496"/>
                <a:gd name="T17" fmla="*/ 39 h 422"/>
                <a:gd name="T18" fmla="*/ 153 w 496"/>
                <a:gd name="T19" fmla="*/ 28 h 422"/>
                <a:gd name="T20" fmla="*/ 147 w 496"/>
                <a:gd name="T21" fmla="*/ 19 h 422"/>
                <a:gd name="T22" fmla="*/ 140 w 496"/>
                <a:gd name="T23" fmla="*/ 11 h 422"/>
                <a:gd name="T24" fmla="*/ 132 w 496"/>
                <a:gd name="T25" fmla="*/ 7 h 422"/>
                <a:gd name="T26" fmla="*/ 122 w 496"/>
                <a:gd name="T27" fmla="*/ 3 h 422"/>
                <a:gd name="T28" fmla="*/ 110 w 496"/>
                <a:gd name="T29" fmla="*/ 1 h 422"/>
                <a:gd name="T30" fmla="*/ 98 w 496"/>
                <a:gd name="T31" fmla="*/ 1 h 422"/>
                <a:gd name="T32" fmla="*/ 84 w 496"/>
                <a:gd name="T33" fmla="*/ 0 h 422"/>
                <a:gd name="T34" fmla="*/ 84 w 496"/>
                <a:gd name="T35" fmla="*/ 0 h 422"/>
                <a:gd name="T36" fmla="*/ 58 w 496"/>
                <a:gd name="T37" fmla="*/ 1 h 422"/>
                <a:gd name="T38" fmla="*/ 42 w 496"/>
                <a:gd name="T39" fmla="*/ 2 h 422"/>
                <a:gd name="T40" fmla="*/ 0 w 496"/>
                <a:gd name="T41" fmla="*/ 422 h 422"/>
                <a:gd name="T42" fmla="*/ 93 w 496"/>
                <a:gd name="T43" fmla="*/ 422 h 422"/>
                <a:gd name="T44" fmla="*/ 113 w 496"/>
                <a:gd name="T45" fmla="*/ 140 h 422"/>
                <a:gd name="T46" fmla="*/ 201 w 496"/>
                <a:gd name="T47" fmla="*/ 353 h 422"/>
                <a:gd name="T48" fmla="*/ 201 w 496"/>
                <a:gd name="T49" fmla="*/ 353 h 422"/>
                <a:gd name="T50" fmla="*/ 204 w 496"/>
                <a:gd name="T51" fmla="*/ 359 h 422"/>
                <a:gd name="T52" fmla="*/ 208 w 496"/>
                <a:gd name="T53" fmla="*/ 364 h 422"/>
                <a:gd name="T54" fmla="*/ 213 w 496"/>
                <a:gd name="T55" fmla="*/ 368 h 422"/>
                <a:gd name="T56" fmla="*/ 218 w 496"/>
                <a:gd name="T57" fmla="*/ 371 h 422"/>
                <a:gd name="T58" fmla="*/ 224 w 496"/>
                <a:gd name="T59" fmla="*/ 373 h 422"/>
                <a:gd name="T60" fmla="*/ 231 w 496"/>
                <a:gd name="T61" fmla="*/ 376 h 422"/>
                <a:gd name="T62" fmla="*/ 239 w 496"/>
                <a:gd name="T63" fmla="*/ 377 h 422"/>
                <a:gd name="T64" fmla="*/ 248 w 496"/>
                <a:gd name="T65" fmla="*/ 377 h 422"/>
                <a:gd name="T66" fmla="*/ 248 w 496"/>
                <a:gd name="T67" fmla="*/ 377 h 422"/>
                <a:gd name="T68" fmla="*/ 257 w 496"/>
                <a:gd name="T69" fmla="*/ 377 h 422"/>
                <a:gd name="T70" fmla="*/ 266 w 496"/>
                <a:gd name="T71" fmla="*/ 376 h 422"/>
                <a:gd name="T72" fmla="*/ 273 w 496"/>
                <a:gd name="T73" fmla="*/ 373 h 422"/>
                <a:gd name="T74" fmla="*/ 279 w 496"/>
                <a:gd name="T75" fmla="*/ 371 h 422"/>
                <a:gd name="T76" fmla="*/ 284 w 496"/>
                <a:gd name="T77" fmla="*/ 368 h 422"/>
                <a:gd name="T78" fmla="*/ 288 w 496"/>
                <a:gd name="T79" fmla="*/ 364 h 422"/>
                <a:gd name="T80" fmla="*/ 291 w 496"/>
                <a:gd name="T81" fmla="*/ 359 h 422"/>
                <a:gd name="T82" fmla="*/ 294 w 496"/>
                <a:gd name="T83" fmla="*/ 353 h 422"/>
                <a:gd name="T84" fmla="*/ 382 w 496"/>
                <a:gd name="T85" fmla="*/ 140 h 422"/>
                <a:gd name="T86" fmla="*/ 403 w 496"/>
                <a:gd name="T87" fmla="*/ 422 h 422"/>
                <a:gd name="T88" fmla="*/ 496 w 496"/>
                <a:gd name="T89" fmla="*/ 422 h 422"/>
                <a:gd name="T90" fmla="*/ 454 w 496"/>
                <a:gd name="T91" fmla="*/ 2 h 422"/>
                <a:gd name="T92" fmla="*/ 454 w 496"/>
                <a:gd name="T93" fmla="*/ 2 h 422"/>
                <a:gd name="T94" fmla="*/ 438 w 496"/>
                <a:gd name="T95" fmla="*/ 1 h 422"/>
                <a:gd name="T96" fmla="*/ 412 w 496"/>
                <a:gd name="T97" fmla="*/ 0 h 422"/>
                <a:gd name="T98" fmla="*/ 412 w 496"/>
                <a:gd name="T99" fmla="*/ 0 h 422"/>
                <a:gd name="T100" fmla="*/ 397 w 496"/>
                <a:gd name="T101" fmla="*/ 1 h 422"/>
                <a:gd name="T102" fmla="*/ 385 w 496"/>
                <a:gd name="T103" fmla="*/ 1 h 422"/>
                <a:gd name="T104" fmla="*/ 374 w 496"/>
                <a:gd name="T105" fmla="*/ 3 h 422"/>
                <a:gd name="T106" fmla="*/ 365 w 496"/>
                <a:gd name="T107" fmla="*/ 7 h 422"/>
                <a:gd name="T108" fmla="*/ 356 w 496"/>
                <a:gd name="T109" fmla="*/ 11 h 422"/>
                <a:gd name="T110" fmla="*/ 348 w 496"/>
                <a:gd name="T111" fmla="*/ 19 h 422"/>
                <a:gd name="T112" fmla="*/ 342 w 496"/>
                <a:gd name="T113" fmla="*/ 28 h 422"/>
                <a:gd name="T114" fmla="*/ 337 w 496"/>
                <a:gd name="T115" fmla="*/ 39 h 422"/>
                <a:gd name="T116" fmla="*/ 255 w 496"/>
                <a:gd name="T117" fmla="*/ 2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6" h="422">
                  <a:moveTo>
                    <a:pt x="255" y="246"/>
                  </a:moveTo>
                  <a:lnTo>
                    <a:pt x="255" y="246"/>
                  </a:lnTo>
                  <a:lnTo>
                    <a:pt x="251" y="257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4" y="257"/>
                  </a:lnTo>
                  <a:lnTo>
                    <a:pt x="241" y="246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3" y="28"/>
                  </a:lnTo>
                  <a:lnTo>
                    <a:pt x="147" y="19"/>
                  </a:lnTo>
                  <a:lnTo>
                    <a:pt x="140" y="11"/>
                  </a:lnTo>
                  <a:lnTo>
                    <a:pt x="132" y="7"/>
                  </a:lnTo>
                  <a:lnTo>
                    <a:pt x="122" y="3"/>
                  </a:lnTo>
                  <a:lnTo>
                    <a:pt x="110" y="1"/>
                  </a:lnTo>
                  <a:lnTo>
                    <a:pt x="98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8" y="1"/>
                  </a:lnTo>
                  <a:lnTo>
                    <a:pt x="42" y="2"/>
                  </a:lnTo>
                  <a:lnTo>
                    <a:pt x="0" y="422"/>
                  </a:lnTo>
                  <a:lnTo>
                    <a:pt x="93" y="422"/>
                  </a:lnTo>
                  <a:lnTo>
                    <a:pt x="113" y="140"/>
                  </a:lnTo>
                  <a:lnTo>
                    <a:pt x="201" y="353"/>
                  </a:lnTo>
                  <a:lnTo>
                    <a:pt x="201" y="353"/>
                  </a:lnTo>
                  <a:lnTo>
                    <a:pt x="204" y="359"/>
                  </a:lnTo>
                  <a:lnTo>
                    <a:pt x="208" y="364"/>
                  </a:lnTo>
                  <a:lnTo>
                    <a:pt x="213" y="368"/>
                  </a:lnTo>
                  <a:lnTo>
                    <a:pt x="218" y="371"/>
                  </a:lnTo>
                  <a:lnTo>
                    <a:pt x="224" y="373"/>
                  </a:lnTo>
                  <a:lnTo>
                    <a:pt x="231" y="376"/>
                  </a:lnTo>
                  <a:lnTo>
                    <a:pt x="239" y="377"/>
                  </a:lnTo>
                  <a:lnTo>
                    <a:pt x="248" y="377"/>
                  </a:lnTo>
                  <a:lnTo>
                    <a:pt x="248" y="377"/>
                  </a:lnTo>
                  <a:lnTo>
                    <a:pt x="257" y="377"/>
                  </a:lnTo>
                  <a:lnTo>
                    <a:pt x="266" y="376"/>
                  </a:lnTo>
                  <a:lnTo>
                    <a:pt x="273" y="373"/>
                  </a:lnTo>
                  <a:lnTo>
                    <a:pt x="279" y="371"/>
                  </a:lnTo>
                  <a:lnTo>
                    <a:pt x="284" y="368"/>
                  </a:lnTo>
                  <a:lnTo>
                    <a:pt x="288" y="364"/>
                  </a:lnTo>
                  <a:lnTo>
                    <a:pt x="291" y="359"/>
                  </a:lnTo>
                  <a:lnTo>
                    <a:pt x="294" y="353"/>
                  </a:lnTo>
                  <a:lnTo>
                    <a:pt x="382" y="140"/>
                  </a:lnTo>
                  <a:lnTo>
                    <a:pt x="403" y="422"/>
                  </a:lnTo>
                  <a:lnTo>
                    <a:pt x="496" y="422"/>
                  </a:lnTo>
                  <a:lnTo>
                    <a:pt x="454" y="2"/>
                  </a:lnTo>
                  <a:lnTo>
                    <a:pt x="454" y="2"/>
                  </a:lnTo>
                  <a:lnTo>
                    <a:pt x="438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97" y="1"/>
                  </a:lnTo>
                  <a:lnTo>
                    <a:pt x="385" y="1"/>
                  </a:lnTo>
                  <a:lnTo>
                    <a:pt x="374" y="3"/>
                  </a:lnTo>
                  <a:lnTo>
                    <a:pt x="365" y="7"/>
                  </a:lnTo>
                  <a:lnTo>
                    <a:pt x="356" y="11"/>
                  </a:lnTo>
                  <a:lnTo>
                    <a:pt x="348" y="19"/>
                  </a:lnTo>
                  <a:lnTo>
                    <a:pt x="342" y="28"/>
                  </a:lnTo>
                  <a:lnTo>
                    <a:pt x="337" y="39"/>
                  </a:lnTo>
                  <a:lnTo>
                    <a:pt x="255" y="2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4671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1 w 171"/>
                <a:gd name="T5" fmla="*/ 99 h 116"/>
                <a:gd name="T6" fmla="*/ 125 w 171"/>
                <a:gd name="T7" fmla="*/ 108 h 116"/>
                <a:gd name="T8" fmla="*/ 110 w 171"/>
                <a:gd name="T9" fmla="*/ 111 h 116"/>
                <a:gd name="T10" fmla="*/ 96 w 171"/>
                <a:gd name="T11" fmla="*/ 114 h 116"/>
                <a:gd name="T12" fmla="*/ 82 w 171"/>
                <a:gd name="T13" fmla="*/ 116 h 116"/>
                <a:gd name="T14" fmla="*/ 67 w 171"/>
                <a:gd name="T15" fmla="*/ 116 h 116"/>
                <a:gd name="T16" fmla="*/ 67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30 w 171"/>
                <a:gd name="T23" fmla="*/ 110 h 116"/>
                <a:gd name="T24" fmla="*/ 24 w 171"/>
                <a:gd name="T25" fmla="*/ 108 h 116"/>
                <a:gd name="T26" fmla="*/ 19 w 171"/>
                <a:gd name="T27" fmla="*/ 105 h 116"/>
                <a:gd name="T28" fmla="*/ 15 w 171"/>
                <a:gd name="T29" fmla="*/ 101 h 116"/>
                <a:gd name="T30" fmla="*/ 11 w 171"/>
                <a:gd name="T31" fmla="*/ 97 h 116"/>
                <a:gd name="T32" fmla="*/ 8 w 171"/>
                <a:gd name="T33" fmla="*/ 92 h 116"/>
                <a:gd name="T34" fmla="*/ 5 w 171"/>
                <a:gd name="T35" fmla="*/ 87 h 116"/>
                <a:gd name="T36" fmla="*/ 3 w 171"/>
                <a:gd name="T37" fmla="*/ 82 h 116"/>
                <a:gd name="T38" fmla="*/ 2 w 171"/>
                <a:gd name="T39" fmla="*/ 76 h 116"/>
                <a:gd name="T40" fmla="*/ 1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6 w 171"/>
                <a:gd name="T51" fmla="*/ 33 h 116"/>
                <a:gd name="T52" fmla="*/ 9 w 171"/>
                <a:gd name="T53" fmla="*/ 27 h 116"/>
                <a:gd name="T54" fmla="*/ 13 w 171"/>
                <a:gd name="T55" fmla="*/ 23 h 116"/>
                <a:gd name="T56" fmla="*/ 16 w 171"/>
                <a:gd name="T57" fmla="*/ 19 h 116"/>
                <a:gd name="T58" fmla="*/ 21 w 171"/>
                <a:gd name="T59" fmla="*/ 16 h 116"/>
                <a:gd name="T60" fmla="*/ 26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2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1" y="99"/>
                  </a:lnTo>
                  <a:lnTo>
                    <a:pt x="125" y="108"/>
                  </a:lnTo>
                  <a:lnTo>
                    <a:pt x="110" y="111"/>
                  </a:lnTo>
                  <a:lnTo>
                    <a:pt x="96" y="114"/>
                  </a:lnTo>
                  <a:lnTo>
                    <a:pt x="82" y="116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30" y="110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8" y="92"/>
                  </a:lnTo>
                  <a:lnTo>
                    <a:pt x="5" y="87"/>
                  </a:lnTo>
                  <a:lnTo>
                    <a:pt x="3" y="82"/>
                  </a:lnTo>
                  <a:lnTo>
                    <a:pt x="2" y="76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6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2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4649" y="3974"/>
              <a:ext cx="88" cy="107"/>
            </a:xfrm>
            <a:custGeom>
              <a:avLst/>
              <a:gdLst>
                <a:gd name="T0" fmla="*/ 205 w 352"/>
                <a:gd name="T1" fmla="*/ 0 h 428"/>
                <a:gd name="T2" fmla="*/ 147 w 352"/>
                <a:gd name="T3" fmla="*/ 4 h 428"/>
                <a:gd name="T4" fmla="*/ 97 w 352"/>
                <a:gd name="T5" fmla="*/ 12 h 428"/>
                <a:gd name="T6" fmla="*/ 58 w 352"/>
                <a:gd name="T7" fmla="*/ 23 h 428"/>
                <a:gd name="T8" fmla="*/ 33 w 352"/>
                <a:gd name="T9" fmla="*/ 33 h 428"/>
                <a:gd name="T10" fmla="*/ 52 w 352"/>
                <a:gd name="T11" fmla="*/ 102 h 428"/>
                <a:gd name="T12" fmla="*/ 92 w 352"/>
                <a:gd name="T13" fmla="*/ 91 h 428"/>
                <a:gd name="T14" fmla="*/ 133 w 352"/>
                <a:gd name="T15" fmla="*/ 82 h 428"/>
                <a:gd name="T16" fmla="*/ 179 w 352"/>
                <a:gd name="T17" fmla="*/ 79 h 428"/>
                <a:gd name="T18" fmla="*/ 197 w 352"/>
                <a:gd name="T19" fmla="*/ 80 h 428"/>
                <a:gd name="T20" fmla="*/ 221 w 352"/>
                <a:gd name="T21" fmla="*/ 84 h 428"/>
                <a:gd name="T22" fmla="*/ 234 w 352"/>
                <a:gd name="T23" fmla="*/ 90 h 428"/>
                <a:gd name="T24" fmla="*/ 244 w 352"/>
                <a:gd name="T25" fmla="*/ 98 h 428"/>
                <a:gd name="T26" fmla="*/ 251 w 352"/>
                <a:gd name="T27" fmla="*/ 108 h 428"/>
                <a:gd name="T28" fmla="*/ 256 w 352"/>
                <a:gd name="T29" fmla="*/ 120 h 428"/>
                <a:gd name="T30" fmla="*/ 260 w 352"/>
                <a:gd name="T31" fmla="*/ 137 h 428"/>
                <a:gd name="T32" fmla="*/ 260 w 352"/>
                <a:gd name="T33" fmla="*/ 176 h 428"/>
                <a:gd name="T34" fmla="*/ 179 w 352"/>
                <a:gd name="T35" fmla="*/ 176 h 428"/>
                <a:gd name="T36" fmla="*/ 132 w 352"/>
                <a:gd name="T37" fmla="*/ 179 h 428"/>
                <a:gd name="T38" fmla="*/ 93 w 352"/>
                <a:gd name="T39" fmla="*/ 187 h 428"/>
                <a:gd name="T40" fmla="*/ 61 w 352"/>
                <a:gd name="T41" fmla="*/ 200 h 428"/>
                <a:gd name="T42" fmla="*/ 38 w 352"/>
                <a:gd name="T43" fmla="*/ 216 h 428"/>
                <a:gd name="T44" fmla="*/ 20 w 352"/>
                <a:gd name="T45" fmla="*/ 236 h 428"/>
                <a:gd name="T46" fmla="*/ 9 w 352"/>
                <a:gd name="T47" fmla="*/ 257 h 428"/>
                <a:gd name="T48" fmla="*/ 2 w 352"/>
                <a:gd name="T49" fmla="*/ 282 h 428"/>
                <a:gd name="T50" fmla="*/ 0 w 352"/>
                <a:gd name="T51" fmla="*/ 307 h 428"/>
                <a:gd name="T52" fmla="*/ 1 w 352"/>
                <a:gd name="T53" fmla="*/ 323 h 428"/>
                <a:gd name="T54" fmla="*/ 7 w 352"/>
                <a:gd name="T55" fmla="*/ 352 h 428"/>
                <a:gd name="T56" fmla="*/ 19 w 352"/>
                <a:gd name="T57" fmla="*/ 376 h 428"/>
                <a:gd name="T58" fmla="*/ 35 w 352"/>
                <a:gd name="T59" fmla="*/ 394 h 428"/>
                <a:gd name="T60" fmla="*/ 54 w 352"/>
                <a:gd name="T61" fmla="*/ 408 h 428"/>
                <a:gd name="T62" fmla="*/ 77 w 352"/>
                <a:gd name="T63" fmla="*/ 418 h 428"/>
                <a:gd name="T64" fmla="*/ 101 w 352"/>
                <a:gd name="T65" fmla="*/ 424 h 428"/>
                <a:gd name="T66" fmla="*/ 126 w 352"/>
                <a:gd name="T67" fmla="*/ 427 h 428"/>
                <a:gd name="T68" fmla="*/ 138 w 352"/>
                <a:gd name="T69" fmla="*/ 428 h 428"/>
                <a:gd name="T70" fmla="*/ 164 w 352"/>
                <a:gd name="T71" fmla="*/ 426 h 428"/>
                <a:gd name="T72" fmla="*/ 209 w 352"/>
                <a:gd name="T73" fmla="*/ 418 h 428"/>
                <a:gd name="T74" fmla="*/ 241 w 352"/>
                <a:gd name="T75" fmla="*/ 406 h 428"/>
                <a:gd name="T76" fmla="*/ 260 w 352"/>
                <a:gd name="T77" fmla="*/ 397 h 428"/>
                <a:gd name="T78" fmla="*/ 264 w 352"/>
                <a:gd name="T79" fmla="*/ 396 h 428"/>
                <a:gd name="T80" fmla="*/ 270 w 352"/>
                <a:gd name="T81" fmla="*/ 398 h 428"/>
                <a:gd name="T82" fmla="*/ 284 w 352"/>
                <a:gd name="T83" fmla="*/ 404 h 428"/>
                <a:gd name="T84" fmla="*/ 311 w 352"/>
                <a:gd name="T85" fmla="*/ 411 h 428"/>
                <a:gd name="T86" fmla="*/ 352 w 352"/>
                <a:gd name="T87" fmla="*/ 413 h 428"/>
                <a:gd name="T88" fmla="*/ 352 w 352"/>
                <a:gd name="T89" fmla="*/ 122 h 428"/>
                <a:gd name="T90" fmla="*/ 350 w 352"/>
                <a:gd name="T91" fmla="*/ 92 h 428"/>
                <a:gd name="T92" fmla="*/ 343 w 352"/>
                <a:gd name="T93" fmla="*/ 66 h 428"/>
                <a:gd name="T94" fmla="*/ 331 w 352"/>
                <a:gd name="T95" fmla="*/ 45 h 428"/>
                <a:gd name="T96" fmla="*/ 314 w 352"/>
                <a:gd name="T97" fmla="*/ 29 h 428"/>
                <a:gd name="T98" fmla="*/ 293 w 352"/>
                <a:gd name="T99" fmla="*/ 15 h 428"/>
                <a:gd name="T100" fmla="*/ 268 w 352"/>
                <a:gd name="T101" fmla="*/ 7 h 428"/>
                <a:gd name="T102" fmla="*/ 238 w 352"/>
                <a:gd name="T103" fmla="*/ 2 h 428"/>
                <a:gd name="T104" fmla="*/ 205 w 352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28"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4" name="Freeform 10"/>
            <p:cNvSpPr>
              <a:spLocks/>
            </p:cNvSpPr>
            <p:nvPr userDrawn="1"/>
          </p:nvSpPr>
          <p:spPr bwMode="auto">
            <a:xfrm>
              <a:off x="4936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2 w 171"/>
                <a:gd name="T5" fmla="*/ 99 h 116"/>
                <a:gd name="T6" fmla="*/ 125 w 171"/>
                <a:gd name="T7" fmla="*/ 108 h 116"/>
                <a:gd name="T8" fmla="*/ 111 w 171"/>
                <a:gd name="T9" fmla="*/ 111 h 116"/>
                <a:gd name="T10" fmla="*/ 95 w 171"/>
                <a:gd name="T11" fmla="*/ 114 h 116"/>
                <a:gd name="T12" fmla="*/ 81 w 171"/>
                <a:gd name="T13" fmla="*/ 116 h 116"/>
                <a:gd name="T14" fmla="*/ 68 w 171"/>
                <a:gd name="T15" fmla="*/ 116 h 116"/>
                <a:gd name="T16" fmla="*/ 68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29 w 171"/>
                <a:gd name="T23" fmla="*/ 110 h 116"/>
                <a:gd name="T24" fmla="*/ 24 w 171"/>
                <a:gd name="T25" fmla="*/ 108 h 116"/>
                <a:gd name="T26" fmla="*/ 20 w 171"/>
                <a:gd name="T27" fmla="*/ 105 h 116"/>
                <a:gd name="T28" fmla="*/ 16 w 171"/>
                <a:gd name="T29" fmla="*/ 101 h 116"/>
                <a:gd name="T30" fmla="*/ 12 w 171"/>
                <a:gd name="T31" fmla="*/ 97 h 116"/>
                <a:gd name="T32" fmla="*/ 9 w 171"/>
                <a:gd name="T33" fmla="*/ 92 h 116"/>
                <a:gd name="T34" fmla="*/ 6 w 171"/>
                <a:gd name="T35" fmla="*/ 87 h 116"/>
                <a:gd name="T36" fmla="*/ 3 w 171"/>
                <a:gd name="T37" fmla="*/ 82 h 116"/>
                <a:gd name="T38" fmla="*/ 1 w 171"/>
                <a:gd name="T39" fmla="*/ 76 h 116"/>
                <a:gd name="T40" fmla="*/ 0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7 w 171"/>
                <a:gd name="T51" fmla="*/ 33 h 116"/>
                <a:gd name="T52" fmla="*/ 10 w 171"/>
                <a:gd name="T53" fmla="*/ 27 h 116"/>
                <a:gd name="T54" fmla="*/ 13 w 171"/>
                <a:gd name="T55" fmla="*/ 23 h 116"/>
                <a:gd name="T56" fmla="*/ 17 w 171"/>
                <a:gd name="T57" fmla="*/ 19 h 116"/>
                <a:gd name="T58" fmla="*/ 22 w 171"/>
                <a:gd name="T59" fmla="*/ 16 h 116"/>
                <a:gd name="T60" fmla="*/ 27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3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2" y="99"/>
                  </a:lnTo>
                  <a:lnTo>
                    <a:pt x="125" y="108"/>
                  </a:lnTo>
                  <a:lnTo>
                    <a:pt x="111" y="111"/>
                  </a:lnTo>
                  <a:lnTo>
                    <a:pt x="95" y="114"/>
                  </a:lnTo>
                  <a:lnTo>
                    <a:pt x="81" y="116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29" y="110"/>
                  </a:lnTo>
                  <a:lnTo>
                    <a:pt x="24" y="108"/>
                  </a:lnTo>
                  <a:lnTo>
                    <a:pt x="20" y="105"/>
                  </a:lnTo>
                  <a:lnTo>
                    <a:pt x="16" y="101"/>
                  </a:lnTo>
                  <a:lnTo>
                    <a:pt x="12" y="97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7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3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5" name="Freeform 11"/>
            <p:cNvSpPr>
              <a:spLocks/>
            </p:cNvSpPr>
            <p:nvPr userDrawn="1"/>
          </p:nvSpPr>
          <p:spPr bwMode="auto">
            <a:xfrm>
              <a:off x="4914" y="3974"/>
              <a:ext cx="88" cy="107"/>
            </a:xfrm>
            <a:custGeom>
              <a:avLst/>
              <a:gdLst>
                <a:gd name="T0" fmla="*/ 206 w 353"/>
                <a:gd name="T1" fmla="*/ 0 h 428"/>
                <a:gd name="T2" fmla="*/ 148 w 353"/>
                <a:gd name="T3" fmla="*/ 4 h 428"/>
                <a:gd name="T4" fmla="*/ 98 w 353"/>
                <a:gd name="T5" fmla="*/ 12 h 428"/>
                <a:gd name="T6" fmla="*/ 59 w 353"/>
                <a:gd name="T7" fmla="*/ 23 h 428"/>
                <a:gd name="T8" fmla="*/ 33 w 353"/>
                <a:gd name="T9" fmla="*/ 33 h 428"/>
                <a:gd name="T10" fmla="*/ 53 w 353"/>
                <a:gd name="T11" fmla="*/ 102 h 428"/>
                <a:gd name="T12" fmla="*/ 92 w 353"/>
                <a:gd name="T13" fmla="*/ 91 h 428"/>
                <a:gd name="T14" fmla="*/ 132 w 353"/>
                <a:gd name="T15" fmla="*/ 82 h 428"/>
                <a:gd name="T16" fmla="*/ 178 w 353"/>
                <a:gd name="T17" fmla="*/ 79 h 428"/>
                <a:gd name="T18" fmla="*/ 198 w 353"/>
                <a:gd name="T19" fmla="*/ 80 h 428"/>
                <a:gd name="T20" fmla="*/ 221 w 353"/>
                <a:gd name="T21" fmla="*/ 84 h 428"/>
                <a:gd name="T22" fmla="*/ 233 w 353"/>
                <a:gd name="T23" fmla="*/ 90 h 428"/>
                <a:gd name="T24" fmla="*/ 244 w 353"/>
                <a:gd name="T25" fmla="*/ 98 h 428"/>
                <a:gd name="T26" fmla="*/ 252 w 353"/>
                <a:gd name="T27" fmla="*/ 108 h 428"/>
                <a:gd name="T28" fmla="*/ 257 w 353"/>
                <a:gd name="T29" fmla="*/ 120 h 428"/>
                <a:gd name="T30" fmla="*/ 259 w 353"/>
                <a:gd name="T31" fmla="*/ 137 h 428"/>
                <a:gd name="T32" fmla="*/ 260 w 353"/>
                <a:gd name="T33" fmla="*/ 176 h 428"/>
                <a:gd name="T34" fmla="*/ 178 w 353"/>
                <a:gd name="T35" fmla="*/ 176 h 428"/>
                <a:gd name="T36" fmla="*/ 131 w 353"/>
                <a:gd name="T37" fmla="*/ 179 h 428"/>
                <a:gd name="T38" fmla="*/ 92 w 353"/>
                <a:gd name="T39" fmla="*/ 187 h 428"/>
                <a:gd name="T40" fmla="*/ 62 w 353"/>
                <a:gd name="T41" fmla="*/ 200 h 428"/>
                <a:gd name="T42" fmla="*/ 38 w 353"/>
                <a:gd name="T43" fmla="*/ 216 h 428"/>
                <a:gd name="T44" fmla="*/ 21 w 353"/>
                <a:gd name="T45" fmla="*/ 236 h 428"/>
                <a:gd name="T46" fmla="*/ 9 w 353"/>
                <a:gd name="T47" fmla="*/ 257 h 428"/>
                <a:gd name="T48" fmla="*/ 3 w 353"/>
                <a:gd name="T49" fmla="*/ 282 h 428"/>
                <a:gd name="T50" fmla="*/ 0 w 353"/>
                <a:gd name="T51" fmla="*/ 307 h 428"/>
                <a:gd name="T52" fmla="*/ 2 w 353"/>
                <a:gd name="T53" fmla="*/ 323 h 428"/>
                <a:gd name="T54" fmla="*/ 8 w 353"/>
                <a:gd name="T55" fmla="*/ 352 h 428"/>
                <a:gd name="T56" fmla="*/ 19 w 353"/>
                <a:gd name="T57" fmla="*/ 376 h 428"/>
                <a:gd name="T58" fmla="*/ 35 w 353"/>
                <a:gd name="T59" fmla="*/ 394 h 428"/>
                <a:gd name="T60" fmla="*/ 55 w 353"/>
                <a:gd name="T61" fmla="*/ 408 h 428"/>
                <a:gd name="T62" fmla="*/ 77 w 353"/>
                <a:gd name="T63" fmla="*/ 418 h 428"/>
                <a:gd name="T64" fmla="*/ 101 w 353"/>
                <a:gd name="T65" fmla="*/ 424 h 428"/>
                <a:gd name="T66" fmla="*/ 125 w 353"/>
                <a:gd name="T67" fmla="*/ 427 h 428"/>
                <a:gd name="T68" fmla="*/ 137 w 353"/>
                <a:gd name="T69" fmla="*/ 428 h 428"/>
                <a:gd name="T70" fmla="*/ 165 w 353"/>
                <a:gd name="T71" fmla="*/ 426 h 428"/>
                <a:gd name="T72" fmla="*/ 210 w 353"/>
                <a:gd name="T73" fmla="*/ 418 h 428"/>
                <a:gd name="T74" fmla="*/ 242 w 353"/>
                <a:gd name="T75" fmla="*/ 406 h 428"/>
                <a:gd name="T76" fmla="*/ 260 w 353"/>
                <a:gd name="T77" fmla="*/ 397 h 428"/>
                <a:gd name="T78" fmla="*/ 264 w 353"/>
                <a:gd name="T79" fmla="*/ 396 h 428"/>
                <a:gd name="T80" fmla="*/ 269 w 353"/>
                <a:gd name="T81" fmla="*/ 398 h 428"/>
                <a:gd name="T82" fmla="*/ 283 w 353"/>
                <a:gd name="T83" fmla="*/ 404 h 428"/>
                <a:gd name="T84" fmla="*/ 310 w 353"/>
                <a:gd name="T85" fmla="*/ 411 h 428"/>
                <a:gd name="T86" fmla="*/ 353 w 353"/>
                <a:gd name="T87" fmla="*/ 413 h 428"/>
                <a:gd name="T88" fmla="*/ 353 w 353"/>
                <a:gd name="T89" fmla="*/ 122 h 428"/>
                <a:gd name="T90" fmla="*/ 351 w 353"/>
                <a:gd name="T91" fmla="*/ 92 h 428"/>
                <a:gd name="T92" fmla="*/ 343 w 353"/>
                <a:gd name="T93" fmla="*/ 66 h 428"/>
                <a:gd name="T94" fmla="*/ 330 w 353"/>
                <a:gd name="T95" fmla="*/ 45 h 428"/>
                <a:gd name="T96" fmla="*/ 314 w 353"/>
                <a:gd name="T97" fmla="*/ 29 h 428"/>
                <a:gd name="T98" fmla="*/ 293 w 353"/>
                <a:gd name="T99" fmla="*/ 15 h 428"/>
                <a:gd name="T100" fmla="*/ 268 w 353"/>
                <a:gd name="T101" fmla="*/ 7 h 428"/>
                <a:gd name="T102" fmla="*/ 239 w 353"/>
                <a:gd name="T103" fmla="*/ 2 h 428"/>
                <a:gd name="T104" fmla="*/ 206 w 353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428">
                  <a:moveTo>
                    <a:pt x="206" y="0"/>
                  </a:moveTo>
                  <a:lnTo>
                    <a:pt x="206" y="0"/>
                  </a:lnTo>
                  <a:lnTo>
                    <a:pt x="175" y="1"/>
                  </a:lnTo>
                  <a:lnTo>
                    <a:pt x="148" y="4"/>
                  </a:lnTo>
                  <a:lnTo>
                    <a:pt x="121" y="7"/>
                  </a:lnTo>
                  <a:lnTo>
                    <a:pt x="98" y="12"/>
                  </a:lnTo>
                  <a:lnTo>
                    <a:pt x="77" y="17"/>
                  </a:lnTo>
                  <a:lnTo>
                    <a:pt x="59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3" y="102"/>
                  </a:lnTo>
                  <a:lnTo>
                    <a:pt x="53" y="102"/>
                  </a:lnTo>
                  <a:lnTo>
                    <a:pt x="64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2" y="82"/>
                  </a:lnTo>
                  <a:lnTo>
                    <a:pt x="155" y="80"/>
                  </a:lnTo>
                  <a:lnTo>
                    <a:pt x="178" y="79"/>
                  </a:lnTo>
                  <a:lnTo>
                    <a:pt x="178" y="79"/>
                  </a:lnTo>
                  <a:lnTo>
                    <a:pt x="198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7" y="86"/>
                  </a:lnTo>
                  <a:lnTo>
                    <a:pt x="233" y="90"/>
                  </a:lnTo>
                  <a:lnTo>
                    <a:pt x="240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2" y="108"/>
                  </a:lnTo>
                  <a:lnTo>
                    <a:pt x="255" y="114"/>
                  </a:lnTo>
                  <a:lnTo>
                    <a:pt x="257" y="120"/>
                  </a:lnTo>
                  <a:lnTo>
                    <a:pt x="258" y="129"/>
                  </a:lnTo>
                  <a:lnTo>
                    <a:pt x="259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54" y="177"/>
                  </a:lnTo>
                  <a:lnTo>
                    <a:pt x="131" y="179"/>
                  </a:lnTo>
                  <a:lnTo>
                    <a:pt x="111" y="182"/>
                  </a:lnTo>
                  <a:lnTo>
                    <a:pt x="92" y="187"/>
                  </a:lnTo>
                  <a:lnTo>
                    <a:pt x="76" y="192"/>
                  </a:lnTo>
                  <a:lnTo>
                    <a:pt x="62" y="200"/>
                  </a:lnTo>
                  <a:lnTo>
                    <a:pt x="50" y="207"/>
                  </a:lnTo>
                  <a:lnTo>
                    <a:pt x="38" y="216"/>
                  </a:lnTo>
                  <a:lnTo>
                    <a:pt x="28" y="225"/>
                  </a:lnTo>
                  <a:lnTo>
                    <a:pt x="21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6" y="270"/>
                  </a:lnTo>
                  <a:lnTo>
                    <a:pt x="3" y="282"/>
                  </a:lnTo>
                  <a:lnTo>
                    <a:pt x="0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2" y="323"/>
                  </a:lnTo>
                  <a:lnTo>
                    <a:pt x="4" y="338"/>
                  </a:lnTo>
                  <a:lnTo>
                    <a:pt x="8" y="352"/>
                  </a:lnTo>
                  <a:lnTo>
                    <a:pt x="13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4" y="401"/>
                  </a:lnTo>
                  <a:lnTo>
                    <a:pt x="55" y="408"/>
                  </a:lnTo>
                  <a:lnTo>
                    <a:pt x="66" y="414"/>
                  </a:lnTo>
                  <a:lnTo>
                    <a:pt x="77" y="418"/>
                  </a:lnTo>
                  <a:lnTo>
                    <a:pt x="88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5" y="427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152" y="427"/>
                  </a:lnTo>
                  <a:lnTo>
                    <a:pt x="165" y="426"/>
                  </a:lnTo>
                  <a:lnTo>
                    <a:pt x="188" y="423"/>
                  </a:lnTo>
                  <a:lnTo>
                    <a:pt x="210" y="418"/>
                  </a:lnTo>
                  <a:lnTo>
                    <a:pt x="227" y="412"/>
                  </a:lnTo>
                  <a:lnTo>
                    <a:pt x="242" y="406"/>
                  </a:lnTo>
                  <a:lnTo>
                    <a:pt x="253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69" y="398"/>
                  </a:lnTo>
                  <a:lnTo>
                    <a:pt x="275" y="401"/>
                  </a:lnTo>
                  <a:lnTo>
                    <a:pt x="283" y="404"/>
                  </a:lnTo>
                  <a:lnTo>
                    <a:pt x="296" y="407"/>
                  </a:lnTo>
                  <a:lnTo>
                    <a:pt x="310" y="411"/>
                  </a:lnTo>
                  <a:lnTo>
                    <a:pt x="329" y="412"/>
                  </a:lnTo>
                  <a:lnTo>
                    <a:pt x="353" y="413"/>
                  </a:lnTo>
                  <a:lnTo>
                    <a:pt x="353" y="122"/>
                  </a:lnTo>
                  <a:lnTo>
                    <a:pt x="353" y="122"/>
                  </a:lnTo>
                  <a:lnTo>
                    <a:pt x="353" y="106"/>
                  </a:lnTo>
                  <a:lnTo>
                    <a:pt x="351" y="92"/>
                  </a:lnTo>
                  <a:lnTo>
                    <a:pt x="348" y="78"/>
                  </a:lnTo>
                  <a:lnTo>
                    <a:pt x="343" y="66"/>
                  </a:lnTo>
                  <a:lnTo>
                    <a:pt x="338" y="56"/>
                  </a:lnTo>
                  <a:lnTo>
                    <a:pt x="330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4" y="4"/>
                  </a:lnTo>
                  <a:lnTo>
                    <a:pt x="239" y="2"/>
                  </a:lnTo>
                  <a:lnTo>
                    <a:pt x="222" y="1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6" name="Freeform 12"/>
            <p:cNvSpPr>
              <a:spLocks/>
            </p:cNvSpPr>
            <p:nvPr userDrawn="1"/>
          </p:nvSpPr>
          <p:spPr bwMode="auto">
            <a:xfrm>
              <a:off x="5263" y="3975"/>
              <a:ext cx="93" cy="106"/>
            </a:xfrm>
            <a:custGeom>
              <a:avLst/>
              <a:gdLst>
                <a:gd name="T0" fmla="*/ 281 w 374"/>
                <a:gd name="T1" fmla="*/ 313 h 424"/>
                <a:gd name="T2" fmla="*/ 246 w 374"/>
                <a:gd name="T3" fmla="*/ 327 h 424"/>
                <a:gd name="T4" fmla="*/ 217 w 374"/>
                <a:gd name="T5" fmla="*/ 336 h 424"/>
                <a:gd name="T6" fmla="*/ 184 w 374"/>
                <a:gd name="T7" fmla="*/ 341 h 424"/>
                <a:gd name="T8" fmla="*/ 167 w 374"/>
                <a:gd name="T9" fmla="*/ 342 h 424"/>
                <a:gd name="T10" fmla="*/ 145 w 374"/>
                <a:gd name="T11" fmla="*/ 341 h 424"/>
                <a:gd name="T12" fmla="*/ 129 w 374"/>
                <a:gd name="T13" fmla="*/ 337 h 424"/>
                <a:gd name="T14" fmla="*/ 116 w 374"/>
                <a:gd name="T15" fmla="*/ 329 h 424"/>
                <a:gd name="T16" fmla="*/ 106 w 374"/>
                <a:gd name="T17" fmla="*/ 319 h 424"/>
                <a:gd name="T18" fmla="*/ 99 w 374"/>
                <a:gd name="T19" fmla="*/ 307 h 424"/>
                <a:gd name="T20" fmla="*/ 95 w 374"/>
                <a:gd name="T21" fmla="*/ 290 h 424"/>
                <a:gd name="T22" fmla="*/ 93 w 374"/>
                <a:gd name="T23" fmla="*/ 248 h 424"/>
                <a:gd name="T24" fmla="*/ 79 w 374"/>
                <a:gd name="T25" fmla="*/ 0 h 424"/>
                <a:gd name="T26" fmla="*/ 59 w 374"/>
                <a:gd name="T27" fmla="*/ 0 h 424"/>
                <a:gd name="T28" fmla="*/ 13 w 374"/>
                <a:gd name="T29" fmla="*/ 4 h 424"/>
                <a:gd name="T30" fmla="*/ 0 w 374"/>
                <a:gd name="T31" fmla="*/ 259 h 424"/>
                <a:gd name="T32" fmla="*/ 0 w 374"/>
                <a:gd name="T33" fmla="*/ 280 h 424"/>
                <a:gd name="T34" fmla="*/ 3 w 374"/>
                <a:gd name="T35" fmla="*/ 316 h 424"/>
                <a:gd name="T36" fmla="*/ 9 w 374"/>
                <a:gd name="T37" fmla="*/ 347 h 424"/>
                <a:gd name="T38" fmla="*/ 21 w 374"/>
                <a:gd name="T39" fmla="*/ 373 h 424"/>
                <a:gd name="T40" fmla="*/ 36 w 374"/>
                <a:gd name="T41" fmla="*/ 393 h 424"/>
                <a:gd name="T42" fmla="*/ 58 w 374"/>
                <a:gd name="T43" fmla="*/ 408 h 424"/>
                <a:gd name="T44" fmla="*/ 86 w 374"/>
                <a:gd name="T45" fmla="*/ 418 h 424"/>
                <a:gd name="T46" fmla="*/ 121 w 374"/>
                <a:gd name="T47" fmla="*/ 423 h 424"/>
                <a:gd name="T48" fmla="*/ 141 w 374"/>
                <a:gd name="T49" fmla="*/ 424 h 424"/>
                <a:gd name="T50" fmla="*/ 172 w 374"/>
                <a:gd name="T51" fmla="*/ 422 h 424"/>
                <a:gd name="T52" fmla="*/ 199 w 374"/>
                <a:gd name="T53" fmla="*/ 418 h 424"/>
                <a:gd name="T54" fmla="*/ 243 w 374"/>
                <a:gd name="T55" fmla="*/ 407 h 424"/>
                <a:gd name="T56" fmla="*/ 271 w 374"/>
                <a:gd name="T57" fmla="*/ 395 h 424"/>
                <a:gd name="T58" fmla="*/ 283 w 374"/>
                <a:gd name="T59" fmla="*/ 390 h 424"/>
                <a:gd name="T60" fmla="*/ 296 w 374"/>
                <a:gd name="T61" fmla="*/ 396 h 424"/>
                <a:gd name="T62" fmla="*/ 319 w 374"/>
                <a:gd name="T63" fmla="*/ 402 h 424"/>
                <a:gd name="T64" fmla="*/ 353 w 374"/>
                <a:gd name="T65" fmla="*/ 408 h 424"/>
                <a:gd name="T66" fmla="*/ 374 w 374"/>
                <a:gd name="T67" fmla="*/ 6 h 424"/>
                <a:gd name="T68" fmla="*/ 342 w 374"/>
                <a:gd name="T69" fmla="*/ 2 h 424"/>
                <a:gd name="T70" fmla="*/ 299 w 374"/>
                <a:gd name="T71" fmla="*/ 0 h 424"/>
                <a:gd name="T72" fmla="*/ 281 w 374"/>
                <a:gd name="T73" fmla="*/ 31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4" h="424">
                  <a:moveTo>
                    <a:pt x="281" y="313"/>
                  </a:moveTo>
                  <a:lnTo>
                    <a:pt x="281" y="313"/>
                  </a:lnTo>
                  <a:lnTo>
                    <a:pt x="260" y="322"/>
                  </a:lnTo>
                  <a:lnTo>
                    <a:pt x="246" y="327"/>
                  </a:lnTo>
                  <a:lnTo>
                    <a:pt x="232" y="331"/>
                  </a:lnTo>
                  <a:lnTo>
                    <a:pt x="217" y="336"/>
                  </a:lnTo>
                  <a:lnTo>
                    <a:pt x="200" y="339"/>
                  </a:lnTo>
                  <a:lnTo>
                    <a:pt x="184" y="341"/>
                  </a:lnTo>
                  <a:lnTo>
                    <a:pt x="167" y="342"/>
                  </a:lnTo>
                  <a:lnTo>
                    <a:pt x="167" y="342"/>
                  </a:lnTo>
                  <a:lnTo>
                    <a:pt x="155" y="342"/>
                  </a:lnTo>
                  <a:lnTo>
                    <a:pt x="145" y="341"/>
                  </a:lnTo>
                  <a:lnTo>
                    <a:pt x="136" y="339"/>
                  </a:lnTo>
                  <a:lnTo>
                    <a:pt x="129" y="337"/>
                  </a:lnTo>
                  <a:lnTo>
                    <a:pt x="122" y="333"/>
                  </a:lnTo>
                  <a:lnTo>
                    <a:pt x="116" y="329"/>
                  </a:lnTo>
                  <a:lnTo>
                    <a:pt x="110" y="324"/>
                  </a:lnTo>
                  <a:lnTo>
                    <a:pt x="106" y="319"/>
                  </a:lnTo>
                  <a:lnTo>
                    <a:pt x="102" y="313"/>
                  </a:lnTo>
                  <a:lnTo>
                    <a:pt x="99" y="307"/>
                  </a:lnTo>
                  <a:lnTo>
                    <a:pt x="97" y="298"/>
                  </a:lnTo>
                  <a:lnTo>
                    <a:pt x="95" y="290"/>
                  </a:lnTo>
                  <a:lnTo>
                    <a:pt x="93" y="271"/>
                  </a:lnTo>
                  <a:lnTo>
                    <a:pt x="93" y="248"/>
                  </a:lnTo>
                  <a:lnTo>
                    <a:pt x="9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0" y="6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0"/>
                  </a:lnTo>
                  <a:lnTo>
                    <a:pt x="1" y="298"/>
                  </a:lnTo>
                  <a:lnTo>
                    <a:pt x="3" y="316"/>
                  </a:lnTo>
                  <a:lnTo>
                    <a:pt x="5" y="332"/>
                  </a:lnTo>
                  <a:lnTo>
                    <a:pt x="9" y="347"/>
                  </a:lnTo>
                  <a:lnTo>
                    <a:pt x="14" y="360"/>
                  </a:lnTo>
                  <a:lnTo>
                    <a:pt x="21" y="373"/>
                  </a:lnTo>
                  <a:lnTo>
                    <a:pt x="28" y="383"/>
                  </a:lnTo>
                  <a:lnTo>
                    <a:pt x="36" y="393"/>
                  </a:lnTo>
                  <a:lnTo>
                    <a:pt x="46" y="401"/>
                  </a:lnTo>
                  <a:lnTo>
                    <a:pt x="58" y="408"/>
                  </a:lnTo>
                  <a:lnTo>
                    <a:pt x="71" y="414"/>
                  </a:lnTo>
                  <a:lnTo>
                    <a:pt x="86" y="418"/>
                  </a:lnTo>
                  <a:lnTo>
                    <a:pt x="102" y="421"/>
                  </a:lnTo>
                  <a:lnTo>
                    <a:pt x="121" y="423"/>
                  </a:lnTo>
                  <a:lnTo>
                    <a:pt x="141" y="424"/>
                  </a:lnTo>
                  <a:lnTo>
                    <a:pt x="141" y="424"/>
                  </a:lnTo>
                  <a:lnTo>
                    <a:pt x="157" y="423"/>
                  </a:lnTo>
                  <a:lnTo>
                    <a:pt x="172" y="422"/>
                  </a:lnTo>
                  <a:lnTo>
                    <a:pt x="186" y="421"/>
                  </a:lnTo>
                  <a:lnTo>
                    <a:pt x="199" y="418"/>
                  </a:lnTo>
                  <a:lnTo>
                    <a:pt x="223" y="413"/>
                  </a:lnTo>
                  <a:lnTo>
                    <a:pt x="243" y="407"/>
                  </a:lnTo>
                  <a:lnTo>
                    <a:pt x="260" y="400"/>
                  </a:lnTo>
                  <a:lnTo>
                    <a:pt x="271" y="395"/>
                  </a:lnTo>
                  <a:lnTo>
                    <a:pt x="283" y="390"/>
                  </a:lnTo>
                  <a:lnTo>
                    <a:pt x="283" y="390"/>
                  </a:lnTo>
                  <a:lnTo>
                    <a:pt x="289" y="393"/>
                  </a:lnTo>
                  <a:lnTo>
                    <a:pt x="296" y="396"/>
                  </a:lnTo>
                  <a:lnTo>
                    <a:pt x="307" y="399"/>
                  </a:lnTo>
                  <a:lnTo>
                    <a:pt x="319" y="402"/>
                  </a:lnTo>
                  <a:lnTo>
                    <a:pt x="334" y="405"/>
                  </a:lnTo>
                  <a:lnTo>
                    <a:pt x="353" y="408"/>
                  </a:lnTo>
                  <a:lnTo>
                    <a:pt x="374" y="409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42" y="2"/>
                  </a:lnTo>
                  <a:lnTo>
                    <a:pt x="320" y="1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81" y="3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7" name="Freeform 13"/>
            <p:cNvSpPr>
              <a:spLocks/>
            </p:cNvSpPr>
            <p:nvPr userDrawn="1"/>
          </p:nvSpPr>
          <p:spPr bwMode="auto">
            <a:xfrm>
              <a:off x="5383" y="3974"/>
              <a:ext cx="78" cy="107"/>
            </a:xfrm>
            <a:custGeom>
              <a:avLst/>
              <a:gdLst>
                <a:gd name="T0" fmla="*/ 11 w 311"/>
                <a:gd name="T1" fmla="*/ 415 h 428"/>
                <a:gd name="T2" fmla="*/ 83 w 311"/>
                <a:gd name="T3" fmla="*/ 425 h 428"/>
                <a:gd name="T4" fmla="*/ 138 w 311"/>
                <a:gd name="T5" fmla="*/ 428 h 428"/>
                <a:gd name="T6" fmla="*/ 183 w 311"/>
                <a:gd name="T7" fmla="*/ 425 h 428"/>
                <a:gd name="T8" fmla="*/ 227 w 311"/>
                <a:gd name="T9" fmla="*/ 414 h 428"/>
                <a:gd name="T10" fmla="*/ 265 w 311"/>
                <a:gd name="T11" fmla="*/ 394 h 428"/>
                <a:gd name="T12" fmla="*/ 295 w 311"/>
                <a:gd name="T13" fmla="*/ 363 h 428"/>
                <a:gd name="T14" fmla="*/ 310 w 311"/>
                <a:gd name="T15" fmla="*/ 318 h 428"/>
                <a:gd name="T16" fmla="*/ 310 w 311"/>
                <a:gd name="T17" fmla="*/ 288 h 428"/>
                <a:gd name="T18" fmla="*/ 302 w 311"/>
                <a:gd name="T19" fmla="*/ 256 h 428"/>
                <a:gd name="T20" fmla="*/ 283 w 311"/>
                <a:gd name="T21" fmla="*/ 231 h 428"/>
                <a:gd name="T22" fmla="*/ 257 w 311"/>
                <a:gd name="T23" fmla="*/ 211 h 428"/>
                <a:gd name="T24" fmla="*/ 209 w 311"/>
                <a:gd name="T25" fmla="*/ 187 h 428"/>
                <a:gd name="T26" fmla="*/ 149 w 311"/>
                <a:gd name="T27" fmla="*/ 164 h 428"/>
                <a:gd name="T28" fmla="*/ 113 w 311"/>
                <a:gd name="T29" fmla="*/ 144 h 428"/>
                <a:gd name="T30" fmla="*/ 103 w 311"/>
                <a:gd name="T31" fmla="*/ 132 h 428"/>
                <a:gd name="T32" fmla="*/ 100 w 311"/>
                <a:gd name="T33" fmla="*/ 116 h 428"/>
                <a:gd name="T34" fmla="*/ 102 w 311"/>
                <a:gd name="T35" fmla="*/ 104 h 428"/>
                <a:gd name="T36" fmla="*/ 116 w 311"/>
                <a:gd name="T37" fmla="*/ 86 h 428"/>
                <a:gd name="T38" fmla="*/ 132 w 311"/>
                <a:gd name="T39" fmla="*/ 78 h 428"/>
                <a:gd name="T40" fmla="*/ 156 w 311"/>
                <a:gd name="T41" fmla="*/ 74 h 428"/>
                <a:gd name="T42" fmla="*/ 185 w 311"/>
                <a:gd name="T43" fmla="*/ 75 h 428"/>
                <a:gd name="T44" fmla="*/ 238 w 311"/>
                <a:gd name="T45" fmla="*/ 85 h 428"/>
                <a:gd name="T46" fmla="*/ 295 w 311"/>
                <a:gd name="T47" fmla="*/ 30 h 428"/>
                <a:gd name="T48" fmla="*/ 263 w 311"/>
                <a:gd name="T49" fmla="*/ 16 h 428"/>
                <a:gd name="T50" fmla="*/ 207 w 311"/>
                <a:gd name="T51" fmla="*/ 4 h 428"/>
                <a:gd name="T52" fmla="*/ 158 w 311"/>
                <a:gd name="T53" fmla="*/ 0 h 428"/>
                <a:gd name="T54" fmla="*/ 115 w 311"/>
                <a:gd name="T55" fmla="*/ 4 h 428"/>
                <a:gd name="T56" fmla="*/ 76 w 311"/>
                <a:gd name="T57" fmla="*/ 17 h 428"/>
                <a:gd name="T58" fmla="*/ 42 w 311"/>
                <a:gd name="T59" fmla="*/ 39 h 428"/>
                <a:gd name="T60" fmla="*/ 19 w 311"/>
                <a:gd name="T61" fmla="*/ 69 h 428"/>
                <a:gd name="T62" fmla="*/ 7 w 311"/>
                <a:gd name="T63" fmla="*/ 107 h 428"/>
                <a:gd name="T64" fmla="*/ 7 w 311"/>
                <a:gd name="T65" fmla="*/ 137 h 428"/>
                <a:gd name="T66" fmla="*/ 19 w 311"/>
                <a:gd name="T67" fmla="*/ 175 h 428"/>
                <a:gd name="T68" fmla="*/ 42 w 311"/>
                <a:gd name="T69" fmla="*/ 203 h 428"/>
                <a:gd name="T70" fmla="*/ 73 w 311"/>
                <a:gd name="T71" fmla="*/ 223 h 428"/>
                <a:gd name="T72" fmla="*/ 119 w 311"/>
                <a:gd name="T73" fmla="*/ 243 h 428"/>
                <a:gd name="T74" fmla="*/ 171 w 311"/>
                <a:gd name="T75" fmla="*/ 261 h 428"/>
                <a:gd name="T76" fmla="*/ 205 w 311"/>
                <a:gd name="T77" fmla="*/ 280 h 428"/>
                <a:gd name="T78" fmla="*/ 216 w 311"/>
                <a:gd name="T79" fmla="*/ 296 h 428"/>
                <a:gd name="T80" fmla="*/ 217 w 311"/>
                <a:gd name="T81" fmla="*/ 306 h 428"/>
                <a:gd name="T82" fmla="*/ 212 w 311"/>
                <a:gd name="T83" fmla="*/ 328 h 428"/>
                <a:gd name="T84" fmla="*/ 202 w 311"/>
                <a:gd name="T85" fmla="*/ 340 h 428"/>
                <a:gd name="T86" fmla="*/ 184 w 311"/>
                <a:gd name="T87" fmla="*/ 348 h 428"/>
                <a:gd name="T88" fmla="*/ 158 w 311"/>
                <a:gd name="T89" fmla="*/ 353 h 428"/>
                <a:gd name="T90" fmla="*/ 113 w 311"/>
                <a:gd name="T91" fmla="*/ 354 h 428"/>
                <a:gd name="T92" fmla="*/ 28 w 311"/>
                <a:gd name="T93" fmla="*/ 344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" h="428">
                  <a:moveTo>
                    <a:pt x="0" y="413"/>
                  </a:moveTo>
                  <a:lnTo>
                    <a:pt x="0" y="413"/>
                  </a:lnTo>
                  <a:lnTo>
                    <a:pt x="11" y="415"/>
                  </a:lnTo>
                  <a:lnTo>
                    <a:pt x="39" y="420"/>
                  </a:lnTo>
                  <a:lnTo>
                    <a:pt x="60" y="423"/>
                  </a:lnTo>
                  <a:lnTo>
                    <a:pt x="83" y="425"/>
                  </a:lnTo>
                  <a:lnTo>
                    <a:pt x="110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4" y="427"/>
                  </a:lnTo>
                  <a:lnTo>
                    <a:pt x="168" y="426"/>
                  </a:lnTo>
                  <a:lnTo>
                    <a:pt x="183" y="425"/>
                  </a:lnTo>
                  <a:lnTo>
                    <a:pt x="198" y="422"/>
                  </a:lnTo>
                  <a:lnTo>
                    <a:pt x="213" y="419"/>
                  </a:lnTo>
                  <a:lnTo>
                    <a:pt x="227" y="414"/>
                  </a:lnTo>
                  <a:lnTo>
                    <a:pt x="241" y="408"/>
                  </a:lnTo>
                  <a:lnTo>
                    <a:pt x="254" y="402"/>
                  </a:lnTo>
                  <a:lnTo>
                    <a:pt x="265" y="394"/>
                  </a:lnTo>
                  <a:lnTo>
                    <a:pt x="276" y="385"/>
                  </a:lnTo>
                  <a:lnTo>
                    <a:pt x="286" y="375"/>
                  </a:lnTo>
                  <a:lnTo>
                    <a:pt x="295" y="363"/>
                  </a:lnTo>
                  <a:lnTo>
                    <a:pt x="302" y="350"/>
                  </a:lnTo>
                  <a:lnTo>
                    <a:pt x="307" y="334"/>
                  </a:lnTo>
                  <a:lnTo>
                    <a:pt x="310" y="318"/>
                  </a:lnTo>
                  <a:lnTo>
                    <a:pt x="311" y="300"/>
                  </a:lnTo>
                  <a:lnTo>
                    <a:pt x="311" y="300"/>
                  </a:lnTo>
                  <a:lnTo>
                    <a:pt x="310" y="288"/>
                  </a:lnTo>
                  <a:lnTo>
                    <a:pt x="309" y="277"/>
                  </a:lnTo>
                  <a:lnTo>
                    <a:pt x="306" y="266"/>
                  </a:lnTo>
                  <a:lnTo>
                    <a:pt x="302" y="256"/>
                  </a:lnTo>
                  <a:lnTo>
                    <a:pt x="297" y="248"/>
                  </a:lnTo>
                  <a:lnTo>
                    <a:pt x="291" y="239"/>
                  </a:lnTo>
                  <a:lnTo>
                    <a:pt x="283" y="231"/>
                  </a:lnTo>
                  <a:lnTo>
                    <a:pt x="276" y="224"/>
                  </a:lnTo>
                  <a:lnTo>
                    <a:pt x="267" y="217"/>
                  </a:lnTo>
                  <a:lnTo>
                    <a:pt x="257" y="211"/>
                  </a:lnTo>
                  <a:lnTo>
                    <a:pt x="247" y="204"/>
                  </a:lnTo>
                  <a:lnTo>
                    <a:pt x="234" y="199"/>
                  </a:lnTo>
                  <a:lnTo>
                    <a:pt x="209" y="187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49" y="164"/>
                  </a:lnTo>
                  <a:lnTo>
                    <a:pt x="135" y="157"/>
                  </a:lnTo>
                  <a:lnTo>
                    <a:pt x="123" y="151"/>
                  </a:lnTo>
                  <a:lnTo>
                    <a:pt x="113" y="144"/>
                  </a:lnTo>
                  <a:lnTo>
                    <a:pt x="109" y="140"/>
                  </a:lnTo>
                  <a:lnTo>
                    <a:pt x="106" y="136"/>
                  </a:lnTo>
                  <a:lnTo>
                    <a:pt x="103" y="132"/>
                  </a:lnTo>
                  <a:lnTo>
                    <a:pt x="101" y="127"/>
                  </a:lnTo>
                  <a:lnTo>
                    <a:pt x="100" y="12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100" y="110"/>
                  </a:lnTo>
                  <a:lnTo>
                    <a:pt x="102" y="104"/>
                  </a:lnTo>
                  <a:lnTo>
                    <a:pt x="106" y="97"/>
                  </a:lnTo>
                  <a:lnTo>
                    <a:pt x="112" y="90"/>
                  </a:lnTo>
                  <a:lnTo>
                    <a:pt x="116" y="86"/>
                  </a:lnTo>
                  <a:lnTo>
                    <a:pt x="120" y="83"/>
                  </a:lnTo>
                  <a:lnTo>
                    <a:pt x="126" y="81"/>
                  </a:lnTo>
                  <a:lnTo>
                    <a:pt x="132" y="78"/>
                  </a:lnTo>
                  <a:lnTo>
                    <a:pt x="139" y="76"/>
                  </a:lnTo>
                  <a:lnTo>
                    <a:pt x="147" y="75"/>
                  </a:lnTo>
                  <a:lnTo>
                    <a:pt x="156" y="74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85" y="75"/>
                  </a:lnTo>
                  <a:lnTo>
                    <a:pt x="205" y="77"/>
                  </a:lnTo>
                  <a:lnTo>
                    <a:pt x="222" y="81"/>
                  </a:lnTo>
                  <a:lnTo>
                    <a:pt x="238" y="85"/>
                  </a:lnTo>
                  <a:lnTo>
                    <a:pt x="262" y="94"/>
                  </a:lnTo>
                  <a:lnTo>
                    <a:pt x="271" y="98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76" y="22"/>
                  </a:lnTo>
                  <a:lnTo>
                    <a:pt x="263" y="16"/>
                  </a:lnTo>
                  <a:lnTo>
                    <a:pt x="247" y="12"/>
                  </a:lnTo>
                  <a:lnTo>
                    <a:pt x="228" y="7"/>
                  </a:lnTo>
                  <a:lnTo>
                    <a:pt x="207" y="4"/>
                  </a:lnTo>
                  <a:lnTo>
                    <a:pt x="183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3" y="1"/>
                  </a:lnTo>
                  <a:lnTo>
                    <a:pt x="129" y="2"/>
                  </a:lnTo>
                  <a:lnTo>
                    <a:pt x="115" y="4"/>
                  </a:lnTo>
                  <a:lnTo>
                    <a:pt x="102" y="8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1"/>
                  </a:lnTo>
                  <a:lnTo>
                    <a:pt x="42" y="39"/>
                  </a:lnTo>
                  <a:lnTo>
                    <a:pt x="33" y="47"/>
                  </a:lnTo>
                  <a:lnTo>
                    <a:pt x="25" y="58"/>
                  </a:lnTo>
                  <a:lnTo>
                    <a:pt x="19" y="69"/>
                  </a:lnTo>
                  <a:lnTo>
                    <a:pt x="13" y="80"/>
                  </a:lnTo>
                  <a:lnTo>
                    <a:pt x="9" y="94"/>
                  </a:lnTo>
                  <a:lnTo>
                    <a:pt x="7" y="107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7" y="137"/>
                  </a:lnTo>
                  <a:lnTo>
                    <a:pt x="9" y="150"/>
                  </a:lnTo>
                  <a:lnTo>
                    <a:pt x="13" y="164"/>
                  </a:lnTo>
                  <a:lnTo>
                    <a:pt x="19" y="175"/>
                  </a:lnTo>
                  <a:lnTo>
                    <a:pt x="25" y="185"/>
                  </a:lnTo>
                  <a:lnTo>
                    <a:pt x="33" y="194"/>
                  </a:lnTo>
                  <a:lnTo>
                    <a:pt x="42" y="203"/>
                  </a:lnTo>
                  <a:lnTo>
                    <a:pt x="51" y="210"/>
                  </a:lnTo>
                  <a:lnTo>
                    <a:pt x="62" y="217"/>
                  </a:lnTo>
                  <a:lnTo>
                    <a:pt x="73" y="223"/>
                  </a:lnTo>
                  <a:lnTo>
                    <a:pt x="84" y="229"/>
                  </a:lnTo>
                  <a:lnTo>
                    <a:pt x="95" y="235"/>
                  </a:lnTo>
                  <a:lnTo>
                    <a:pt x="119" y="243"/>
                  </a:lnTo>
                  <a:lnTo>
                    <a:pt x="142" y="251"/>
                  </a:lnTo>
                  <a:lnTo>
                    <a:pt x="142" y="251"/>
                  </a:lnTo>
                  <a:lnTo>
                    <a:pt x="171" y="261"/>
                  </a:lnTo>
                  <a:lnTo>
                    <a:pt x="184" y="266"/>
                  </a:lnTo>
                  <a:lnTo>
                    <a:pt x="196" y="273"/>
                  </a:lnTo>
                  <a:lnTo>
                    <a:pt x="205" y="280"/>
                  </a:lnTo>
                  <a:lnTo>
                    <a:pt x="211" y="287"/>
                  </a:lnTo>
                  <a:lnTo>
                    <a:pt x="214" y="291"/>
                  </a:lnTo>
                  <a:lnTo>
                    <a:pt x="216" y="296"/>
                  </a:lnTo>
                  <a:lnTo>
                    <a:pt x="217" y="300"/>
                  </a:lnTo>
                  <a:lnTo>
                    <a:pt x="217" y="306"/>
                  </a:lnTo>
                  <a:lnTo>
                    <a:pt x="217" y="306"/>
                  </a:lnTo>
                  <a:lnTo>
                    <a:pt x="217" y="315"/>
                  </a:lnTo>
                  <a:lnTo>
                    <a:pt x="214" y="324"/>
                  </a:lnTo>
                  <a:lnTo>
                    <a:pt x="212" y="328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0"/>
                  </a:lnTo>
                  <a:lnTo>
                    <a:pt x="197" y="343"/>
                  </a:lnTo>
                  <a:lnTo>
                    <a:pt x="190" y="346"/>
                  </a:lnTo>
                  <a:lnTo>
                    <a:pt x="184" y="348"/>
                  </a:lnTo>
                  <a:lnTo>
                    <a:pt x="176" y="350"/>
                  </a:lnTo>
                  <a:lnTo>
                    <a:pt x="167" y="352"/>
                  </a:lnTo>
                  <a:lnTo>
                    <a:pt x="158" y="353"/>
                  </a:lnTo>
                  <a:lnTo>
                    <a:pt x="134" y="354"/>
                  </a:lnTo>
                  <a:lnTo>
                    <a:pt x="134" y="354"/>
                  </a:lnTo>
                  <a:lnTo>
                    <a:pt x="113" y="354"/>
                  </a:lnTo>
                  <a:lnTo>
                    <a:pt x="92" y="352"/>
                  </a:lnTo>
                  <a:lnTo>
                    <a:pt x="55" y="348"/>
                  </a:lnTo>
                  <a:lnTo>
                    <a:pt x="28" y="344"/>
                  </a:lnTo>
                  <a:lnTo>
                    <a:pt x="18" y="342"/>
                  </a:lnTo>
                  <a:lnTo>
                    <a:pt x="0" y="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8" name="Freeform 14"/>
            <p:cNvSpPr>
              <a:spLocks/>
            </p:cNvSpPr>
            <p:nvPr userDrawn="1"/>
          </p:nvSpPr>
          <p:spPr bwMode="auto">
            <a:xfrm>
              <a:off x="5059" y="3992"/>
              <a:ext cx="48" cy="71"/>
            </a:xfrm>
            <a:custGeom>
              <a:avLst/>
              <a:gdLst>
                <a:gd name="T0" fmla="*/ 0 w 194"/>
                <a:gd name="T1" fmla="*/ 7 h 282"/>
                <a:gd name="T2" fmla="*/ 0 w 194"/>
                <a:gd name="T3" fmla="*/ 7 h 282"/>
                <a:gd name="T4" fmla="*/ 14 w 194"/>
                <a:gd name="T5" fmla="*/ 4 h 282"/>
                <a:gd name="T6" fmla="*/ 31 w 194"/>
                <a:gd name="T7" fmla="*/ 2 h 282"/>
                <a:gd name="T8" fmla="*/ 52 w 194"/>
                <a:gd name="T9" fmla="*/ 0 h 282"/>
                <a:gd name="T10" fmla="*/ 73 w 194"/>
                <a:gd name="T11" fmla="*/ 0 h 282"/>
                <a:gd name="T12" fmla="*/ 73 w 194"/>
                <a:gd name="T13" fmla="*/ 0 h 282"/>
                <a:gd name="T14" fmla="*/ 87 w 194"/>
                <a:gd name="T15" fmla="*/ 0 h 282"/>
                <a:gd name="T16" fmla="*/ 98 w 194"/>
                <a:gd name="T17" fmla="*/ 1 h 282"/>
                <a:gd name="T18" fmla="*/ 110 w 194"/>
                <a:gd name="T19" fmla="*/ 4 h 282"/>
                <a:gd name="T20" fmla="*/ 121 w 194"/>
                <a:gd name="T21" fmla="*/ 7 h 282"/>
                <a:gd name="T22" fmla="*/ 132 w 194"/>
                <a:gd name="T23" fmla="*/ 11 h 282"/>
                <a:gd name="T24" fmla="*/ 141 w 194"/>
                <a:gd name="T25" fmla="*/ 17 h 282"/>
                <a:gd name="T26" fmla="*/ 151 w 194"/>
                <a:gd name="T27" fmla="*/ 24 h 282"/>
                <a:gd name="T28" fmla="*/ 159 w 194"/>
                <a:gd name="T29" fmla="*/ 31 h 282"/>
                <a:gd name="T30" fmla="*/ 166 w 194"/>
                <a:gd name="T31" fmla="*/ 40 h 282"/>
                <a:gd name="T32" fmla="*/ 174 w 194"/>
                <a:gd name="T33" fmla="*/ 49 h 282"/>
                <a:gd name="T34" fmla="*/ 180 w 194"/>
                <a:gd name="T35" fmla="*/ 61 h 282"/>
                <a:gd name="T36" fmla="*/ 185 w 194"/>
                <a:gd name="T37" fmla="*/ 74 h 282"/>
                <a:gd name="T38" fmla="*/ 189 w 194"/>
                <a:gd name="T39" fmla="*/ 88 h 282"/>
                <a:gd name="T40" fmla="*/ 192 w 194"/>
                <a:gd name="T41" fmla="*/ 103 h 282"/>
                <a:gd name="T42" fmla="*/ 193 w 194"/>
                <a:gd name="T43" fmla="*/ 119 h 282"/>
                <a:gd name="T44" fmla="*/ 194 w 194"/>
                <a:gd name="T45" fmla="*/ 138 h 282"/>
                <a:gd name="T46" fmla="*/ 194 w 194"/>
                <a:gd name="T47" fmla="*/ 138 h 282"/>
                <a:gd name="T48" fmla="*/ 194 w 194"/>
                <a:gd name="T49" fmla="*/ 155 h 282"/>
                <a:gd name="T50" fmla="*/ 193 w 194"/>
                <a:gd name="T51" fmla="*/ 172 h 282"/>
                <a:gd name="T52" fmla="*/ 191 w 194"/>
                <a:gd name="T53" fmla="*/ 187 h 282"/>
                <a:gd name="T54" fmla="*/ 188 w 194"/>
                <a:gd name="T55" fmla="*/ 202 h 282"/>
                <a:gd name="T56" fmla="*/ 185 w 194"/>
                <a:gd name="T57" fmla="*/ 215 h 282"/>
                <a:gd name="T58" fmla="*/ 181 w 194"/>
                <a:gd name="T59" fmla="*/ 226 h 282"/>
                <a:gd name="T60" fmla="*/ 175 w 194"/>
                <a:gd name="T61" fmla="*/ 238 h 282"/>
                <a:gd name="T62" fmla="*/ 168 w 194"/>
                <a:gd name="T63" fmla="*/ 247 h 282"/>
                <a:gd name="T64" fmla="*/ 160 w 194"/>
                <a:gd name="T65" fmla="*/ 255 h 282"/>
                <a:gd name="T66" fmla="*/ 151 w 194"/>
                <a:gd name="T67" fmla="*/ 262 h 282"/>
                <a:gd name="T68" fmla="*/ 141 w 194"/>
                <a:gd name="T69" fmla="*/ 269 h 282"/>
                <a:gd name="T70" fmla="*/ 129 w 194"/>
                <a:gd name="T71" fmla="*/ 274 h 282"/>
                <a:gd name="T72" fmla="*/ 115 w 194"/>
                <a:gd name="T73" fmla="*/ 277 h 282"/>
                <a:gd name="T74" fmla="*/ 100 w 194"/>
                <a:gd name="T75" fmla="*/ 280 h 282"/>
                <a:gd name="T76" fmla="*/ 84 w 194"/>
                <a:gd name="T77" fmla="*/ 282 h 282"/>
                <a:gd name="T78" fmla="*/ 65 w 194"/>
                <a:gd name="T79" fmla="*/ 282 h 282"/>
                <a:gd name="T80" fmla="*/ 65 w 194"/>
                <a:gd name="T81" fmla="*/ 282 h 282"/>
                <a:gd name="T82" fmla="*/ 42 w 194"/>
                <a:gd name="T83" fmla="*/ 281 h 282"/>
                <a:gd name="T84" fmla="*/ 20 w 194"/>
                <a:gd name="T85" fmla="*/ 280 h 282"/>
                <a:gd name="T86" fmla="*/ 0 w 194"/>
                <a:gd name="T87" fmla="*/ 278 h 282"/>
                <a:gd name="T88" fmla="*/ 0 w 194"/>
                <a:gd name="T89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82">
                  <a:moveTo>
                    <a:pt x="0" y="7"/>
                  </a:moveTo>
                  <a:lnTo>
                    <a:pt x="0" y="7"/>
                  </a:lnTo>
                  <a:lnTo>
                    <a:pt x="14" y="4"/>
                  </a:lnTo>
                  <a:lnTo>
                    <a:pt x="31" y="2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1"/>
                  </a:lnTo>
                  <a:lnTo>
                    <a:pt x="110" y="4"/>
                  </a:lnTo>
                  <a:lnTo>
                    <a:pt x="121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51" y="24"/>
                  </a:lnTo>
                  <a:lnTo>
                    <a:pt x="159" y="31"/>
                  </a:lnTo>
                  <a:lnTo>
                    <a:pt x="166" y="40"/>
                  </a:lnTo>
                  <a:lnTo>
                    <a:pt x="174" y="49"/>
                  </a:lnTo>
                  <a:lnTo>
                    <a:pt x="180" y="61"/>
                  </a:lnTo>
                  <a:lnTo>
                    <a:pt x="185" y="74"/>
                  </a:lnTo>
                  <a:lnTo>
                    <a:pt x="189" y="88"/>
                  </a:lnTo>
                  <a:lnTo>
                    <a:pt x="192" y="103"/>
                  </a:lnTo>
                  <a:lnTo>
                    <a:pt x="193" y="119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94" y="155"/>
                  </a:lnTo>
                  <a:lnTo>
                    <a:pt x="193" y="172"/>
                  </a:lnTo>
                  <a:lnTo>
                    <a:pt x="191" y="187"/>
                  </a:lnTo>
                  <a:lnTo>
                    <a:pt x="188" y="202"/>
                  </a:lnTo>
                  <a:lnTo>
                    <a:pt x="185" y="215"/>
                  </a:lnTo>
                  <a:lnTo>
                    <a:pt x="181" y="226"/>
                  </a:lnTo>
                  <a:lnTo>
                    <a:pt x="175" y="238"/>
                  </a:lnTo>
                  <a:lnTo>
                    <a:pt x="168" y="247"/>
                  </a:lnTo>
                  <a:lnTo>
                    <a:pt x="160" y="255"/>
                  </a:lnTo>
                  <a:lnTo>
                    <a:pt x="151" y="262"/>
                  </a:lnTo>
                  <a:lnTo>
                    <a:pt x="141" y="269"/>
                  </a:lnTo>
                  <a:lnTo>
                    <a:pt x="129" y="274"/>
                  </a:lnTo>
                  <a:lnTo>
                    <a:pt x="115" y="277"/>
                  </a:lnTo>
                  <a:lnTo>
                    <a:pt x="100" y="280"/>
                  </a:lnTo>
                  <a:lnTo>
                    <a:pt x="84" y="282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42" y="281"/>
                  </a:lnTo>
                  <a:lnTo>
                    <a:pt x="20" y="280"/>
                  </a:lnTo>
                  <a:lnTo>
                    <a:pt x="0" y="27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59" name="Freeform 15"/>
            <p:cNvSpPr>
              <a:spLocks/>
            </p:cNvSpPr>
            <p:nvPr userDrawn="1"/>
          </p:nvSpPr>
          <p:spPr bwMode="auto">
            <a:xfrm>
              <a:off x="5035" y="3974"/>
              <a:ext cx="97" cy="107"/>
            </a:xfrm>
            <a:custGeom>
              <a:avLst/>
              <a:gdLst>
                <a:gd name="T0" fmla="*/ 171 w 385"/>
                <a:gd name="T1" fmla="*/ 0 h 428"/>
                <a:gd name="T2" fmla="*/ 171 w 385"/>
                <a:gd name="T3" fmla="*/ 0 h 428"/>
                <a:gd name="T4" fmla="*/ 150 w 385"/>
                <a:gd name="T5" fmla="*/ 1 h 428"/>
                <a:gd name="T6" fmla="*/ 129 w 385"/>
                <a:gd name="T7" fmla="*/ 2 h 428"/>
                <a:gd name="T8" fmla="*/ 106 w 385"/>
                <a:gd name="T9" fmla="*/ 4 h 428"/>
                <a:gd name="T10" fmla="*/ 83 w 385"/>
                <a:gd name="T11" fmla="*/ 7 h 428"/>
                <a:gd name="T12" fmla="*/ 60 w 385"/>
                <a:gd name="T13" fmla="*/ 10 h 428"/>
                <a:gd name="T14" fmla="*/ 39 w 385"/>
                <a:gd name="T15" fmla="*/ 14 h 428"/>
                <a:gd name="T16" fmla="*/ 18 w 385"/>
                <a:gd name="T17" fmla="*/ 20 h 428"/>
                <a:gd name="T18" fmla="*/ 0 w 385"/>
                <a:gd name="T19" fmla="*/ 26 h 428"/>
                <a:gd name="T20" fmla="*/ 0 w 385"/>
                <a:gd name="T21" fmla="*/ 415 h 428"/>
                <a:gd name="T22" fmla="*/ 0 w 385"/>
                <a:gd name="T23" fmla="*/ 415 h 428"/>
                <a:gd name="T24" fmla="*/ 15 w 385"/>
                <a:gd name="T25" fmla="*/ 418 h 428"/>
                <a:gd name="T26" fmla="*/ 34 w 385"/>
                <a:gd name="T27" fmla="*/ 420 h 428"/>
                <a:gd name="T28" fmla="*/ 73 w 385"/>
                <a:gd name="T29" fmla="*/ 424 h 428"/>
                <a:gd name="T30" fmla="*/ 116 w 385"/>
                <a:gd name="T31" fmla="*/ 427 h 428"/>
                <a:gd name="T32" fmla="*/ 155 w 385"/>
                <a:gd name="T33" fmla="*/ 428 h 428"/>
                <a:gd name="T34" fmla="*/ 155 w 385"/>
                <a:gd name="T35" fmla="*/ 428 h 428"/>
                <a:gd name="T36" fmla="*/ 186 w 385"/>
                <a:gd name="T37" fmla="*/ 427 h 428"/>
                <a:gd name="T38" fmla="*/ 212 w 385"/>
                <a:gd name="T39" fmla="*/ 425 h 428"/>
                <a:gd name="T40" fmla="*/ 238 w 385"/>
                <a:gd name="T41" fmla="*/ 421 h 428"/>
                <a:gd name="T42" fmla="*/ 261 w 385"/>
                <a:gd name="T43" fmla="*/ 415 h 428"/>
                <a:gd name="T44" fmla="*/ 282 w 385"/>
                <a:gd name="T45" fmla="*/ 408 h 428"/>
                <a:gd name="T46" fmla="*/ 301 w 385"/>
                <a:gd name="T47" fmla="*/ 399 h 428"/>
                <a:gd name="T48" fmla="*/ 309 w 385"/>
                <a:gd name="T49" fmla="*/ 394 h 428"/>
                <a:gd name="T50" fmla="*/ 318 w 385"/>
                <a:gd name="T51" fmla="*/ 389 h 428"/>
                <a:gd name="T52" fmla="*/ 326 w 385"/>
                <a:gd name="T53" fmla="*/ 383 h 428"/>
                <a:gd name="T54" fmla="*/ 333 w 385"/>
                <a:gd name="T55" fmla="*/ 377 h 428"/>
                <a:gd name="T56" fmla="*/ 339 w 385"/>
                <a:gd name="T57" fmla="*/ 369 h 428"/>
                <a:gd name="T58" fmla="*/ 345 w 385"/>
                <a:gd name="T59" fmla="*/ 362 h 428"/>
                <a:gd name="T60" fmla="*/ 351 w 385"/>
                <a:gd name="T61" fmla="*/ 355 h 428"/>
                <a:gd name="T62" fmla="*/ 356 w 385"/>
                <a:gd name="T63" fmla="*/ 347 h 428"/>
                <a:gd name="T64" fmla="*/ 361 w 385"/>
                <a:gd name="T65" fmla="*/ 337 h 428"/>
                <a:gd name="T66" fmla="*/ 366 w 385"/>
                <a:gd name="T67" fmla="*/ 329 h 428"/>
                <a:gd name="T68" fmla="*/ 373 w 385"/>
                <a:gd name="T69" fmla="*/ 309 h 428"/>
                <a:gd name="T70" fmla="*/ 378 w 385"/>
                <a:gd name="T71" fmla="*/ 287 h 428"/>
                <a:gd name="T72" fmla="*/ 382 w 385"/>
                <a:gd name="T73" fmla="*/ 264 h 428"/>
                <a:gd name="T74" fmla="*/ 384 w 385"/>
                <a:gd name="T75" fmla="*/ 239 h 428"/>
                <a:gd name="T76" fmla="*/ 385 w 385"/>
                <a:gd name="T77" fmla="*/ 211 h 428"/>
                <a:gd name="T78" fmla="*/ 385 w 385"/>
                <a:gd name="T79" fmla="*/ 211 h 428"/>
                <a:gd name="T80" fmla="*/ 384 w 385"/>
                <a:gd name="T81" fmla="*/ 187 h 428"/>
                <a:gd name="T82" fmla="*/ 381 w 385"/>
                <a:gd name="T83" fmla="*/ 164 h 428"/>
                <a:gd name="T84" fmla="*/ 377 w 385"/>
                <a:gd name="T85" fmla="*/ 143 h 428"/>
                <a:gd name="T86" fmla="*/ 371 w 385"/>
                <a:gd name="T87" fmla="*/ 122 h 428"/>
                <a:gd name="T88" fmla="*/ 363 w 385"/>
                <a:gd name="T89" fmla="*/ 104 h 428"/>
                <a:gd name="T90" fmla="*/ 352 w 385"/>
                <a:gd name="T91" fmla="*/ 86 h 428"/>
                <a:gd name="T92" fmla="*/ 341 w 385"/>
                <a:gd name="T93" fmla="*/ 71 h 428"/>
                <a:gd name="T94" fmla="*/ 328 w 385"/>
                <a:gd name="T95" fmla="*/ 57 h 428"/>
                <a:gd name="T96" fmla="*/ 314 w 385"/>
                <a:gd name="T97" fmla="*/ 43 h 428"/>
                <a:gd name="T98" fmla="*/ 297 w 385"/>
                <a:gd name="T99" fmla="*/ 32 h 428"/>
                <a:gd name="T100" fmla="*/ 280 w 385"/>
                <a:gd name="T101" fmla="*/ 23 h 428"/>
                <a:gd name="T102" fmla="*/ 260 w 385"/>
                <a:gd name="T103" fmla="*/ 14 h 428"/>
                <a:gd name="T104" fmla="*/ 240 w 385"/>
                <a:gd name="T105" fmla="*/ 8 h 428"/>
                <a:gd name="T106" fmla="*/ 218 w 385"/>
                <a:gd name="T107" fmla="*/ 4 h 428"/>
                <a:gd name="T108" fmla="*/ 195 w 385"/>
                <a:gd name="T109" fmla="*/ 1 h 428"/>
                <a:gd name="T110" fmla="*/ 171 w 385"/>
                <a:gd name="T11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5" h="428">
                  <a:moveTo>
                    <a:pt x="171" y="0"/>
                  </a:moveTo>
                  <a:lnTo>
                    <a:pt x="171" y="0"/>
                  </a:lnTo>
                  <a:lnTo>
                    <a:pt x="150" y="1"/>
                  </a:lnTo>
                  <a:lnTo>
                    <a:pt x="129" y="2"/>
                  </a:lnTo>
                  <a:lnTo>
                    <a:pt x="106" y="4"/>
                  </a:lnTo>
                  <a:lnTo>
                    <a:pt x="83" y="7"/>
                  </a:lnTo>
                  <a:lnTo>
                    <a:pt x="60" y="10"/>
                  </a:lnTo>
                  <a:lnTo>
                    <a:pt x="39" y="14"/>
                  </a:lnTo>
                  <a:lnTo>
                    <a:pt x="18" y="20"/>
                  </a:lnTo>
                  <a:lnTo>
                    <a:pt x="0" y="26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15" y="418"/>
                  </a:lnTo>
                  <a:lnTo>
                    <a:pt x="34" y="420"/>
                  </a:lnTo>
                  <a:lnTo>
                    <a:pt x="73" y="424"/>
                  </a:lnTo>
                  <a:lnTo>
                    <a:pt x="116" y="427"/>
                  </a:lnTo>
                  <a:lnTo>
                    <a:pt x="155" y="428"/>
                  </a:lnTo>
                  <a:lnTo>
                    <a:pt x="155" y="428"/>
                  </a:lnTo>
                  <a:lnTo>
                    <a:pt x="186" y="427"/>
                  </a:lnTo>
                  <a:lnTo>
                    <a:pt x="212" y="425"/>
                  </a:lnTo>
                  <a:lnTo>
                    <a:pt x="238" y="421"/>
                  </a:lnTo>
                  <a:lnTo>
                    <a:pt x="261" y="415"/>
                  </a:lnTo>
                  <a:lnTo>
                    <a:pt x="282" y="408"/>
                  </a:lnTo>
                  <a:lnTo>
                    <a:pt x="301" y="399"/>
                  </a:lnTo>
                  <a:lnTo>
                    <a:pt x="309" y="394"/>
                  </a:lnTo>
                  <a:lnTo>
                    <a:pt x="318" y="389"/>
                  </a:lnTo>
                  <a:lnTo>
                    <a:pt x="326" y="383"/>
                  </a:lnTo>
                  <a:lnTo>
                    <a:pt x="333" y="377"/>
                  </a:lnTo>
                  <a:lnTo>
                    <a:pt x="339" y="369"/>
                  </a:lnTo>
                  <a:lnTo>
                    <a:pt x="345" y="362"/>
                  </a:lnTo>
                  <a:lnTo>
                    <a:pt x="351" y="355"/>
                  </a:lnTo>
                  <a:lnTo>
                    <a:pt x="356" y="347"/>
                  </a:lnTo>
                  <a:lnTo>
                    <a:pt x="361" y="337"/>
                  </a:lnTo>
                  <a:lnTo>
                    <a:pt x="366" y="329"/>
                  </a:lnTo>
                  <a:lnTo>
                    <a:pt x="373" y="309"/>
                  </a:lnTo>
                  <a:lnTo>
                    <a:pt x="378" y="287"/>
                  </a:lnTo>
                  <a:lnTo>
                    <a:pt x="382" y="264"/>
                  </a:lnTo>
                  <a:lnTo>
                    <a:pt x="384" y="239"/>
                  </a:lnTo>
                  <a:lnTo>
                    <a:pt x="385" y="211"/>
                  </a:lnTo>
                  <a:lnTo>
                    <a:pt x="385" y="211"/>
                  </a:lnTo>
                  <a:lnTo>
                    <a:pt x="384" y="187"/>
                  </a:lnTo>
                  <a:lnTo>
                    <a:pt x="381" y="164"/>
                  </a:lnTo>
                  <a:lnTo>
                    <a:pt x="377" y="143"/>
                  </a:lnTo>
                  <a:lnTo>
                    <a:pt x="371" y="122"/>
                  </a:lnTo>
                  <a:lnTo>
                    <a:pt x="363" y="104"/>
                  </a:lnTo>
                  <a:lnTo>
                    <a:pt x="352" y="86"/>
                  </a:lnTo>
                  <a:lnTo>
                    <a:pt x="341" y="71"/>
                  </a:lnTo>
                  <a:lnTo>
                    <a:pt x="328" y="57"/>
                  </a:lnTo>
                  <a:lnTo>
                    <a:pt x="314" y="43"/>
                  </a:lnTo>
                  <a:lnTo>
                    <a:pt x="297" y="32"/>
                  </a:lnTo>
                  <a:lnTo>
                    <a:pt x="280" y="23"/>
                  </a:lnTo>
                  <a:lnTo>
                    <a:pt x="260" y="14"/>
                  </a:lnTo>
                  <a:lnTo>
                    <a:pt x="240" y="8"/>
                  </a:lnTo>
                  <a:lnTo>
                    <a:pt x="218" y="4"/>
                  </a:lnTo>
                  <a:lnTo>
                    <a:pt x="195" y="1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2" name="Group 71"/>
          <p:cNvGrpSpPr/>
          <p:nvPr userDrawn="1"/>
        </p:nvGrpSpPr>
        <p:grpSpPr>
          <a:xfrm>
            <a:off x="10685313" y="36245"/>
            <a:ext cx="874464" cy="651751"/>
            <a:chOff x="8388192" y="36245"/>
            <a:chExt cx="874464" cy="651751"/>
          </a:xfrm>
        </p:grpSpPr>
        <p:grpSp>
          <p:nvGrpSpPr>
            <p:cNvPr id="73" name="Group 72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76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74" name="TextBox 73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>
                      <a:lumMod val="65000"/>
                    </a:schemeClr>
                  </a:solidFill>
                </a:rPr>
                <a:t>Strictly</a:t>
              </a:r>
              <a:endParaRPr lang="en-GB" sz="51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rgbClr val="FF0000"/>
                  </a:solidFill>
                </a:rPr>
                <a:t>CONFIDENTIAL</a:t>
              </a:r>
              <a:endParaRPr lang="en-GB" sz="58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52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49" r:id="rId7"/>
    <p:sldLayoutId id="2147483660" r:id="rId8"/>
    <p:sldLayoutId id="2147483676" r:id="rId9"/>
    <p:sldLayoutId id="2147483677" r:id="rId10"/>
    <p:sldLayoutId id="2147483651" r:id="rId11"/>
    <p:sldLayoutId id="2147483672" r:id="rId12"/>
    <p:sldLayoutId id="2147483663" r:id="rId13"/>
    <p:sldLayoutId id="2147483673" r:id="rId14"/>
    <p:sldLayoutId id="2147483664" r:id="rId15"/>
    <p:sldLayoutId id="2147483674" r:id="rId16"/>
    <p:sldLayoutId id="2147483665" r:id="rId17"/>
    <p:sldLayoutId id="2147483675" r:id="rId18"/>
    <p:sldLayoutId id="2147483650" r:id="rId19"/>
    <p:sldLayoutId id="2147483679" r:id="rId20"/>
    <p:sldLayoutId id="2147483668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71" r:id="rId27"/>
    <p:sldLayoutId id="2147483667" r:id="rId28"/>
    <p:sldLayoutId id="2147483669" r:id="rId29"/>
    <p:sldLayoutId id="2147483655" r:id="rId30"/>
    <p:sldLayoutId id="2147483670" r:id="rId3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6000" indent="-30600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Verdana" pitchFamily="34" charset="0"/>
        <a:buChar char="_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22000" indent="-21600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98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80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180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hyperlink" Target="http://activemq.apache.org/enterprise-integration-patterns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tcp-transport-reference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ceaptint16.nce.amadeus.net:9081/mb/admin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waii/#/jvm/connec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entinel.muc.amadeus.net/index.php?page=cptMonitoring&amp;phase=PRD&amp;regexp_obe=&amp;obe=APT_PK1&amp;regexp_ObjectID=&amp;ObjectID=257269&amp;node=1&amp;sample=1&amp;kind=830&amp;fromdate=2016-07-20&amp;todate=2016-07-20&amp;viewStyle=default&amp;relatedskyview=74540&amp;view=cp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pt.nce.amadeus.net/mvn-sites/messagebroker/2.1.23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activemq.apache.org/tcp-transport-reference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rndwww.nce.amadeus.net/wiki/apt/index.php/UI_Message_Broke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JMS &amp; </a:t>
            </a:r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Amadeus IT Group </a:t>
            </a:r>
            <a:r>
              <a:rPr lang="en-US" dirty="0"/>
              <a:t>S.A.S.</a:t>
            </a:r>
            <a:endParaRPr lang="en-GB" dirty="0"/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unexpected journey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Sébastien </a:t>
            </a:r>
            <a:r>
              <a:rPr lang="en-GB" dirty="0" err="1" smtClean="0"/>
              <a:t>Chenevotot</a:t>
            </a:r>
            <a:r>
              <a:rPr lang="en-GB" dirty="0" smtClean="0"/>
              <a:t>,</a:t>
            </a:r>
          </a:p>
          <a:p>
            <a:r>
              <a:rPr lang="en-GB" dirty="0" smtClean="0"/>
              <a:t>Andrea </a:t>
            </a:r>
            <a:r>
              <a:rPr lang="en-GB" dirty="0" err="1" smtClean="0"/>
              <a:t>Marziali</a:t>
            </a:r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9" b="12469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6084168" y="8503"/>
            <a:ext cx="2147272" cy="1692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500" b="0" dirty="0">
                <a:solidFill>
                  <a:schemeClr val="accent1"/>
                </a:solidFill>
              </a:rPr>
              <a:t>265ced1609a17cf1a5979880a2ad364653895ae8</a:t>
            </a:r>
            <a:endParaRPr lang="en-GB" sz="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6626" y="1471540"/>
            <a:ext cx="7775019" cy="428606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Selectors allow to do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filtering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 smtClean="0"/>
              <a:t>on subscriptions</a:t>
            </a:r>
          </a:p>
          <a:p>
            <a:r>
              <a:rPr lang="en-GB" dirty="0" smtClean="0"/>
              <a:t>Filtering is done by the broker itself</a:t>
            </a:r>
          </a:p>
          <a:p>
            <a:r>
              <a:rPr lang="en-GB" dirty="0" smtClean="0"/>
              <a:t>Uses a subset of SQL92 conditional expressions</a:t>
            </a:r>
          </a:p>
          <a:p>
            <a:r>
              <a:rPr lang="en-GB" dirty="0" smtClean="0"/>
              <a:t>Filtering should match a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JMS property or header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Examples:</a:t>
            </a:r>
          </a:p>
          <a:p>
            <a:pPr lvl="1"/>
            <a:endParaRPr lang="en-GB" sz="1701" dirty="0">
              <a:latin typeface="Lucida Console" panose="020B0609040504020204" pitchFamily="49" charset="0"/>
            </a:endParaRPr>
          </a:p>
          <a:p>
            <a:pPr lvl="1"/>
            <a:r>
              <a:rPr lang="en-GB" sz="1701" dirty="0" err="1">
                <a:latin typeface="Lucida Console" panose="020B0609040504020204" pitchFamily="49" charset="0"/>
              </a:rPr>
              <a:t>apt_customer_id</a:t>
            </a:r>
            <a:r>
              <a:rPr lang="en-GB" sz="1701" dirty="0">
                <a:latin typeface="Lucida Console" panose="020B0609040504020204" pitchFamily="49" charset="0"/>
              </a:rPr>
              <a:t> = ‘AITA-FMG’ </a:t>
            </a:r>
          </a:p>
          <a:p>
            <a:pPr lvl="1"/>
            <a:r>
              <a:rPr lang="en-GB" sz="1701" dirty="0" err="1">
                <a:latin typeface="Lucida Console" panose="020B0609040504020204" pitchFamily="49" charset="0"/>
              </a:rPr>
              <a:t>apt_customer_id</a:t>
            </a:r>
            <a:r>
              <a:rPr lang="en-GB" sz="1701" dirty="0">
                <a:latin typeface="Lucida Console" panose="020B0609040504020204" pitchFamily="49" charset="0"/>
              </a:rPr>
              <a:t> = ‘AITA-FMG’ OR </a:t>
            </a:r>
            <a:r>
              <a:rPr lang="en-GB" sz="1701" dirty="0" err="1">
                <a:latin typeface="Lucida Console" panose="020B0609040504020204" pitchFamily="49" charset="0"/>
              </a:rPr>
              <a:t>apt_customer_id</a:t>
            </a:r>
            <a:r>
              <a:rPr lang="en-GB" sz="1701" dirty="0">
                <a:latin typeface="Lucida Console" panose="020B0609040504020204" pitchFamily="49" charset="0"/>
              </a:rPr>
              <a:t>=‘TEST’</a:t>
            </a: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Message Selectors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Enterprise Patterns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6626" y="1471540"/>
            <a:ext cx="7775019" cy="428606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A publisher or a subscriber informs the broker a message send/receive is successful.</a:t>
            </a:r>
          </a:p>
          <a:p>
            <a:r>
              <a:rPr lang="en-GB" dirty="0" smtClean="0"/>
              <a:t>Three majors modes:</a:t>
            </a:r>
          </a:p>
          <a:p>
            <a:pPr lvl="1"/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Automatic</a:t>
            </a:r>
            <a:r>
              <a:rPr lang="en-GB" dirty="0" smtClean="0"/>
              <a:t>: simplest mode. Messages are automatically acknowledged in background by the JMS provider when the message is received.</a:t>
            </a:r>
          </a:p>
          <a:p>
            <a:pPr lvl="1"/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</a:t>
            </a:r>
            <a:r>
              <a:rPr lang="en-GB" dirty="0" smtClean="0"/>
              <a:t>: the application must acknowledge manually each message receipt/send. Rollback is possible.</a:t>
            </a:r>
          </a:p>
          <a:p>
            <a:pPr lvl="1"/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Transacted</a:t>
            </a:r>
            <a:r>
              <a:rPr lang="en-GB" dirty="0" smtClean="0"/>
              <a:t>: the application creates a transacted session on the broker. Thus it can either commit either rollback. </a:t>
            </a:r>
            <a:endParaRPr lang="en-GB" dirty="0"/>
          </a:p>
          <a:p>
            <a:r>
              <a:rPr lang="en-GB" dirty="0" smtClean="0"/>
              <a:t>Session transactions are mostly used when several resources are involved in the transaction (e.g. JMS and Database).</a:t>
            </a:r>
          </a:p>
          <a:p>
            <a:r>
              <a:rPr lang="en-GB" dirty="0" smtClean="0"/>
              <a:t>Client acknowledgement is rather to be preferred in case the application wants to rely on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guaranteed delivery.</a:t>
            </a: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Acknowledgement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Enterprise </a:t>
            </a:r>
            <a:r>
              <a:rPr lang="en-GB" dirty="0" smtClean="0"/>
              <a:t>Patterns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6626" y="1471540"/>
            <a:ext cx="7775019" cy="190462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When a message is rolled back the broker allows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retrying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 smtClean="0"/>
              <a:t>the delivery a configurable number of times.</a:t>
            </a:r>
          </a:p>
          <a:p>
            <a:r>
              <a:rPr lang="en-GB" dirty="0" smtClean="0"/>
              <a:t>After the max retries, the message is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discarded</a:t>
            </a:r>
          </a:p>
          <a:p>
            <a:endParaRPr lang="en-GB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GB" dirty="0" smtClean="0"/>
          </a:p>
          <a:p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Redelivery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Enterprise </a:t>
            </a:r>
            <a:r>
              <a:rPr lang="en-GB" dirty="0" smtClean="0"/>
              <a:t>Patterns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2.sys-con.com/ITSG/VirtualCD_Spring05/Java/archives/0604/chappell/fig6.jp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89" y="3365997"/>
            <a:ext cx="3468185" cy="286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6626" y="1471540"/>
            <a:ext cx="7775019" cy="401389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Persistent messages have a </a:t>
            </a:r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 to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live (TTL)</a:t>
            </a:r>
          </a:p>
          <a:p>
            <a:r>
              <a:rPr lang="en-GB" dirty="0" smtClean="0"/>
              <a:t>A message is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discarded</a:t>
            </a:r>
            <a:r>
              <a:rPr lang="en-GB" dirty="0" smtClean="0"/>
              <a:t> after its expiration (trashed)</a:t>
            </a:r>
          </a:p>
          <a:p>
            <a:endParaRPr lang="en-GB" dirty="0" smtClean="0"/>
          </a:p>
          <a:p>
            <a:r>
              <a:rPr lang="en-GB" dirty="0" smtClean="0"/>
              <a:t>TTL can vary depending on:</a:t>
            </a:r>
          </a:p>
          <a:p>
            <a:pPr lvl="1"/>
            <a:r>
              <a:rPr lang="en-GB" dirty="0" smtClean="0"/>
              <a:t>Destination type (queues or virtual topics)</a:t>
            </a:r>
          </a:p>
          <a:p>
            <a:pPr lvl="1"/>
            <a:r>
              <a:rPr lang="en-GB" dirty="0" smtClean="0"/>
              <a:t>Functional use case (long/short live messages)</a:t>
            </a:r>
          </a:p>
          <a:p>
            <a:endParaRPr lang="en-GB" dirty="0" smtClean="0"/>
          </a:p>
          <a:p>
            <a:r>
              <a:rPr lang="en-GB" dirty="0" smtClean="0"/>
              <a:t>By default:</a:t>
            </a:r>
          </a:p>
          <a:p>
            <a:pPr lvl="1"/>
            <a:r>
              <a:rPr lang="en-GB" dirty="0" smtClean="0"/>
              <a:t>Queues: 2h (operational messages, AODB sync)</a:t>
            </a:r>
          </a:p>
          <a:p>
            <a:pPr lvl="1"/>
            <a:r>
              <a:rPr lang="en-GB" dirty="0" smtClean="0"/>
              <a:t>Virtual topics: 15 minutes</a:t>
            </a:r>
          </a:p>
          <a:p>
            <a:endParaRPr lang="en-GB" dirty="0" smtClean="0"/>
          </a:p>
          <a:p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Message Expiration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Enterprise </a:t>
            </a:r>
            <a:r>
              <a:rPr lang="en-GB" dirty="0" smtClean="0"/>
              <a:t>Patterns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6626" y="1471540"/>
            <a:ext cx="7775019" cy="4286060"/>
          </a:xfrm>
        </p:spPr>
        <p:txBody>
          <a:bodyPr>
            <a:normAutofit/>
          </a:bodyPr>
          <a:lstStyle/>
          <a:p>
            <a:r>
              <a:rPr lang="en-GB" dirty="0" smtClean="0"/>
              <a:t>Enterprise Application should pool resources because</a:t>
            </a:r>
          </a:p>
          <a:p>
            <a:pPr lvl="1"/>
            <a:r>
              <a:rPr lang="en-GB" dirty="0" smtClean="0"/>
              <a:t>Open/Close each time connections is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costly</a:t>
            </a:r>
          </a:p>
          <a:p>
            <a:pPr lvl="1"/>
            <a:r>
              <a:rPr lang="en-GB" dirty="0" smtClean="0"/>
              <a:t>Open/Close sessions can cause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poor performances </a:t>
            </a:r>
            <a:r>
              <a:rPr lang="en-GB" dirty="0" smtClean="0"/>
              <a:t>on broker side.</a:t>
            </a:r>
          </a:p>
          <a:p>
            <a:pPr lvl="1"/>
            <a:r>
              <a:rPr lang="en-GB" dirty="0" smtClean="0"/>
              <a:t>Create/Destroy consumers/producers can cause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 network traffic </a:t>
            </a:r>
            <a:r>
              <a:rPr lang="en-GB" dirty="0" smtClean="0"/>
              <a:t>if broker nodes are networked.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sz="1512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Connection / Session Pooling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Enterprise </a:t>
            </a:r>
            <a:r>
              <a:rPr lang="en-GB" dirty="0" smtClean="0"/>
              <a:t>Patterns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2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ActiveMQ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Amadeus IT Group </a:t>
            </a:r>
            <a:r>
              <a:rPr lang="en-US" dirty="0"/>
              <a:t>S.A.S.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84168" y="8503"/>
            <a:ext cx="2147272" cy="1692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500" b="0" dirty="0">
                <a:solidFill>
                  <a:schemeClr val="accent1"/>
                </a:solidFill>
              </a:rPr>
              <a:t>265ced1609a17cf1a5979880a2ad364653895ae8</a:t>
            </a:r>
            <a:endParaRPr lang="en-GB" sz="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71539"/>
            <a:ext cx="7775019" cy="4504851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“Apache </a:t>
            </a:r>
            <a:r>
              <a:rPr lang="en-US" dirty="0" err="1">
                <a:hlinkClick r:id="rId3"/>
              </a:rPr>
              <a:t>ActiveMQ</a:t>
            </a:r>
            <a:r>
              <a:rPr lang="en-US" dirty="0"/>
              <a:t> ™ is the most popular and powerful open source messaging and </a:t>
            </a:r>
            <a:r>
              <a:rPr lang="en-US" dirty="0">
                <a:hlinkClick r:id="rId4"/>
              </a:rPr>
              <a:t>Integration Patterns</a:t>
            </a:r>
            <a:r>
              <a:rPr lang="en-US" dirty="0"/>
              <a:t> server</a:t>
            </a:r>
            <a:r>
              <a:rPr lang="en-US" dirty="0" smtClean="0"/>
              <a:t>.</a:t>
            </a:r>
            <a:r>
              <a:rPr lang="en-GB" dirty="0" smtClean="0"/>
              <a:t>”</a:t>
            </a:r>
          </a:p>
          <a:p>
            <a:endParaRPr lang="en-GB" dirty="0"/>
          </a:p>
          <a:p>
            <a:r>
              <a:rPr lang="en-GB" dirty="0" smtClean="0"/>
              <a:t>It is a “message broker”</a:t>
            </a:r>
          </a:p>
          <a:p>
            <a:pPr lvl="1"/>
            <a:r>
              <a:rPr lang="en-GB" dirty="0" smtClean="0"/>
              <a:t>It receives messages from producers</a:t>
            </a:r>
          </a:p>
          <a:p>
            <a:pPr lvl="1"/>
            <a:r>
              <a:rPr lang="en-GB" dirty="0" smtClean="0"/>
              <a:t>It forwards messages from consumers</a:t>
            </a:r>
          </a:p>
          <a:p>
            <a:endParaRPr lang="en-GB" dirty="0" smtClean="0"/>
          </a:p>
          <a:p>
            <a:r>
              <a:rPr lang="en-GB" dirty="0" smtClean="0"/>
              <a:t>“</a:t>
            </a:r>
            <a:r>
              <a:rPr lang="en-GB" dirty="0" err="1" smtClean="0"/>
              <a:t>C’est</a:t>
            </a:r>
            <a:r>
              <a:rPr lang="en-GB" dirty="0" smtClean="0"/>
              <a:t> la version la </a:t>
            </a:r>
            <a:r>
              <a:rPr lang="en-GB" dirty="0" err="1" smtClean="0"/>
              <a:t>plou</a:t>
            </a:r>
            <a:r>
              <a:rPr lang="en-GB" dirty="0" smtClean="0"/>
              <a:t> stable </a:t>
            </a:r>
            <a:r>
              <a:rPr lang="en-GB" dirty="0" err="1" smtClean="0"/>
              <a:t>jamais</a:t>
            </a:r>
            <a:r>
              <a:rPr lang="en-GB" dirty="0" smtClean="0"/>
              <a:t> </a:t>
            </a:r>
            <a:r>
              <a:rPr lang="en-GB" dirty="0" err="1" smtClean="0"/>
              <a:t>créée</a:t>
            </a:r>
            <a:r>
              <a:rPr lang="en-GB" dirty="0" smtClean="0"/>
              <a:t> !”</a:t>
            </a:r>
          </a:p>
          <a:p>
            <a:endParaRPr lang="en-GB" dirty="0" smtClean="0"/>
          </a:p>
          <a:p>
            <a:endParaRPr lang="en-GB" sz="1512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ActiveMQ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132" y="4453266"/>
            <a:ext cx="1531695" cy="12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71539"/>
            <a:ext cx="7775019" cy="4504851"/>
          </a:xfrm>
        </p:spPr>
        <p:txBody>
          <a:bodyPr>
            <a:normAutofit/>
          </a:bodyPr>
          <a:lstStyle/>
          <a:p>
            <a:r>
              <a:rPr lang="en-GB" dirty="0" smtClean="0"/>
              <a:t>Many APIs/protocols supported</a:t>
            </a:r>
          </a:p>
          <a:p>
            <a:pPr lvl="1"/>
            <a:r>
              <a:rPr lang="en-GB" dirty="0" smtClean="0"/>
              <a:t>JMS (of course !)</a:t>
            </a:r>
          </a:p>
          <a:p>
            <a:pPr lvl="1"/>
            <a:r>
              <a:rPr lang="en-GB" dirty="0" smtClean="0"/>
              <a:t>Stomp (for UIs)</a:t>
            </a:r>
          </a:p>
          <a:p>
            <a:pPr lvl="1"/>
            <a:r>
              <a:rPr lang="en-GB" dirty="0" smtClean="0"/>
              <a:t>REST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And also</a:t>
            </a:r>
          </a:p>
          <a:p>
            <a:pPr lvl="1"/>
            <a:r>
              <a:rPr lang="en-GB" dirty="0" smtClean="0"/>
              <a:t>Camel</a:t>
            </a:r>
          </a:p>
          <a:p>
            <a:pPr lvl="1"/>
            <a:r>
              <a:rPr lang="en-GB" dirty="0" smtClean="0"/>
              <a:t>Can be extended with plugins</a:t>
            </a:r>
          </a:p>
          <a:p>
            <a:pPr lvl="1"/>
            <a:r>
              <a:rPr lang="en-GB" dirty="0" smtClean="0"/>
              <a:t>Guaranteed delivery !</a:t>
            </a:r>
          </a:p>
          <a:p>
            <a:endParaRPr lang="en-GB" sz="1512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ActiveMQ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71540"/>
            <a:ext cx="7775019" cy="4286060"/>
          </a:xfrm>
        </p:spPr>
        <p:txBody>
          <a:bodyPr>
            <a:normAutofit/>
          </a:bodyPr>
          <a:lstStyle/>
          <a:p>
            <a:r>
              <a:rPr lang="fr-CA" dirty="0" err="1" smtClean="0"/>
              <a:t>ActiveMQ</a:t>
            </a:r>
            <a:r>
              <a:rPr lang="fr-CA" dirty="0" smtClean="0"/>
              <a:t> version </a:t>
            </a:r>
          </a:p>
          <a:p>
            <a:pPr lvl="1"/>
            <a:r>
              <a:rPr lang="fr-CA" dirty="0" smtClean="0"/>
              <a:t>5.11.0 </a:t>
            </a:r>
          </a:p>
          <a:p>
            <a:pPr lvl="1"/>
            <a:r>
              <a:rPr lang="fr-CA" dirty="0" smtClean="0"/>
              <a:t>5.13.4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already</a:t>
            </a:r>
            <a:r>
              <a:rPr lang="fr-CA" dirty="0" smtClean="0"/>
              <a:t> out</a:t>
            </a:r>
          </a:p>
          <a:p>
            <a:pPr lvl="1"/>
            <a:endParaRPr lang="fr-CA" dirty="0" smtClean="0"/>
          </a:p>
          <a:p>
            <a:r>
              <a:rPr lang="fr-CA" dirty="0" err="1" smtClean="0"/>
              <a:t>Deployment</a:t>
            </a:r>
            <a:endParaRPr lang="fr-CA" dirty="0" smtClean="0"/>
          </a:p>
          <a:p>
            <a:pPr lvl="1"/>
            <a:r>
              <a:rPr lang="fr-CA" dirty="0" smtClean="0"/>
              <a:t>as an EAR</a:t>
            </a:r>
          </a:p>
          <a:p>
            <a:pPr lvl="1"/>
            <a:r>
              <a:rPr lang="fr-CA" dirty="0" err="1" smtClean="0"/>
              <a:t>using</a:t>
            </a:r>
            <a:r>
              <a:rPr lang="fr-CA" dirty="0" smtClean="0"/>
              <a:t> </a:t>
            </a:r>
            <a:r>
              <a:rPr lang="fr-CA" dirty="0" err="1" smtClean="0"/>
              <a:t>Spring</a:t>
            </a:r>
            <a:r>
              <a:rPr lang="fr-CA" dirty="0" smtClean="0"/>
              <a:t> and activemq-core.xml</a:t>
            </a:r>
          </a:p>
          <a:p>
            <a:endParaRPr lang="en-GB" dirty="0" smtClean="0"/>
          </a:p>
          <a:p>
            <a:endParaRPr lang="en-GB" sz="1512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6" y="4419634"/>
            <a:ext cx="11368849" cy="10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71540"/>
            <a:ext cx="7775019" cy="4286060"/>
          </a:xfrm>
        </p:spPr>
        <p:txBody>
          <a:bodyPr>
            <a:normAutofit/>
          </a:bodyPr>
          <a:lstStyle/>
          <a:p>
            <a:r>
              <a:rPr lang="en-GB" dirty="0" smtClean="0"/>
              <a:t>Persistence storage</a:t>
            </a:r>
          </a:p>
          <a:p>
            <a:pPr lvl="1"/>
            <a:r>
              <a:rPr lang="en-GB" dirty="0" smtClean="0"/>
              <a:t>Necessary for guaranteed delivery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Managed by </a:t>
            </a:r>
            <a:r>
              <a:rPr lang="en-GB" dirty="0" err="1" smtClean="0"/>
              <a:t>KahaDB</a:t>
            </a:r>
            <a:endParaRPr lang="en-GB" dirty="0" smtClean="0"/>
          </a:p>
          <a:p>
            <a:pPr lvl="1"/>
            <a:r>
              <a:rPr lang="en-GB" dirty="0" smtClean="0"/>
              <a:t>File based persistence database</a:t>
            </a:r>
          </a:p>
          <a:p>
            <a:pPr lvl="1"/>
            <a:r>
              <a:rPr lang="en-GB" dirty="0" smtClean="0"/>
              <a:t>Fast persistence</a:t>
            </a:r>
          </a:p>
          <a:p>
            <a:pPr lvl="1"/>
            <a:r>
              <a:rPr lang="en-GB" dirty="0" smtClean="0"/>
              <a:t>Recommended implementation</a:t>
            </a:r>
            <a:endParaRPr lang="en-GB" dirty="0"/>
          </a:p>
          <a:p>
            <a:endParaRPr lang="en-GB" sz="1512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Settings - Persistence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447920"/>
            <a:ext cx="10369868" cy="546818"/>
          </a:xfrm>
        </p:spPr>
        <p:txBody>
          <a:bodyPr/>
          <a:lstStyle/>
          <a:p>
            <a:r>
              <a:rPr lang="en-GB" dirty="0" smtClean="0"/>
              <a:t>Document control</a:t>
            </a:r>
            <a:endParaRPr lang="en-GB" dirty="0"/>
          </a:p>
        </p:txBody>
      </p:sp>
      <p:graphicFrame>
        <p:nvGraphicFramePr>
          <p:cNvPr id="4" name="Group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55173"/>
              </p:ext>
            </p:extLst>
          </p:nvPr>
        </p:nvGraphicFramePr>
        <p:xfrm>
          <a:off x="1054191" y="1750548"/>
          <a:ext cx="7153289" cy="1690431"/>
        </p:xfrm>
        <a:graphic>
          <a:graphicData uri="http://schemas.openxmlformats.org/drawingml/2006/table">
            <a:tbl>
              <a:tblPr/>
              <a:tblGrid>
                <a:gridCol w="1308236"/>
                <a:gridCol w="1238370"/>
                <a:gridCol w="1224073"/>
                <a:gridCol w="1736313"/>
                <a:gridCol w="1646297"/>
              </a:tblGrid>
              <a:tr h="2324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Security level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A61A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GB" sz="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4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Company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Amadeus IT Group SA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4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Department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Airport IT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4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Author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Sébastien </a:t>
                      </a:r>
                      <a:r>
                        <a:rPr kumimoji="0" lang="en-GB" sz="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Chenevotot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4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Reviewed by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Reviewer Name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Date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DD / MM / YYYY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4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Approved by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Approver Name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Date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DD / MM / YYYY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4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Version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Date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Change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Comment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GB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itchFamily="16" charset="0"/>
                          <a:cs typeface="Verdana" panose="020B0604030504040204" pitchFamily="34" charset="0"/>
                        </a:rPr>
                        <a:t>By</a:t>
                      </a:r>
                      <a:endParaRPr kumimoji="0" lang="en-GB" sz="23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6" charset="0"/>
                        <a:cs typeface="Verdana" panose="020B0604030504040204" pitchFamily="34" charset="0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5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A61A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GB" sz="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A61A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GB" sz="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A61A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GB" sz="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A61A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GB" sz="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A61A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GB" sz="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15221" marR="115221" marT="43184" marB="4318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Amadeus IT Group </a:t>
            </a:r>
            <a:r>
              <a:rPr lang="en-US" dirty="0"/>
              <a:t>S.A.S.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84168" y="8503"/>
            <a:ext cx="2147272" cy="1692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500" b="0" dirty="0">
                <a:solidFill>
                  <a:schemeClr val="bg1"/>
                </a:solidFill>
              </a:rPr>
              <a:t>265ced1609a17cf1a5979880a2ad364653895ae8</a:t>
            </a:r>
            <a:endParaRPr lang="en-GB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9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71540"/>
            <a:ext cx="7775019" cy="4286060"/>
          </a:xfrm>
        </p:spPr>
        <p:txBody>
          <a:bodyPr>
            <a:normAutofit/>
          </a:bodyPr>
          <a:lstStyle/>
          <a:p>
            <a:r>
              <a:rPr lang="en-GB" dirty="0" err="1" smtClean="0"/>
              <a:t>KahaDB</a:t>
            </a:r>
            <a:r>
              <a:rPr lang="en-GB" dirty="0" smtClean="0"/>
              <a:t> files are hosted on a NAS 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Configuration</a:t>
            </a:r>
          </a:p>
          <a:p>
            <a:endParaRPr lang="en-GB" dirty="0" smtClean="0"/>
          </a:p>
          <a:p>
            <a:endParaRPr lang="en-GB" sz="1512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Settings - Persistence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4" y="2050091"/>
            <a:ext cx="11430000" cy="1108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4" y="4104183"/>
            <a:ext cx="11430000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Usage of </a:t>
            </a:r>
            <a:r>
              <a:rPr lang="en-GB" dirty="0" err="1" smtClean="0"/>
              <a:t>openwire</a:t>
            </a:r>
            <a:r>
              <a:rPr lang="en-GB" dirty="0" smtClean="0"/>
              <a:t> connector</a:t>
            </a:r>
          </a:p>
          <a:p>
            <a:pPr lvl="1"/>
            <a:r>
              <a:rPr lang="en-GB" dirty="0" smtClean="0"/>
              <a:t>Huge list of parameters on </a:t>
            </a:r>
            <a:r>
              <a:rPr lang="en-GB" dirty="0" err="1" smtClean="0">
                <a:hlinkClick r:id="rId3"/>
              </a:rPr>
              <a:t>ActiveMQ</a:t>
            </a:r>
            <a:r>
              <a:rPr lang="en-GB" dirty="0" smtClean="0">
                <a:hlinkClick r:id="rId3"/>
              </a:rPr>
              <a:t> documentation</a:t>
            </a:r>
            <a:endParaRPr lang="en-GB" dirty="0"/>
          </a:p>
          <a:p>
            <a:r>
              <a:rPr lang="en-GB" dirty="0" smtClean="0"/>
              <a:t>Configuration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err="1" smtClean="0"/>
              <a:t>soTimeout</a:t>
            </a:r>
            <a:r>
              <a:rPr lang="en-GB" dirty="0" smtClean="0"/>
              <a:t>/</a:t>
            </a:r>
            <a:r>
              <a:rPr lang="en-GB" dirty="0" err="1" smtClean="0"/>
              <a:t>soWriteTimeout</a:t>
            </a:r>
            <a:r>
              <a:rPr lang="en-GB" dirty="0" smtClean="0"/>
              <a:t>: socket timeout</a:t>
            </a:r>
          </a:p>
          <a:p>
            <a:pPr lvl="1"/>
            <a:r>
              <a:rPr lang="en-GB" dirty="0" err="1" smtClean="0"/>
              <a:t>maxInactivityDuration</a:t>
            </a:r>
            <a:r>
              <a:rPr lang="en-GB" dirty="0" smtClean="0"/>
              <a:t>: </a:t>
            </a:r>
            <a:r>
              <a:rPr lang="en-US" dirty="0" smtClean="0"/>
              <a:t>time </a:t>
            </a:r>
            <a:r>
              <a:rPr lang="en-US" dirty="0"/>
              <a:t>after </a:t>
            </a:r>
            <a:r>
              <a:rPr lang="en-US" dirty="0" smtClean="0"/>
              <a:t>which the </a:t>
            </a:r>
            <a:r>
              <a:rPr lang="en-US" dirty="0"/>
              <a:t>connection is closed by the broker if no data was </a:t>
            </a:r>
            <a:r>
              <a:rPr lang="en-US" dirty="0" smtClean="0"/>
              <a:t>received</a:t>
            </a:r>
            <a:endParaRPr lang="en-US" dirty="0"/>
          </a:p>
          <a:p>
            <a:pPr lvl="1"/>
            <a:r>
              <a:rPr lang="fr-CA" dirty="0" err="1" smtClean="0"/>
              <a:t>enableStatusMonitor</a:t>
            </a:r>
            <a:r>
              <a:rPr lang="fr-CA" dirty="0" smtClean="0"/>
              <a:t>: </a:t>
            </a:r>
            <a:r>
              <a:rPr lang="en-US" dirty="0" smtClean="0"/>
              <a:t>monitor </a:t>
            </a:r>
            <a:r>
              <a:rPr lang="en-US" dirty="0"/>
              <a:t>connections to determine if they are </a:t>
            </a:r>
            <a:r>
              <a:rPr lang="en-US" dirty="0" smtClean="0"/>
              <a:t>blocked</a:t>
            </a:r>
          </a:p>
          <a:p>
            <a:pPr lvl="1"/>
            <a:r>
              <a:rPr lang="fr-CA" dirty="0" err="1" smtClean="0"/>
              <a:t>rebalanceClusterClients</a:t>
            </a:r>
            <a:r>
              <a:rPr lang="fr-CA" dirty="0" smtClean="0"/>
              <a:t>: </a:t>
            </a:r>
            <a:r>
              <a:rPr lang="en-US" dirty="0"/>
              <a:t>automatically rebalance clients across the cluster on changes of </a:t>
            </a:r>
            <a:r>
              <a:rPr lang="en-US" dirty="0" smtClean="0"/>
              <a:t>topology</a:t>
            </a:r>
          </a:p>
          <a:p>
            <a:pPr lvl="1"/>
            <a:r>
              <a:rPr lang="en-US" dirty="0" err="1" smtClean="0"/>
              <a:t>updateClusterClients</a:t>
            </a:r>
            <a:r>
              <a:rPr lang="en-US" dirty="0"/>
              <a:t>: update client connections (if they use the failover:// transport) of changes to the broker </a:t>
            </a:r>
            <a:r>
              <a:rPr lang="en-US" dirty="0" smtClean="0"/>
              <a:t>cluster</a:t>
            </a:r>
          </a:p>
          <a:p>
            <a:pPr lvl="1"/>
            <a:r>
              <a:rPr lang="en-US" dirty="0" err="1" smtClean="0"/>
              <a:t>updateClusterClientsOnRemove</a:t>
            </a:r>
            <a:r>
              <a:rPr lang="en-US" dirty="0"/>
              <a:t>: update clients if a broker is removed from the cluster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Settings - Connector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3" y="2520007"/>
            <a:ext cx="11265408" cy="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/>
          </a:bodyPr>
          <a:lstStyle/>
          <a:p>
            <a:r>
              <a:rPr lang="en-GB" dirty="0" smtClean="0"/>
              <a:t>What is a plugin ?</a:t>
            </a:r>
          </a:p>
          <a:p>
            <a:pPr lvl="1"/>
            <a:r>
              <a:rPr lang="en-GB" dirty="0" smtClean="0"/>
              <a:t>An </a:t>
            </a:r>
            <a:r>
              <a:rPr lang="en-GB" dirty="0"/>
              <a:t>object which implements </a:t>
            </a:r>
            <a:r>
              <a:rPr lang="en-GB" dirty="0" err="1" smtClean="0"/>
              <a:t>org.apache.activemq.broker.BrokerPlugin</a:t>
            </a:r>
            <a:endParaRPr lang="en-GB" dirty="0" smtClean="0"/>
          </a:p>
          <a:p>
            <a:pPr lvl="1"/>
            <a:r>
              <a:rPr lang="en-GB" dirty="0" smtClean="0"/>
              <a:t>It gives the possibility to add a filter (</a:t>
            </a:r>
            <a:r>
              <a:rPr lang="en-GB" dirty="0" err="1" smtClean="0"/>
              <a:t>ie</a:t>
            </a:r>
            <a:r>
              <a:rPr lang="en-GB" dirty="0" smtClean="0"/>
              <a:t>, an interceptor) which can modify the logic of most events:</a:t>
            </a:r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Message delivered to the broker</a:t>
            </a:r>
          </a:p>
          <a:p>
            <a:pPr lvl="2"/>
            <a:r>
              <a:rPr lang="en-GB" dirty="0" smtClean="0"/>
              <a:t>Message consumed</a:t>
            </a:r>
          </a:p>
          <a:p>
            <a:pPr lvl="2"/>
            <a:r>
              <a:rPr lang="en-GB" dirty="0" smtClean="0"/>
              <a:t>Client connected</a:t>
            </a:r>
          </a:p>
          <a:p>
            <a:pPr lvl="2"/>
            <a:r>
              <a:rPr lang="en-GB" dirty="0" smtClean="0"/>
              <a:t>And more !</a:t>
            </a:r>
          </a:p>
          <a:p>
            <a:pPr lvl="2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Settings - Plugins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Settings – Plugins (1)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46921"/>
              </p:ext>
            </p:extLst>
          </p:nvPr>
        </p:nvGraphicFramePr>
        <p:xfrm>
          <a:off x="462824" y="1420969"/>
          <a:ext cx="10219556" cy="452621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5109778"/>
                <a:gridCol w="5109778"/>
              </a:tblGrid>
              <a:tr h="380365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solidFill>
                            <a:schemeClr val="tx1"/>
                          </a:solidFill>
                        </a:rPr>
                        <a:t>DestinationAliasPlugin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Alias for a destination. </a:t>
                      </a:r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Used</a:t>
                      </a:r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 in queue </a:t>
                      </a:r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 migration.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0365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MasterSlaveMonitorPlugin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a message when the broker becomes a master broker. Used in Active/passive setup.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BrokerStatisticPrinterPlugin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Stats</a:t>
                      </a:r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sentinel</a:t>
                      </a:r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TimeToLiveLimiterPlugin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Overrides the expiration date of the message when </a:t>
                      </a:r>
                      <a:r>
                        <a:rPr lang="en-US" dirty="0" err="1" smtClean="0"/>
                        <a:t>enqueued</a:t>
                      </a:r>
                      <a:r>
                        <a:rPr lang="en-US" dirty="0" smtClean="0"/>
                        <a:t> in the message.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565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ForceQueueMessagePersistencePlugin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Forces all messages incoming in a queue to be persisted.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QueueBrowseDenyPlugin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Denies</a:t>
                      </a:r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browsing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of a queue.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565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PerHostConnectionLimiterBrokerPlugin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Limits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he number of JMS connections per hostname. 200</a:t>
                      </a:r>
                      <a:r>
                        <a:rPr lang="en-US" baseline="0" dirty="0" smtClean="0"/>
                        <a:t> in INT/QA, 100 everywhere else.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Settings - Plugins (2)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53891"/>
              </p:ext>
            </p:extLst>
          </p:nvPr>
        </p:nvGraphicFramePr>
        <p:xfrm>
          <a:off x="431462" y="1575686"/>
          <a:ext cx="10219556" cy="3763645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5109778"/>
                <a:gridCol w="5109778"/>
              </a:tblGrid>
              <a:tr h="3803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BrokerHealthTracingPlugin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Log </a:t>
                      </a:r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dangerous</a:t>
                      </a:r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events</a:t>
                      </a:r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fast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producer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, destination full…)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03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MessageTracingPlugin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Log about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added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removed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, messages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dispatched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expired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SlowConsumerTransactionMonitor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Abort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the transaction if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exceeds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10s.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CamelContextBrokerAwarePlugin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Enables</a:t>
                      </a:r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camel</a:t>
                      </a:r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Used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by IB and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history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but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migrated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virtual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topics.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565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SubQueueSelectorTmpCacheBrokerPlugin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Possibility</a:t>
                      </a:r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dirty="0" err="1" smtClean="0">
                          <a:solidFill>
                            <a:schemeClr val="tx1"/>
                          </a:solidFill>
                        </a:rPr>
                        <a:t>selector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aware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virtual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topics and route the messages to the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derived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queue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even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if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there</a:t>
                      </a:r>
                      <a:r>
                        <a:rPr lang="fr-CA" baseline="0" dirty="0" smtClean="0">
                          <a:solidFill>
                            <a:schemeClr val="tx1"/>
                          </a:solidFill>
                        </a:rPr>
                        <a:t> are no </a:t>
                      </a:r>
                      <a:r>
                        <a:rPr lang="fr-CA" baseline="0" dirty="0" err="1" smtClean="0">
                          <a:solidFill>
                            <a:schemeClr val="tx1"/>
                          </a:solidFill>
                        </a:rPr>
                        <a:t>consumers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3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/>
          </a:bodyPr>
          <a:lstStyle/>
          <a:p>
            <a:r>
              <a:rPr lang="en-GB" dirty="0" smtClean="0"/>
              <a:t>Destination declaration</a:t>
            </a:r>
          </a:p>
          <a:p>
            <a:pPr lvl="1"/>
            <a:r>
              <a:rPr lang="en-GB" dirty="0" smtClean="0"/>
              <a:t>Topics</a:t>
            </a:r>
            <a:r>
              <a:rPr lang="en-GB" dirty="0"/>
              <a:t> </a:t>
            </a:r>
            <a:r>
              <a:rPr lang="en-GB" dirty="0" smtClean="0"/>
              <a:t>(and virtual topics !)</a:t>
            </a:r>
          </a:p>
          <a:p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1"/>
            <a:r>
              <a:rPr lang="en-GB" dirty="0" smtClean="0"/>
              <a:t>Queues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How to add a new destination ?</a:t>
            </a:r>
          </a:p>
          <a:p>
            <a:pPr lvl="1"/>
            <a:r>
              <a:rPr lang="en-GB" dirty="0" smtClean="0"/>
              <a:t>Simply add your new destination to the existing list</a:t>
            </a:r>
          </a:p>
          <a:p>
            <a:pPr lvl="1"/>
            <a:r>
              <a:rPr lang="en-GB" dirty="0" smtClean="0"/>
              <a:t>Don’t forget to update the maven site (see link later on)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Settings - Destinations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35" y="2260433"/>
            <a:ext cx="10801200" cy="1080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93" y="3740353"/>
            <a:ext cx="8681085" cy="82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727919"/>
            <a:ext cx="10778707" cy="4320480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2"/>
            <a:r>
              <a:rPr lang="en-GB" dirty="0" smtClean="0"/>
              <a:t>The MB nodes are connected and forward the messages to the appropriate MB node</a:t>
            </a:r>
          </a:p>
          <a:p>
            <a:pPr lvl="2"/>
            <a:r>
              <a:rPr lang="en-GB" dirty="0" smtClean="0"/>
              <a:t>The MB nodes discovery rely on multicast communication</a:t>
            </a:r>
          </a:p>
          <a:p>
            <a:pPr lvl="2"/>
            <a:r>
              <a:rPr lang="en-GB" dirty="0" smtClean="0"/>
              <a:t>The clients are automatically balanced. This is managed by the failover protocol.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Network of brokers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78" y="1403350"/>
            <a:ext cx="5551905" cy="349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727919"/>
            <a:ext cx="10778707" cy="4320480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Let’s demo 2 scenarios:</a:t>
            </a:r>
          </a:p>
          <a:p>
            <a:pPr lvl="2"/>
            <a:r>
              <a:rPr lang="en-GB" dirty="0"/>
              <a:t>Network of </a:t>
            </a:r>
            <a:r>
              <a:rPr lang="en-GB" dirty="0" smtClean="0"/>
              <a:t>brokers: a normal flow</a:t>
            </a:r>
          </a:p>
          <a:p>
            <a:pPr lvl="2"/>
            <a:r>
              <a:rPr lang="en-GB" dirty="0" smtClean="0"/>
              <a:t>Virtual topics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Network of brokers - Demo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78" y="1403350"/>
            <a:ext cx="5551905" cy="349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727919"/>
            <a:ext cx="10778707" cy="4320480"/>
          </a:xfrm>
        </p:spPr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In case of outage (or load)</a:t>
            </a:r>
          </a:p>
          <a:p>
            <a:pPr lvl="1"/>
            <a:r>
              <a:rPr lang="en-GB" dirty="0" smtClean="0"/>
              <a:t>The failover protocol will automatically rebalance the clients to the other node</a:t>
            </a:r>
          </a:p>
          <a:p>
            <a:pPr lvl="1"/>
            <a:r>
              <a:rPr lang="en-GB" dirty="0" smtClean="0"/>
              <a:t>The clients may be rebalanced after the end of the outage</a:t>
            </a:r>
          </a:p>
          <a:p>
            <a:pPr lvl="1"/>
            <a:r>
              <a:rPr lang="en-GB" dirty="0" smtClean="0"/>
              <a:t>The consumption of the messages stored in the node in outage will be resumed</a:t>
            </a: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Network of brokers - outage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613" y="1404271"/>
            <a:ext cx="5684400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Hawtio</a:t>
            </a:r>
            <a:endParaRPr lang="en-GB" dirty="0" smtClean="0"/>
          </a:p>
          <a:p>
            <a:pPr lvl="1"/>
            <a:r>
              <a:rPr lang="en-GB" dirty="0" smtClean="0"/>
              <a:t>is a web console to administrate JMX beans</a:t>
            </a:r>
          </a:p>
          <a:p>
            <a:pPr lvl="1"/>
            <a:r>
              <a:rPr lang="en-GB" dirty="0" smtClean="0"/>
              <a:t>relies on </a:t>
            </a:r>
            <a:r>
              <a:rPr lang="en-GB" dirty="0" err="1" smtClean="0"/>
              <a:t>Jolokia</a:t>
            </a:r>
            <a:r>
              <a:rPr lang="en-GB" dirty="0" smtClean="0"/>
              <a:t> (which provides the REST API to access JMX beans)</a:t>
            </a:r>
          </a:p>
          <a:p>
            <a:pPr lvl="1"/>
            <a:r>
              <a:rPr lang="en-GB" dirty="0" smtClean="0"/>
              <a:t>provides </a:t>
            </a:r>
            <a:r>
              <a:rPr lang="en-GB" dirty="0"/>
              <a:t>an </a:t>
            </a:r>
            <a:r>
              <a:rPr lang="en-GB" dirty="0" err="1"/>
              <a:t>ActiveMQ</a:t>
            </a:r>
            <a:r>
              <a:rPr lang="en-GB" dirty="0"/>
              <a:t> plugin</a:t>
            </a:r>
            <a:endParaRPr lang="en-GB" dirty="0" smtClean="0"/>
          </a:p>
          <a:p>
            <a:pPr lvl="1"/>
            <a:r>
              <a:rPr lang="en-GB" dirty="0" smtClean="0"/>
              <a:t>is deployed in </a:t>
            </a:r>
            <a:r>
              <a:rPr lang="en-GB" dirty="0"/>
              <a:t>our </a:t>
            </a:r>
            <a:r>
              <a:rPr lang="en-GB" dirty="0" err="1"/>
              <a:t>ActiveMQ</a:t>
            </a:r>
            <a:r>
              <a:rPr lang="en-GB" dirty="0"/>
              <a:t> EAR</a:t>
            </a:r>
            <a:endParaRPr lang="en-GB" dirty="0" smtClean="0"/>
          </a:p>
          <a:p>
            <a:pPr lvl="1"/>
            <a:r>
              <a:rPr lang="en-GB" dirty="0" smtClean="0"/>
              <a:t>is secured (you need to login with your windows account)</a:t>
            </a:r>
          </a:p>
          <a:p>
            <a:pPr lvl="1"/>
            <a:r>
              <a:rPr lang="en-GB" dirty="0" smtClean="0"/>
              <a:t>is available on http://host:port/mb/admin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ActiveMQ</a:t>
            </a:r>
            <a:r>
              <a:rPr lang="en-GB" dirty="0" smtClean="0"/>
              <a:t> plugin</a:t>
            </a:r>
          </a:p>
          <a:p>
            <a:pPr lvl="1"/>
            <a:r>
              <a:rPr lang="en-GB" dirty="0" smtClean="0"/>
              <a:t>Lists the destinations, consumers and producers</a:t>
            </a:r>
          </a:p>
          <a:p>
            <a:pPr lvl="1"/>
            <a:r>
              <a:rPr lang="en-GB" dirty="0" smtClean="0"/>
              <a:t>Allows administrative operations (clearing a destination)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Demo: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nceaptint16.nce.amadeus.net:9081/mb/admin</a:t>
            </a:r>
            <a:r>
              <a:rPr lang="en-GB" dirty="0">
                <a:hlinkClick r:id="rId3"/>
              </a:rPr>
              <a:t>/</a:t>
            </a:r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Monitoring/admin - </a:t>
            </a:r>
            <a:r>
              <a:rPr lang="en-GB" dirty="0" err="1" smtClean="0"/>
              <a:t>Hawtio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JMS Basics</a:t>
            </a:r>
          </a:p>
          <a:p>
            <a:r>
              <a:rPr lang="en-GB" dirty="0" smtClean="0"/>
              <a:t>Enterprise Patterns</a:t>
            </a:r>
          </a:p>
          <a:p>
            <a:endParaRPr lang="en-GB" dirty="0" smtClean="0"/>
          </a:p>
          <a:p>
            <a:r>
              <a:rPr lang="en-GB" dirty="0" smtClean="0"/>
              <a:t>What is </a:t>
            </a:r>
            <a:r>
              <a:rPr lang="en-GB" dirty="0" err="1" smtClean="0"/>
              <a:t>ActiveMQ</a:t>
            </a:r>
            <a:r>
              <a:rPr lang="en-GB" dirty="0" smtClean="0"/>
              <a:t> ?</a:t>
            </a:r>
          </a:p>
          <a:p>
            <a:r>
              <a:rPr lang="en-GB" dirty="0" err="1" smtClean="0"/>
              <a:t>ActiveMQ</a:t>
            </a:r>
            <a:r>
              <a:rPr lang="en-GB" dirty="0" smtClean="0"/>
              <a:t> settings</a:t>
            </a:r>
          </a:p>
          <a:p>
            <a:r>
              <a:rPr lang="en-GB" dirty="0" smtClean="0"/>
              <a:t>Network of brokers</a:t>
            </a:r>
          </a:p>
          <a:p>
            <a:r>
              <a:rPr lang="en-GB" dirty="0" smtClean="0"/>
              <a:t>Monitoring</a:t>
            </a:r>
          </a:p>
          <a:p>
            <a:r>
              <a:rPr lang="en-GB" dirty="0" smtClean="0"/>
              <a:t>Troubleshooting</a:t>
            </a:r>
          </a:p>
          <a:p>
            <a:endParaRPr lang="en-GB" dirty="0"/>
          </a:p>
          <a:p>
            <a:r>
              <a:rPr lang="en-GB" dirty="0" smtClean="0"/>
              <a:t>MB UI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1</a:t>
            </a:r>
          </a:p>
          <a:p>
            <a:r>
              <a:rPr lang="en-GB" dirty="0" smtClean="0"/>
              <a:t>2</a:t>
            </a:r>
          </a:p>
          <a:p>
            <a:endParaRPr lang="en-GB" dirty="0" smtClean="0"/>
          </a:p>
          <a:p>
            <a:r>
              <a:rPr lang="en-GB" dirty="0" smtClean="0"/>
              <a:t>3</a:t>
            </a:r>
          </a:p>
          <a:p>
            <a:r>
              <a:rPr lang="en-GB" dirty="0" smtClean="0"/>
              <a:t>4</a:t>
            </a:r>
          </a:p>
          <a:p>
            <a:r>
              <a:rPr lang="en-GB" dirty="0" smtClean="0"/>
              <a:t>5</a:t>
            </a:r>
          </a:p>
          <a:p>
            <a:r>
              <a:rPr lang="en-GB" dirty="0" smtClean="0"/>
              <a:t>6</a:t>
            </a:r>
          </a:p>
          <a:p>
            <a:r>
              <a:rPr lang="en-GB" dirty="0" smtClean="0"/>
              <a:t>7</a:t>
            </a:r>
          </a:p>
          <a:p>
            <a:endParaRPr lang="en-GB" dirty="0"/>
          </a:p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Amadeus IT Group </a:t>
            </a:r>
            <a:r>
              <a:rPr lang="en-US" dirty="0"/>
              <a:t>S.A.S.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84168" y="8503"/>
            <a:ext cx="2147272" cy="1692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500" b="0" dirty="0">
                <a:solidFill>
                  <a:schemeClr val="bg1"/>
                </a:solidFill>
              </a:rPr>
              <a:t>265ced1609a17cf1a5979880a2ad364653895ae8</a:t>
            </a:r>
            <a:endParaRPr lang="en-GB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How to update the list of people authorized ?</a:t>
            </a:r>
          </a:p>
          <a:p>
            <a:pPr lvl="1"/>
            <a:r>
              <a:rPr lang="en-GB" dirty="0" smtClean="0"/>
              <a:t>Ask PRS to update the property </a:t>
            </a:r>
            <a:r>
              <a:rPr lang="en-US" dirty="0" err="1" smtClean="0"/>
              <a:t>hawtio.roles</a:t>
            </a:r>
            <a:r>
              <a:rPr lang="en-US" dirty="0" smtClean="0"/>
              <a:t> (ex: 11564765)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How to connect to a remote </a:t>
            </a:r>
            <a:r>
              <a:rPr lang="en-GB" dirty="0" err="1" smtClean="0"/>
              <a:t>Jolokia</a:t>
            </a:r>
            <a:r>
              <a:rPr lang="en-GB" dirty="0" smtClean="0"/>
              <a:t> with a local </a:t>
            </a:r>
            <a:r>
              <a:rPr lang="en-GB" dirty="0" err="1" smtClean="0"/>
              <a:t>Hawtio</a:t>
            </a:r>
            <a:r>
              <a:rPr lang="en-GB" dirty="0" smtClean="0"/>
              <a:t> ?</a:t>
            </a:r>
          </a:p>
          <a:p>
            <a:pPr lvl="1"/>
            <a:r>
              <a:rPr lang="en-GB" dirty="0" smtClean="0"/>
              <a:t>Magic bullet “Hawaii”:</a:t>
            </a:r>
          </a:p>
          <a:p>
            <a:pPr lvl="2"/>
            <a:r>
              <a:rPr lang="en-GB" dirty="0" err="1"/>
              <a:t>mvn</a:t>
            </a:r>
            <a:r>
              <a:rPr lang="en-GB" dirty="0"/>
              <a:t> org.apache.maven.plugins:maven-dependency-plugin:2.8:copy -</a:t>
            </a:r>
            <a:r>
              <a:rPr lang="en-GB" dirty="0" err="1"/>
              <a:t>Dmdep.useBaseVersion</a:t>
            </a:r>
            <a:r>
              <a:rPr lang="en-GB" dirty="0"/>
              <a:t>=true -</a:t>
            </a:r>
            <a:r>
              <a:rPr lang="en-GB" dirty="0" err="1"/>
              <a:t>Dartifact</a:t>
            </a:r>
            <a:r>
              <a:rPr lang="en-GB" dirty="0"/>
              <a:t>=</a:t>
            </a:r>
            <a:r>
              <a:rPr lang="en-GB" dirty="0" err="1"/>
              <a:t>com.amadeus.apt.as.hawaii:hawaii-app:LATEST:pom</a:t>
            </a:r>
            <a:r>
              <a:rPr lang="en-GB" dirty="0"/>
              <a:t> -</a:t>
            </a:r>
            <a:r>
              <a:rPr lang="en-GB" dirty="0" err="1"/>
              <a:t>DoutputDirectory</a:t>
            </a:r>
            <a:r>
              <a:rPr lang="en-GB" dirty="0"/>
              <a:t>=./ -</a:t>
            </a:r>
            <a:r>
              <a:rPr lang="en-GB" dirty="0" err="1"/>
              <a:t>Dmdep.stripVersion</a:t>
            </a:r>
            <a:r>
              <a:rPr lang="en-GB" dirty="0"/>
              <a:t>=true &amp;&amp; </a:t>
            </a:r>
            <a:r>
              <a:rPr lang="en-GB" dirty="0" err="1"/>
              <a:t>mvn</a:t>
            </a:r>
            <a:r>
              <a:rPr lang="en-GB" dirty="0"/>
              <a:t> -f </a:t>
            </a:r>
            <a:r>
              <a:rPr lang="en-GB" dirty="0" err="1"/>
              <a:t>hawaii-app.pom</a:t>
            </a:r>
            <a:r>
              <a:rPr lang="en-GB" dirty="0"/>
              <a:t> package </a:t>
            </a:r>
            <a:r>
              <a:rPr lang="en-GB" dirty="0" err="1" smtClean="0"/>
              <a:t>tomee:run</a:t>
            </a:r>
            <a:endParaRPr lang="en-GB" dirty="0" smtClean="0"/>
          </a:p>
          <a:p>
            <a:pPr lvl="2"/>
            <a:r>
              <a:rPr lang="en-GB" dirty="0"/>
              <a:t>Open </a:t>
            </a:r>
            <a:r>
              <a:rPr lang="en-GB" dirty="0">
                <a:hlinkClick r:id="rId3"/>
              </a:rPr>
              <a:t>http://localhost:8080/hawaii/#/</a:t>
            </a:r>
            <a:r>
              <a:rPr lang="en-GB" dirty="0" smtClean="0">
                <a:hlinkClick r:id="rId3"/>
              </a:rPr>
              <a:t>jvm/connect</a:t>
            </a:r>
            <a:endParaRPr lang="en-GB" dirty="0" smtClean="0"/>
          </a:p>
          <a:p>
            <a:pPr lvl="2"/>
            <a:r>
              <a:rPr lang="en-GB" dirty="0" smtClean="0"/>
              <a:t>Go in the Discovery tab and open the instance of your choice</a:t>
            </a:r>
          </a:p>
          <a:p>
            <a:pPr lvl="2"/>
            <a:r>
              <a:rPr lang="en-GB" dirty="0" smtClean="0"/>
              <a:t>May be very slow to open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Trick: Set Preferences &gt; </a:t>
            </a:r>
            <a:r>
              <a:rPr lang="en-GB" dirty="0" err="1" smtClean="0"/>
              <a:t>Jolokia</a:t>
            </a:r>
            <a:r>
              <a:rPr lang="en-GB" dirty="0" smtClean="0"/>
              <a:t> &gt; Max collection size to 3000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Monitoring/admin - </a:t>
            </a:r>
            <a:r>
              <a:rPr lang="en-GB" dirty="0" err="1" smtClean="0"/>
              <a:t>Hawtio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Metrics (per destination) available in </a:t>
            </a:r>
            <a:r>
              <a:rPr lang="en-US" dirty="0" smtClean="0">
                <a:hlinkClick r:id="rId3"/>
              </a:rPr>
              <a:t>Sentinel</a:t>
            </a:r>
            <a:endParaRPr lang="en-US" dirty="0" smtClean="0"/>
          </a:p>
          <a:p>
            <a:pPr lvl="1"/>
            <a:r>
              <a:rPr lang="en-US" dirty="0" smtClean="0"/>
              <a:t>AET: average </a:t>
            </a:r>
            <a:r>
              <a:rPr lang="en-US" dirty="0" err="1" smtClean="0"/>
              <a:t>enqueue</a:t>
            </a:r>
            <a:r>
              <a:rPr lang="en-US" dirty="0" smtClean="0"/>
              <a:t> time </a:t>
            </a:r>
          </a:p>
          <a:p>
            <a:pPr lvl="2"/>
            <a:r>
              <a:rPr lang="en-US" dirty="0" smtClean="0"/>
              <a:t>average of the duration of all message from their </a:t>
            </a:r>
            <a:r>
              <a:rPr lang="en-US" dirty="0" err="1" smtClean="0"/>
              <a:t>enqueue</a:t>
            </a:r>
            <a:r>
              <a:rPr lang="en-US" dirty="0" smtClean="0"/>
              <a:t> time to their dispatch</a:t>
            </a:r>
          </a:p>
          <a:p>
            <a:pPr lvl="1"/>
            <a:r>
              <a:rPr lang="en-US" dirty="0" smtClean="0"/>
              <a:t>DIR: dispatching ratio </a:t>
            </a:r>
          </a:p>
          <a:p>
            <a:pPr lvl="2"/>
            <a:r>
              <a:rPr lang="en-US" dirty="0" smtClean="0"/>
              <a:t>ratio (in percent) of the number of dispatched messages over the number of </a:t>
            </a:r>
            <a:r>
              <a:rPr lang="en-US" dirty="0" err="1" smtClean="0"/>
              <a:t>enqueued</a:t>
            </a:r>
            <a:r>
              <a:rPr lang="en-US" dirty="0" smtClean="0"/>
              <a:t> messages. Dispatched messages are not necessarily </a:t>
            </a:r>
            <a:r>
              <a:rPr lang="en-US" dirty="0" err="1" smtClean="0"/>
              <a:t>dequeued</a:t>
            </a:r>
            <a:r>
              <a:rPr lang="en-US" dirty="0" smtClean="0"/>
              <a:t> (because they may not be acknowledged).</a:t>
            </a:r>
          </a:p>
          <a:p>
            <a:pPr lvl="1"/>
            <a:r>
              <a:rPr lang="en-US" dirty="0" smtClean="0"/>
              <a:t>DTS: </a:t>
            </a:r>
            <a:r>
              <a:rPr lang="en-US" dirty="0" err="1" smtClean="0"/>
              <a:t>dequeue</a:t>
            </a:r>
            <a:r>
              <a:rPr lang="en-US" dirty="0" smtClean="0"/>
              <a:t> TPS</a:t>
            </a:r>
          </a:p>
          <a:p>
            <a:pPr lvl="2"/>
            <a:r>
              <a:rPr lang="en-US" dirty="0" smtClean="0"/>
              <a:t>number of messages </a:t>
            </a:r>
            <a:r>
              <a:rPr lang="en-US" dirty="0" err="1" smtClean="0"/>
              <a:t>dequeued</a:t>
            </a:r>
            <a:r>
              <a:rPr lang="en-US" dirty="0" smtClean="0"/>
              <a:t> per second</a:t>
            </a:r>
          </a:p>
          <a:p>
            <a:pPr lvl="1"/>
            <a:r>
              <a:rPr lang="en-US" dirty="0" smtClean="0"/>
              <a:t>ETS: </a:t>
            </a:r>
            <a:r>
              <a:rPr lang="en-US" dirty="0" err="1" smtClean="0"/>
              <a:t>enqueue</a:t>
            </a:r>
            <a:r>
              <a:rPr lang="en-US" dirty="0" smtClean="0"/>
              <a:t> TPS</a:t>
            </a:r>
          </a:p>
          <a:p>
            <a:pPr lvl="2"/>
            <a:r>
              <a:rPr lang="en-US" dirty="0" smtClean="0"/>
              <a:t>number of messages </a:t>
            </a:r>
            <a:r>
              <a:rPr lang="en-US" dirty="0" err="1" smtClean="0"/>
              <a:t>enqueued</a:t>
            </a:r>
            <a:r>
              <a:rPr lang="en-US" dirty="0" smtClean="0"/>
              <a:t> per second</a:t>
            </a:r>
          </a:p>
          <a:p>
            <a:pPr lvl="1"/>
            <a:r>
              <a:rPr lang="en-US" dirty="0" smtClean="0"/>
              <a:t>MEC: message count </a:t>
            </a:r>
          </a:p>
          <a:p>
            <a:pPr lvl="2"/>
            <a:r>
              <a:rPr lang="en-US" dirty="0" smtClean="0"/>
              <a:t>number of messages currently in the queue</a:t>
            </a:r>
          </a:p>
          <a:p>
            <a:pPr lvl="1"/>
            <a:r>
              <a:rPr lang="en-US" dirty="0" smtClean="0"/>
              <a:t>MPU: memory percent usage</a:t>
            </a:r>
          </a:p>
          <a:p>
            <a:pPr lvl="2"/>
            <a:r>
              <a:rPr lang="en-US" dirty="0" smtClean="0"/>
              <a:t>memory usage of the destination (in </a:t>
            </a:r>
            <a:r>
              <a:rPr lang="en-US" dirty="0" err="1" smtClean="0"/>
              <a:t>percents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Monitoring/admin - Sentinel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/>
          </a:bodyPr>
          <a:lstStyle/>
          <a:p>
            <a:r>
              <a:rPr lang="en-GB" dirty="0" smtClean="0"/>
              <a:t>Global metrics </a:t>
            </a:r>
          </a:p>
          <a:p>
            <a:pPr lvl="1"/>
            <a:r>
              <a:rPr lang="en-GB" dirty="0" smtClean="0"/>
              <a:t>BROKER_CONNECTION_COUNT</a:t>
            </a:r>
          </a:p>
          <a:p>
            <a:pPr lvl="2"/>
            <a:r>
              <a:rPr lang="en-GB" dirty="0" smtClean="0"/>
              <a:t>Number of JMS connections</a:t>
            </a:r>
          </a:p>
          <a:p>
            <a:pPr lvl="1"/>
            <a:r>
              <a:rPr lang="en-GB" dirty="0" smtClean="0"/>
              <a:t>BROKER_STORE_USAGE</a:t>
            </a:r>
          </a:p>
          <a:p>
            <a:pPr lvl="2"/>
            <a:r>
              <a:rPr lang="en-GB" dirty="0" smtClean="0"/>
              <a:t>Usage (in percent) of the store</a:t>
            </a:r>
          </a:p>
          <a:p>
            <a:pPr lvl="1"/>
            <a:r>
              <a:rPr lang="en-GB" dirty="0" smtClean="0"/>
              <a:t>BROKER_TEMP_USAGE</a:t>
            </a:r>
          </a:p>
          <a:p>
            <a:pPr lvl="2"/>
            <a:r>
              <a:rPr lang="en-GB" dirty="0" smtClean="0"/>
              <a:t>Usage (in percent) of the memory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Monitoring/admin - Sentinel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/>
          </a:bodyPr>
          <a:lstStyle/>
          <a:p>
            <a:r>
              <a:rPr lang="en-GB" dirty="0" smtClean="0"/>
              <a:t>Maven site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apt.nce.amadeus.net/mvn-sites/messagebroker/2.1.23/</a:t>
            </a:r>
            <a:endParaRPr lang="en-GB" dirty="0" smtClean="0"/>
          </a:p>
          <a:p>
            <a:pPr lvl="1"/>
            <a:r>
              <a:rPr lang="en-GB" dirty="0" smtClean="0"/>
              <a:t>Source available in Git: </a:t>
            </a:r>
            <a:r>
              <a:rPr lang="en-GB" dirty="0" err="1" smtClean="0"/>
              <a:t>src</a:t>
            </a:r>
            <a:r>
              <a:rPr lang="en-GB" dirty="0" smtClean="0"/>
              <a:t>/site/</a:t>
            </a:r>
          </a:p>
          <a:p>
            <a:pPr lvl="1"/>
            <a:r>
              <a:rPr lang="en-GB" dirty="0" smtClean="0"/>
              <a:t>Build </a:t>
            </a:r>
            <a:r>
              <a:rPr lang="en-GB" dirty="0"/>
              <a:t>it with </a:t>
            </a:r>
            <a:r>
              <a:rPr lang="en-GB" dirty="0" smtClean="0"/>
              <a:t>site-deploy.bat. It will </a:t>
            </a:r>
            <a:r>
              <a:rPr lang="en-GB" dirty="0"/>
              <a:t>be deployed </a:t>
            </a:r>
            <a:r>
              <a:rPr lang="en-GB" dirty="0" smtClean="0"/>
              <a:t>on your local machine in D</a:t>
            </a:r>
            <a:r>
              <a:rPr lang="en-GB" dirty="0"/>
              <a:t>:\remote\projusers\aptmdw\mvn-sites\messagebroker</a:t>
            </a:r>
            <a:endParaRPr lang="en-GB" dirty="0" smtClean="0"/>
          </a:p>
          <a:p>
            <a:pPr lvl="1"/>
            <a:r>
              <a:rPr lang="en-GB" dirty="0" smtClean="0"/>
              <a:t>Deploy it on any </a:t>
            </a:r>
            <a:r>
              <a:rPr lang="en-GB" dirty="0" err="1" smtClean="0"/>
              <a:t>linux</a:t>
            </a:r>
            <a:r>
              <a:rPr lang="en-GB" dirty="0" smtClean="0"/>
              <a:t> machine in </a:t>
            </a:r>
            <a:r>
              <a:rPr lang="en-US" dirty="0"/>
              <a:t>/</a:t>
            </a:r>
            <a:r>
              <a:rPr lang="en-US" dirty="0" smtClean="0"/>
              <a:t>remote/</a:t>
            </a:r>
            <a:r>
              <a:rPr lang="en-US" dirty="0" err="1" smtClean="0"/>
              <a:t>projusers</a:t>
            </a:r>
            <a:r>
              <a:rPr lang="en-US" dirty="0" smtClean="0"/>
              <a:t>/</a:t>
            </a:r>
            <a:r>
              <a:rPr lang="en-US" dirty="0" err="1" smtClean="0"/>
              <a:t>aptmdw</a:t>
            </a:r>
            <a:r>
              <a:rPr lang="en-US" dirty="0" smtClean="0"/>
              <a:t>/</a:t>
            </a:r>
            <a:r>
              <a:rPr lang="en-US" dirty="0" err="1" smtClean="0"/>
              <a:t>mvn</a:t>
            </a:r>
            <a:r>
              <a:rPr lang="en-US" dirty="0" smtClean="0"/>
              <a:t>-sites/</a:t>
            </a:r>
            <a:r>
              <a:rPr lang="en-US" dirty="0" err="1" smtClean="0"/>
              <a:t>messagebroker</a:t>
            </a:r>
            <a:r>
              <a:rPr lang="en-US" dirty="0" smtClean="0"/>
              <a:t>/VERSION</a:t>
            </a:r>
          </a:p>
          <a:p>
            <a:pPr lvl="1"/>
            <a:r>
              <a:rPr lang="fr-CA" dirty="0" err="1" smtClean="0"/>
              <a:t>Don’t</a:t>
            </a:r>
            <a:r>
              <a:rPr lang="fr-CA" dirty="0" smtClean="0"/>
              <a:t> </a:t>
            </a:r>
            <a:r>
              <a:rPr lang="fr-CA" dirty="0" err="1" smtClean="0"/>
              <a:t>forget</a:t>
            </a:r>
            <a:r>
              <a:rPr lang="fr-CA" dirty="0" smtClean="0"/>
              <a:t> to chmod –R </a:t>
            </a:r>
            <a:r>
              <a:rPr lang="fr-CA" dirty="0" err="1" smtClean="0"/>
              <a:t>g+w</a:t>
            </a:r>
            <a:endParaRPr lang="en-GB" dirty="0" smtClean="0"/>
          </a:p>
          <a:p>
            <a:pPr lvl="2"/>
            <a:endParaRPr lang="en-GB" dirty="0" smtClean="0"/>
          </a:p>
          <a:p>
            <a:r>
              <a:rPr lang="en-GB" dirty="0" err="1" smtClean="0"/>
              <a:t>ActiveMQ</a:t>
            </a:r>
            <a:r>
              <a:rPr lang="en-GB" dirty="0" smtClean="0"/>
              <a:t> documentation</a:t>
            </a:r>
          </a:p>
          <a:p>
            <a:pPr lvl="1"/>
            <a:r>
              <a:rPr lang="en-GB" dirty="0">
                <a:hlinkClick r:id="rId4"/>
              </a:rPr>
              <a:t>http://activemq.apache.org/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/>
          </a:bodyPr>
          <a:lstStyle/>
          <a:p>
            <a:r>
              <a:rPr lang="en-GB" dirty="0" smtClean="0"/>
              <a:t>Take a look at the wiki and the </a:t>
            </a:r>
            <a:r>
              <a:rPr lang="en-GB" dirty="0" err="1" smtClean="0"/>
              <a:t>mvn</a:t>
            </a:r>
            <a:r>
              <a:rPr lang="en-GB" dirty="0" smtClean="0"/>
              <a:t> site:</a:t>
            </a:r>
          </a:p>
          <a:p>
            <a:pPr lvl="1"/>
            <a:r>
              <a:rPr lang="en-GB" dirty="0" smtClean="0"/>
              <a:t>http</a:t>
            </a:r>
            <a:r>
              <a:rPr lang="en-GB" dirty="0"/>
              <a:t>://rndwww.nce.amadeus.net/wiki/apt/index.php/MB_Troubleshooting_Guide	</a:t>
            </a:r>
            <a:endParaRPr lang="en-GB" dirty="0" smtClean="0"/>
          </a:p>
          <a:p>
            <a:pPr lvl="1"/>
            <a:r>
              <a:rPr lang="en-GB" dirty="0"/>
              <a:t>http://</a:t>
            </a:r>
            <a:r>
              <a:rPr lang="en-GB" dirty="0" smtClean="0"/>
              <a:t>apt.nce.amadeus.net/mvn-sites/messagebroker/2.1.23/troubleshooting.html</a:t>
            </a:r>
          </a:p>
          <a:p>
            <a:pPr lvl="1"/>
            <a:endParaRPr lang="en-GB" dirty="0" smtClean="0"/>
          </a:p>
          <a:p>
            <a:r>
              <a:rPr lang="en-GB" dirty="0" err="1" smtClean="0"/>
              <a:t>KahaDB</a:t>
            </a:r>
            <a:r>
              <a:rPr lang="en-GB" dirty="0" smtClean="0"/>
              <a:t> </a:t>
            </a:r>
            <a:r>
              <a:rPr lang="en-GB" dirty="0"/>
              <a:t>NAS vs </a:t>
            </a:r>
            <a:r>
              <a:rPr lang="en-GB" dirty="0" smtClean="0"/>
              <a:t>local</a:t>
            </a:r>
          </a:p>
          <a:p>
            <a:pPr lvl="1"/>
            <a:r>
              <a:rPr lang="en-GB" dirty="0" err="1" smtClean="0"/>
              <a:t>KahaDB</a:t>
            </a:r>
            <a:r>
              <a:rPr lang="en-GB" dirty="0" smtClean="0"/>
              <a:t> files are stored on the NAS. Before, they were on the local disk, but the performances were dramatically slow.</a:t>
            </a:r>
          </a:p>
          <a:p>
            <a:pPr lvl="1"/>
            <a:r>
              <a:rPr lang="en-GB" dirty="0" smtClean="0"/>
              <a:t>Wait, a NAS faster than a local disk ?</a:t>
            </a:r>
          </a:p>
          <a:p>
            <a:pPr lvl="2"/>
            <a:r>
              <a:rPr lang="en-GB" b="1" dirty="0" smtClean="0"/>
              <a:t>Apparently</a:t>
            </a:r>
            <a:r>
              <a:rPr lang="en-GB" dirty="0" smtClean="0"/>
              <a:t>, yes. The NAS probably acknowledges write operations before they are done</a:t>
            </a:r>
          </a:p>
          <a:p>
            <a:pPr lvl="2"/>
            <a:r>
              <a:rPr lang="en-GB" dirty="0" smtClean="0"/>
              <a:t>The local disk was using a very old file system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Troubleshooting – usual issues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/>
          </a:bodyPr>
          <a:lstStyle/>
          <a:p>
            <a:r>
              <a:rPr lang="en-GB" dirty="0" smtClean="0"/>
              <a:t>Old </a:t>
            </a:r>
            <a:r>
              <a:rPr lang="en-GB" dirty="0" err="1"/>
              <a:t>kahaDB</a:t>
            </a:r>
            <a:r>
              <a:rPr lang="en-GB" dirty="0"/>
              <a:t> </a:t>
            </a:r>
            <a:r>
              <a:rPr lang="en-GB" dirty="0" smtClean="0"/>
              <a:t>files</a:t>
            </a:r>
          </a:p>
          <a:p>
            <a:pPr lvl="1"/>
            <a:r>
              <a:rPr lang="en-GB" dirty="0" err="1" smtClean="0"/>
              <a:t>ActiveMQ</a:t>
            </a:r>
            <a:r>
              <a:rPr lang="en-GB" dirty="0" smtClean="0"/>
              <a:t> should not keep “old” </a:t>
            </a:r>
            <a:r>
              <a:rPr lang="en-GB" dirty="0" err="1" smtClean="0"/>
              <a:t>kahaDB</a:t>
            </a:r>
            <a:r>
              <a:rPr lang="en-GB" dirty="0" smtClean="0"/>
              <a:t> files (</a:t>
            </a:r>
            <a:r>
              <a:rPr lang="en-GB" dirty="0" err="1" smtClean="0"/>
              <a:t>ie</a:t>
            </a:r>
            <a:r>
              <a:rPr lang="en-GB" dirty="0" smtClean="0"/>
              <a:t>, more than 1 day or 2)</a:t>
            </a:r>
          </a:p>
          <a:p>
            <a:pPr lvl="1"/>
            <a:r>
              <a:rPr lang="en-GB" dirty="0" smtClean="0"/>
              <a:t>If it happens, it means that some messages are not considered as garbage-collectable by </a:t>
            </a:r>
            <a:r>
              <a:rPr lang="en-GB" dirty="0" err="1" smtClean="0"/>
              <a:t>ActiveMQ</a:t>
            </a:r>
            <a:endParaRPr lang="en-GB" dirty="0"/>
          </a:p>
          <a:p>
            <a:pPr lvl="1"/>
            <a:r>
              <a:rPr lang="en-GB" dirty="0" smtClean="0"/>
              <a:t>It probably means a consumer didn’t acknowledge a message</a:t>
            </a:r>
          </a:p>
          <a:p>
            <a:pPr lvl="1"/>
            <a:endParaRPr lang="en-GB" dirty="0"/>
          </a:p>
          <a:p>
            <a:r>
              <a:rPr lang="en-GB" dirty="0"/>
              <a:t>Timer already </a:t>
            </a:r>
            <a:r>
              <a:rPr lang="en-GB" dirty="0" err="1" smtClean="0"/>
              <a:t>canceled</a:t>
            </a:r>
            <a:r>
              <a:rPr lang="en-GB" dirty="0" smtClean="0"/>
              <a:t> </a:t>
            </a:r>
            <a:r>
              <a:rPr lang="en-GB" dirty="0"/>
              <a:t>(ex: </a:t>
            </a:r>
            <a:r>
              <a:rPr lang="en-GB" dirty="0" smtClean="0"/>
              <a:t>11611514)</a:t>
            </a:r>
          </a:p>
          <a:p>
            <a:pPr lvl="1"/>
            <a:r>
              <a:rPr lang="en-GB" dirty="0" smtClean="0"/>
              <a:t>Only the tip of the iceberg</a:t>
            </a:r>
          </a:p>
          <a:p>
            <a:pPr lvl="1"/>
            <a:r>
              <a:rPr lang="en-GB" dirty="0" smtClean="0"/>
              <a:t>It means an exception occurred in a plugin (can be several weeks before!) and has broken the </a:t>
            </a:r>
            <a:r>
              <a:rPr lang="en-GB" dirty="0" err="1" smtClean="0"/>
              <a:t>ActiveMQ</a:t>
            </a:r>
            <a:r>
              <a:rPr lang="en-GB" dirty="0" smtClean="0"/>
              <a:t> scheduler</a:t>
            </a:r>
          </a:p>
          <a:p>
            <a:pPr lvl="1"/>
            <a:r>
              <a:rPr lang="en-GB" dirty="0" smtClean="0"/>
              <a:t>Find the root cause and fix it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Troubleshooting – usual issues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Persistent </a:t>
            </a:r>
            <a:r>
              <a:rPr lang="en-GB" dirty="0"/>
              <a:t>store is </a:t>
            </a:r>
            <a:r>
              <a:rPr lang="en-GB" dirty="0" smtClean="0"/>
              <a:t>Full (</a:t>
            </a:r>
            <a:r>
              <a:rPr lang="en-GB" dirty="0" err="1" smtClean="0"/>
              <a:t>ie</a:t>
            </a:r>
            <a:r>
              <a:rPr lang="en-GB" dirty="0" smtClean="0"/>
              <a:t> full </a:t>
            </a:r>
            <a:r>
              <a:rPr lang="en-GB" dirty="0" err="1" smtClean="0"/>
              <a:t>KahaDB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 consumer stopped consuming </a:t>
            </a:r>
          </a:p>
          <a:p>
            <a:pPr lvl="1"/>
            <a:r>
              <a:rPr lang="en-GB" dirty="0" smtClean="0"/>
              <a:t>A producer flooded a destination</a:t>
            </a:r>
          </a:p>
          <a:p>
            <a:pPr lvl="1"/>
            <a:r>
              <a:rPr lang="en-GB" dirty="0" smtClean="0"/>
              <a:t>Solution</a:t>
            </a:r>
          </a:p>
          <a:p>
            <a:pPr lvl="2"/>
            <a:r>
              <a:rPr lang="en-GB" dirty="0" smtClean="0"/>
              <a:t>Fix the consumer and/or the producer</a:t>
            </a:r>
          </a:p>
          <a:p>
            <a:pPr lvl="2"/>
            <a:r>
              <a:rPr lang="en-GB" dirty="0" smtClean="0"/>
              <a:t>Check if they can consume all the messages</a:t>
            </a:r>
          </a:p>
          <a:p>
            <a:pPr lvl="2"/>
            <a:r>
              <a:rPr lang="en-GB" dirty="0" smtClean="0"/>
              <a:t>Clear the </a:t>
            </a:r>
            <a:r>
              <a:rPr lang="en-GB" dirty="0" err="1" smtClean="0"/>
              <a:t>KahaDB</a:t>
            </a:r>
            <a:r>
              <a:rPr lang="en-GB" dirty="0" smtClean="0"/>
              <a:t> (it means messages will be lost !)</a:t>
            </a:r>
          </a:p>
          <a:p>
            <a:pPr lvl="3"/>
            <a:r>
              <a:rPr lang="en-GB" dirty="0" smtClean="0"/>
              <a:t>via the console</a:t>
            </a:r>
          </a:p>
          <a:p>
            <a:pPr lvl="3"/>
            <a:r>
              <a:rPr lang="en-GB" dirty="0" smtClean="0"/>
              <a:t>With </a:t>
            </a:r>
            <a:r>
              <a:rPr lang="en-GB" dirty="0" err="1" smtClean="0"/>
              <a:t>rm</a:t>
            </a:r>
            <a:r>
              <a:rPr lang="en-GB" dirty="0" smtClean="0"/>
              <a:t> (don’t forget to stop/start the node)</a:t>
            </a:r>
            <a:endParaRPr lang="en-GB" dirty="0"/>
          </a:p>
          <a:p>
            <a:r>
              <a:rPr lang="en-GB" dirty="0" smtClean="0"/>
              <a:t>JMS dequeuer</a:t>
            </a:r>
          </a:p>
          <a:p>
            <a:pPr lvl="1"/>
            <a:r>
              <a:rPr lang="en-GB" dirty="0" smtClean="0"/>
              <a:t>Simple Java/Spring tool to check if you can </a:t>
            </a:r>
            <a:r>
              <a:rPr lang="en-GB" dirty="0" err="1" smtClean="0"/>
              <a:t>dequeue</a:t>
            </a:r>
            <a:r>
              <a:rPr lang="en-GB" dirty="0" smtClean="0"/>
              <a:t> a destination</a:t>
            </a:r>
          </a:p>
          <a:p>
            <a:pPr lvl="1"/>
            <a:r>
              <a:rPr lang="en-GB" dirty="0" smtClean="0"/>
              <a:t>Useful for debugging</a:t>
            </a:r>
          </a:p>
          <a:p>
            <a:pPr lvl="1"/>
            <a:r>
              <a:rPr lang="en-GB" dirty="0"/>
              <a:t>https://rndwww.nce.amadeus.net/confluence/display/APTAODB/JMS+dequeuer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Troubleshooting – usual issues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824" y="1403350"/>
            <a:ext cx="10778707" cy="4933081"/>
          </a:xfrm>
        </p:spPr>
        <p:txBody>
          <a:bodyPr>
            <a:normAutofit/>
          </a:bodyPr>
          <a:lstStyle/>
          <a:p>
            <a:r>
              <a:rPr lang="en-US" dirty="0" smtClean="0"/>
              <a:t>Merge </a:t>
            </a:r>
            <a:r>
              <a:rPr lang="en-US" dirty="0"/>
              <a:t>MB UI/MB</a:t>
            </a:r>
          </a:p>
          <a:p>
            <a:r>
              <a:rPr lang="en-US" dirty="0" smtClean="0"/>
              <a:t>Merge </a:t>
            </a:r>
            <a:r>
              <a:rPr lang="en-US" dirty="0"/>
              <a:t>DF_MB/MB</a:t>
            </a:r>
          </a:p>
          <a:p>
            <a:r>
              <a:rPr lang="en-US" dirty="0"/>
              <a:t>APT Framework 2.0 </a:t>
            </a:r>
            <a:endParaRPr lang="en-US" dirty="0" smtClean="0"/>
          </a:p>
          <a:p>
            <a:pPr lvl="1"/>
            <a:r>
              <a:rPr lang="fr-CA" dirty="0" err="1" smtClean="0"/>
              <a:t>Implemented</a:t>
            </a:r>
            <a:r>
              <a:rPr lang="fr-CA" dirty="0" smtClean="0"/>
              <a:t> in 2.2.0</a:t>
            </a:r>
          </a:p>
          <a:p>
            <a:pPr lvl="1"/>
            <a:r>
              <a:rPr lang="fr-CA" dirty="0" err="1" smtClean="0"/>
              <a:t>Need</a:t>
            </a:r>
            <a:r>
              <a:rPr lang="fr-CA" dirty="0" smtClean="0"/>
              <a:t> </a:t>
            </a:r>
            <a:r>
              <a:rPr lang="fr-CA" dirty="0" err="1" smtClean="0"/>
              <a:t>significant</a:t>
            </a:r>
            <a:r>
              <a:rPr lang="fr-CA" dirty="0" smtClean="0"/>
              <a:t> </a:t>
            </a:r>
            <a:r>
              <a:rPr lang="fr-CA" dirty="0" err="1" smtClean="0"/>
              <a:t>testing</a:t>
            </a:r>
            <a:endParaRPr lang="en-US" dirty="0"/>
          </a:p>
          <a:p>
            <a:r>
              <a:rPr lang="en-US" dirty="0"/>
              <a:t>TCP </a:t>
            </a:r>
            <a:r>
              <a:rPr lang="en-US" dirty="0" err="1" smtClean="0"/>
              <a:t>keepalive</a:t>
            </a:r>
            <a:endParaRPr lang="en-US" dirty="0" smtClean="0"/>
          </a:p>
          <a:p>
            <a:pPr lvl="1"/>
            <a:r>
              <a:rPr lang="fr-CA" dirty="0" smtClean="0"/>
              <a:t>In </a:t>
            </a:r>
            <a:r>
              <a:rPr lang="fr-CA" dirty="0" err="1" smtClean="0"/>
              <a:t>some</a:t>
            </a:r>
            <a:r>
              <a:rPr lang="fr-CA" dirty="0" smtClean="0"/>
              <a:t> </a:t>
            </a:r>
            <a:r>
              <a:rPr lang="fr-CA" dirty="0" err="1" smtClean="0"/>
              <a:t>special</a:t>
            </a:r>
            <a:r>
              <a:rPr lang="fr-CA" dirty="0" smtClean="0"/>
              <a:t> situations, the clients are not </a:t>
            </a:r>
            <a:r>
              <a:rPr lang="fr-CA" dirty="0" err="1" smtClean="0"/>
              <a:t>considered</a:t>
            </a:r>
            <a:r>
              <a:rPr lang="fr-CA" dirty="0" smtClean="0"/>
              <a:t> as </a:t>
            </a:r>
            <a:r>
              <a:rPr lang="fr-CA" dirty="0" err="1" smtClean="0"/>
              <a:t>disconnected</a:t>
            </a:r>
            <a:r>
              <a:rPr lang="fr-CA" dirty="0" smtClean="0"/>
              <a:t>,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means</a:t>
            </a:r>
            <a:r>
              <a:rPr lang="fr-CA" dirty="0" smtClean="0"/>
              <a:t> </a:t>
            </a:r>
            <a:r>
              <a:rPr lang="fr-CA" dirty="0" err="1" smtClean="0"/>
              <a:t>they</a:t>
            </a:r>
            <a:r>
              <a:rPr lang="fr-CA" dirty="0" smtClean="0"/>
              <a:t> </a:t>
            </a:r>
            <a:r>
              <a:rPr lang="fr-CA" dirty="0" err="1" smtClean="0"/>
              <a:t>won’t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able to </a:t>
            </a:r>
            <a:r>
              <a:rPr lang="fr-CA" dirty="0" err="1" smtClean="0"/>
              <a:t>dequeue</a:t>
            </a:r>
            <a:r>
              <a:rPr lang="fr-CA" dirty="0" smtClean="0"/>
              <a:t> </a:t>
            </a:r>
            <a:r>
              <a:rPr lang="fr-CA" dirty="0" err="1" smtClean="0"/>
              <a:t>any</a:t>
            </a:r>
            <a:r>
              <a:rPr lang="fr-CA" dirty="0" smtClean="0"/>
              <a:t> message</a:t>
            </a:r>
            <a:endParaRPr lang="en-US" dirty="0"/>
          </a:p>
          <a:p>
            <a:r>
              <a:rPr lang="en-US" dirty="0"/>
              <a:t>Upgrade to new </a:t>
            </a:r>
            <a:r>
              <a:rPr lang="en-US" dirty="0" err="1" smtClean="0"/>
              <a:t>ActiveMQ</a:t>
            </a:r>
            <a:r>
              <a:rPr lang="en-US" dirty="0" smtClean="0"/>
              <a:t> version 5.13.4 ? </a:t>
            </a:r>
          </a:p>
          <a:p>
            <a:pPr lvl="1"/>
            <a:r>
              <a:rPr lang="fr-CA" dirty="0" err="1" smtClean="0"/>
              <a:t>Today</a:t>
            </a:r>
            <a:r>
              <a:rPr lang="fr-CA" dirty="0" smtClean="0"/>
              <a:t>: 5.11.0</a:t>
            </a:r>
            <a:endParaRPr lang="en-US" dirty="0"/>
          </a:p>
          <a:p>
            <a:r>
              <a:rPr lang="en-US" dirty="0"/>
              <a:t>Good to know: there are some </a:t>
            </a:r>
            <a:r>
              <a:rPr lang="en-US" dirty="0" smtClean="0"/>
              <a:t>non regression tests </a:t>
            </a:r>
            <a:r>
              <a:rPr lang="en-US" dirty="0"/>
              <a:t>!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Work in progress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Goals - documentation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r>
              <a:rPr lang="en-GB" dirty="0" smtClean="0"/>
              <a:t> – MB UI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Provide</a:t>
            </a:r>
            <a:r>
              <a:rPr lang="fr-CA" dirty="0" smtClean="0"/>
              <a:t> messaging </a:t>
            </a:r>
          </a:p>
          <a:p>
            <a:pPr lvl="1"/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backend</a:t>
            </a:r>
            <a:r>
              <a:rPr lang="fr-CA" dirty="0" smtClean="0"/>
              <a:t> (SGA) to UI clients</a:t>
            </a:r>
          </a:p>
          <a:p>
            <a:pPr lvl="1"/>
            <a:r>
              <a:rPr lang="fr-CA" dirty="0" err="1" smtClean="0"/>
              <a:t>From</a:t>
            </a:r>
            <a:r>
              <a:rPr lang="fr-CA" dirty="0" smtClean="0"/>
              <a:t> UI clients to UI clients</a:t>
            </a:r>
          </a:p>
          <a:p>
            <a:pPr lvl="1"/>
            <a:endParaRPr lang="fr-CA" dirty="0"/>
          </a:p>
          <a:p>
            <a:r>
              <a:rPr lang="fr-CA" dirty="0" err="1" smtClean="0"/>
              <a:t>Avoid</a:t>
            </a:r>
            <a:r>
              <a:rPr lang="fr-CA" dirty="0" smtClean="0"/>
              <a:t> </a:t>
            </a:r>
            <a:r>
              <a:rPr lang="fr-CA" dirty="0" err="1" smtClean="0"/>
              <a:t>having</a:t>
            </a:r>
            <a:r>
              <a:rPr lang="fr-CA" dirty="0" smtClean="0"/>
              <a:t> all clients polling for messages</a:t>
            </a:r>
          </a:p>
          <a:p>
            <a:endParaRPr lang="fr-CA" dirty="0"/>
          </a:p>
          <a:p>
            <a:r>
              <a:rPr lang="en-US" dirty="0">
                <a:hlinkClick r:id="rId3"/>
              </a:rPr>
              <a:t>http://rndwww.nce.amadeus.net/wiki/apt/index.php/UI_Message_Broker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Topology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r>
              <a:rPr lang="en-GB" dirty="0" smtClean="0"/>
              <a:t> – MB UI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rndwww.nce.amadeus.net/wiki/apt/images/7/7c/MBUI_Arch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3" r="1168" b="2776"/>
          <a:stretch/>
        </p:blipFill>
        <p:spPr bwMode="auto">
          <a:xfrm>
            <a:off x="936501" y="1403349"/>
            <a:ext cx="9865096" cy="468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JMS reminders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Amadeus IT Group </a:t>
            </a:r>
            <a:r>
              <a:rPr lang="en-US" dirty="0"/>
              <a:t>S.A.S.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84168" y="8503"/>
            <a:ext cx="2147272" cy="1692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500" b="0" dirty="0">
                <a:solidFill>
                  <a:schemeClr val="accent1"/>
                </a:solidFill>
              </a:rPr>
              <a:t>265ced1609a17cf1a5979880a2ad364653895ae8</a:t>
            </a:r>
            <a:endParaRPr lang="en-GB" sz="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5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Typical flow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ActiveMQ</a:t>
            </a:r>
            <a:r>
              <a:rPr lang="en-GB" dirty="0" smtClean="0"/>
              <a:t> – MB UI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://rndwww.nce.amadeus.net/wiki/apt/images/e/e1/Backend_push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1" y="1511300"/>
            <a:ext cx="6356066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97141" y="1511300"/>
            <a:ext cx="4804992" cy="286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Backend sent a message to queue </a:t>
            </a:r>
            <a:r>
              <a:rPr lang="en-US" sz="1600" i="1" dirty="0" smtClean="0"/>
              <a:t>topic.ui.push.generic.V1</a:t>
            </a:r>
            <a:r>
              <a:rPr lang="en-US" sz="1600" dirty="0" smtClean="0"/>
              <a:t> </a:t>
            </a:r>
            <a:r>
              <a:rPr lang="en-US" sz="1600" dirty="0"/>
              <a:t>on </a:t>
            </a:r>
            <a:r>
              <a:rPr lang="en-US" sz="1600" dirty="0" smtClean="0"/>
              <a:t>the “classic” </a:t>
            </a:r>
            <a:r>
              <a:rPr lang="en-US" sz="1600" dirty="0"/>
              <a:t>Message Broker. </a:t>
            </a:r>
            <a:r>
              <a:rPr lang="en-US" sz="1600" dirty="0" smtClean="0"/>
              <a:t>The message </a:t>
            </a:r>
            <a:r>
              <a:rPr lang="en-US" sz="1600" dirty="0"/>
              <a:t>contains a property </a:t>
            </a:r>
            <a:r>
              <a:rPr lang="en-US" sz="1600" i="1" dirty="0" err="1"/>
              <a:t>MessagePushDestination</a:t>
            </a:r>
            <a:r>
              <a:rPr lang="en-US" sz="1600" dirty="0"/>
              <a:t> set to </a:t>
            </a:r>
            <a:r>
              <a:rPr lang="en-US" sz="1600" i="1" dirty="0" err="1"/>
              <a:t>topic.XXX</a:t>
            </a:r>
            <a:r>
              <a:rPr lang="en-US" sz="16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The UI Broker will receive the message and forward it to its destination called </a:t>
            </a:r>
            <a:r>
              <a:rPr lang="en-US" sz="1600" i="1" dirty="0" smtClean="0"/>
              <a:t>topic.XXX.V1</a:t>
            </a:r>
            <a:r>
              <a:rPr lang="en-US" sz="1600" dirty="0" smtClean="0"/>
              <a:t>. 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UIs that subscribed to </a:t>
            </a:r>
            <a:r>
              <a:rPr lang="en-US" sz="1600" i="1" dirty="0" smtClean="0"/>
              <a:t>topic.XXX.V1' </a:t>
            </a:r>
            <a:r>
              <a:rPr lang="en-US" sz="1600" i="1" dirty="0"/>
              <a:t>will receive the message.</a:t>
            </a:r>
            <a:r>
              <a:rPr lang="en-US" sz="1600" dirty="0"/>
              <a:t> </a:t>
            </a:r>
          </a:p>
          <a:p>
            <a:pPr marL="457200" indent="-457200">
              <a:spcBef>
                <a:spcPts val="480"/>
              </a:spcBef>
              <a:buClr>
                <a:schemeClr val="tx2"/>
              </a:buClr>
              <a:buSzPct val="120000"/>
              <a:buFont typeface="+mj-lt"/>
              <a:buAutoNum type="arabicPeriod"/>
            </a:pPr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37634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668" y="5215806"/>
            <a:ext cx="5988515" cy="115416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900" i="1" dirty="0" smtClean="0">
                <a:solidFill>
                  <a:schemeClr val="bg1"/>
                </a:solidFill>
              </a:rPr>
              <a:t>You can follow us on:</a:t>
            </a:r>
          </a:p>
          <a:p>
            <a:r>
              <a:rPr lang="en-GB" sz="1000" dirty="0" err="1" smtClean="0">
                <a:solidFill>
                  <a:schemeClr val="bg1"/>
                </a:solidFill>
              </a:rPr>
              <a:t>AmadeusITGroup</a:t>
            </a:r>
            <a:endParaRPr lang="en-GB" sz="1000" dirty="0" smtClean="0">
              <a:solidFill>
                <a:schemeClr val="bg1"/>
              </a:solidFill>
            </a:endParaRPr>
          </a:p>
          <a:p>
            <a:endParaRPr lang="en-GB" sz="1000" dirty="0">
              <a:solidFill>
                <a:schemeClr val="bg1"/>
              </a:solidFill>
            </a:endParaRPr>
          </a:p>
          <a:p>
            <a:endParaRPr lang="en-GB" sz="1000" dirty="0" smtClean="0">
              <a:solidFill>
                <a:schemeClr val="bg1"/>
              </a:solidFill>
            </a:endParaRPr>
          </a:p>
          <a:p>
            <a:endParaRPr lang="en-GB" sz="1000" dirty="0" smtClean="0">
              <a:solidFill>
                <a:schemeClr val="bg1"/>
              </a:solidFill>
            </a:endParaRPr>
          </a:p>
          <a:p>
            <a:r>
              <a:rPr lang="en-GB" sz="1000" dirty="0" smtClean="0">
                <a:solidFill>
                  <a:schemeClr val="bg1"/>
                </a:solidFill>
              </a:rPr>
              <a:t>amadeus.com/blog</a:t>
            </a:r>
          </a:p>
          <a:p>
            <a:r>
              <a:rPr lang="en-GB" sz="1000" dirty="0" smtClean="0">
                <a:solidFill>
                  <a:schemeClr val="bg1"/>
                </a:solidFill>
              </a:rPr>
              <a:t>amadeus.com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So l</a:t>
            </a:r>
            <a:r>
              <a:rPr lang="en-US" i="1" dirty="0" smtClean="0"/>
              <a:t>ong</a:t>
            </a:r>
            <a:r>
              <a:rPr lang="en-US" i="1" dirty="0"/>
              <a:t>, and </a:t>
            </a:r>
            <a:r>
              <a:rPr lang="en-US" i="1" dirty="0" smtClean="0"/>
              <a:t>thanks </a:t>
            </a:r>
            <a:r>
              <a:rPr lang="en-US" i="1" dirty="0"/>
              <a:t>for </a:t>
            </a:r>
            <a:r>
              <a:rPr lang="en-US" i="1" dirty="0" smtClean="0"/>
              <a:t>all </a:t>
            </a:r>
            <a:r>
              <a:rPr lang="en-US" i="1" dirty="0"/>
              <a:t>the </a:t>
            </a:r>
            <a:r>
              <a:rPr lang="en-US" i="1" dirty="0" smtClean="0"/>
              <a:t>fish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Amadeus IT </a:t>
            </a:r>
            <a:r>
              <a:rPr lang="en-US" smtClean="0"/>
              <a:t>Group </a:t>
            </a:r>
            <a:r>
              <a:rPr lang="en-US"/>
              <a:t>S.A.S.</a:t>
            </a:r>
            <a:endParaRPr lang="en-GB" dirty="0"/>
          </a:p>
        </p:txBody>
      </p:sp>
      <p:grpSp>
        <p:nvGrpSpPr>
          <p:cNvPr id="93" name="Group 92"/>
          <p:cNvGrpSpPr/>
          <p:nvPr/>
        </p:nvGrpSpPr>
        <p:grpSpPr>
          <a:xfrm>
            <a:off x="499665" y="5644926"/>
            <a:ext cx="1776413" cy="204788"/>
            <a:chOff x="462916" y="5124524"/>
            <a:chExt cx="1776413" cy="204788"/>
          </a:xfrm>
        </p:grpSpPr>
        <p:sp>
          <p:nvSpPr>
            <p:cNvPr id="94" name="AutoShape 25"/>
            <p:cNvSpPr>
              <a:spLocks noChangeAspect="1" noChangeArrowheads="1" noTextEdit="1"/>
            </p:cNvSpPr>
            <p:nvPr/>
          </p:nvSpPr>
          <p:spPr bwMode="auto">
            <a:xfrm>
              <a:off x="462916" y="5124524"/>
              <a:ext cx="17764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28"/>
            <p:cNvSpPr>
              <a:spLocks noChangeArrowheads="1"/>
            </p:cNvSpPr>
            <p:nvPr/>
          </p:nvSpPr>
          <p:spPr bwMode="auto">
            <a:xfrm>
              <a:off x="1248729" y="5124524"/>
              <a:ext cx="204788" cy="204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29"/>
            <p:cNvSpPr>
              <a:spLocks/>
            </p:cNvSpPr>
            <p:nvPr/>
          </p:nvSpPr>
          <p:spPr bwMode="auto">
            <a:xfrm>
              <a:off x="1324929" y="5162624"/>
              <a:ext cx="88900" cy="166688"/>
            </a:xfrm>
            <a:custGeom>
              <a:avLst/>
              <a:gdLst>
                <a:gd name="T0" fmla="*/ 81 w 113"/>
                <a:gd name="T1" fmla="*/ 39 h 209"/>
                <a:gd name="T2" fmla="*/ 113 w 113"/>
                <a:gd name="T3" fmla="*/ 39 h 209"/>
                <a:gd name="T4" fmla="*/ 113 w 113"/>
                <a:gd name="T5" fmla="*/ 0 h 209"/>
                <a:gd name="T6" fmla="*/ 81 w 113"/>
                <a:gd name="T7" fmla="*/ 0 h 209"/>
                <a:gd name="T8" fmla="*/ 81 w 113"/>
                <a:gd name="T9" fmla="*/ 0 h 209"/>
                <a:gd name="T10" fmla="*/ 72 w 113"/>
                <a:gd name="T11" fmla="*/ 1 h 209"/>
                <a:gd name="T12" fmla="*/ 63 w 113"/>
                <a:gd name="T13" fmla="*/ 4 h 209"/>
                <a:gd name="T14" fmla="*/ 54 w 113"/>
                <a:gd name="T15" fmla="*/ 9 h 209"/>
                <a:gd name="T16" fmla="*/ 47 w 113"/>
                <a:gd name="T17" fmla="*/ 15 h 209"/>
                <a:gd name="T18" fmla="*/ 41 w 113"/>
                <a:gd name="T19" fmla="*/ 22 h 209"/>
                <a:gd name="T20" fmla="*/ 37 w 113"/>
                <a:gd name="T21" fmla="*/ 31 h 209"/>
                <a:gd name="T22" fmla="*/ 34 w 113"/>
                <a:gd name="T23" fmla="*/ 42 h 209"/>
                <a:gd name="T24" fmla="*/ 32 w 113"/>
                <a:gd name="T25" fmla="*/ 51 h 209"/>
                <a:gd name="T26" fmla="*/ 32 w 113"/>
                <a:gd name="T27" fmla="*/ 72 h 209"/>
                <a:gd name="T28" fmla="*/ 0 w 113"/>
                <a:gd name="T29" fmla="*/ 72 h 209"/>
                <a:gd name="T30" fmla="*/ 0 w 113"/>
                <a:gd name="T31" fmla="*/ 112 h 209"/>
                <a:gd name="T32" fmla="*/ 32 w 113"/>
                <a:gd name="T33" fmla="*/ 112 h 209"/>
                <a:gd name="T34" fmla="*/ 32 w 113"/>
                <a:gd name="T35" fmla="*/ 209 h 209"/>
                <a:gd name="T36" fmla="*/ 73 w 113"/>
                <a:gd name="T37" fmla="*/ 209 h 209"/>
                <a:gd name="T38" fmla="*/ 73 w 113"/>
                <a:gd name="T39" fmla="*/ 112 h 209"/>
                <a:gd name="T40" fmla="*/ 113 w 113"/>
                <a:gd name="T41" fmla="*/ 112 h 209"/>
                <a:gd name="T42" fmla="*/ 113 w 113"/>
                <a:gd name="T43" fmla="*/ 72 h 209"/>
                <a:gd name="T44" fmla="*/ 73 w 113"/>
                <a:gd name="T45" fmla="*/ 72 h 209"/>
                <a:gd name="T46" fmla="*/ 73 w 113"/>
                <a:gd name="T47" fmla="*/ 51 h 209"/>
                <a:gd name="T48" fmla="*/ 73 w 113"/>
                <a:gd name="T49" fmla="*/ 51 h 209"/>
                <a:gd name="T50" fmla="*/ 73 w 113"/>
                <a:gd name="T51" fmla="*/ 47 h 209"/>
                <a:gd name="T52" fmla="*/ 75 w 113"/>
                <a:gd name="T53" fmla="*/ 44 h 209"/>
                <a:gd name="T54" fmla="*/ 78 w 113"/>
                <a:gd name="T55" fmla="*/ 41 h 209"/>
                <a:gd name="T56" fmla="*/ 81 w 113"/>
                <a:gd name="T57" fmla="*/ 39 h 209"/>
                <a:gd name="T58" fmla="*/ 81 w 113"/>
                <a:gd name="T59" fmla="*/ 3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209">
                  <a:moveTo>
                    <a:pt x="81" y="39"/>
                  </a:moveTo>
                  <a:lnTo>
                    <a:pt x="113" y="39"/>
                  </a:lnTo>
                  <a:lnTo>
                    <a:pt x="113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4"/>
                  </a:lnTo>
                  <a:lnTo>
                    <a:pt x="54" y="9"/>
                  </a:lnTo>
                  <a:lnTo>
                    <a:pt x="47" y="15"/>
                  </a:lnTo>
                  <a:lnTo>
                    <a:pt x="41" y="22"/>
                  </a:lnTo>
                  <a:lnTo>
                    <a:pt x="37" y="31"/>
                  </a:lnTo>
                  <a:lnTo>
                    <a:pt x="34" y="42"/>
                  </a:lnTo>
                  <a:lnTo>
                    <a:pt x="32" y="51"/>
                  </a:lnTo>
                  <a:lnTo>
                    <a:pt x="32" y="72"/>
                  </a:lnTo>
                  <a:lnTo>
                    <a:pt x="0" y="72"/>
                  </a:lnTo>
                  <a:lnTo>
                    <a:pt x="0" y="112"/>
                  </a:lnTo>
                  <a:lnTo>
                    <a:pt x="32" y="112"/>
                  </a:lnTo>
                  <a:lnTo>
                    <a:pt x="32" y="209"/>
                  </a:lnTo>
                  <a:lnTo>
                    <a:pt x="73" y="209"/>
                  </a:lnTo>
                  <a:lnTo>
                    <a:pt x="73" y="112"/>
                  </a:lnTo>
                  <a:lnTo>
                    <a:pt x="113" y="112"/>
                  </a:lnTo>
                  <a:lnTo>
                    <a:pt x="113" y="72"/>
                  </a:lnTo>
                  <a:lnTo>
                    <a:pt x="73" y="72"/>
                  </a:lnTo>
                  <a:lnTo>
                    <a:pt x="73" y="51"/>
                  </a:lnTo>
                  <a:lnTo>
                    <a:pt x="73" y="51"/>
                  </a:lnTo>
                  <a:lnTo>
                    <a:pt x="73" y="47"/>
                  </a:lnTo>
                  <a:lnTo>
                    <a:pt x="75" y="44"/>
                  </a:lnTo>
                  <a:lnTo>
                    <a:pt x="78" y="41"/>
                  </a:lnTo>
                  <a:lnTo>
                    <a:pt x="81" y="39"/>
                  </a:lnTo>
                  <a:lnTo>
                    <a:pt x="81" y="39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0"/>
            <p:cNvSpPr>
              <a:spLocks noChangeArrowheads="1"/>
            </p:cNvSpPr>
            <p:nvPr/>
          </p:nvSpPr>
          <p:spPr bwMode="auto">
            <a:xfrm>
              <a:off x="1510666" y="5124524"/>
              <a:ext cx="204788" cy="204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1561466" y="5162624"/>
              <a:ext cx="103188" cy="128588"/>
            </a:xfrm>
            <a:custGeom>
              <a:avLst/>
              <a:gdLst>
                <a:gd name="T0" fmla="*/ 110 w 129"/>
                <a:gd name="T1" fmla="*/ 121 h 162"/>
                <a:gd name="T2" fmla="*/ 65 w 129"/>
                <a:gd name="T3" fmla="*/ 121 h 162"/>
                <a:gd name="T4" fmla="*/ 65 w 129"/>
                <a:gd name="T5" fmla="*/ 121 h 162"/>
                <a:gd name="T6" fmla="*/ 61 w 129"/>
                <a:gd name="T7" fmla="*/ 121 h 162"/>
                <a:gd name="T8" fmla="*/ 56 w 129"/>
                <a:gd name="T9" fmla="*/ 119 h 162"/>
                <a:gd name="T10" fmla="*/ 52 w 129"/>
                <a:gd name="T11" fmla="*/ 116 h 162"/>
                <a:gd name="T12" fmla="*/ 47 w 129"/>
                <a:gd name="T13" fmla="*/ 113 h 162"/>
                <a:gd name="T14" fmla="*/ 44 w 129"/>
                <a:gd name="T15" fmla="*/ 109 h 162"/>
                <a:gd name="T16" fmla="*/ 43 w 129"/>
                <a:gd name="T17" fmla="*/ 103 h 162"/>
                <a:gd name="T18" fmla="*/ 41 w 129"/>
                <a:gd name="T19" fmla="*/ 98 h 162"/>
                <a:gd name="T20" fmla="*/ 40 w 129"/>
                <a:gd name="T21" fmla="*/ 92 h 162"/>
                <a:gd name="T22" fmla="*/ 40 w 129"/>
                <a:gd name="T23" fmla="*/ 82 h 162"/>
                <a:gd name="T24" fmla="*/ 110 w 129"/>
                <a:gd name="T25" fmla="*/ 82 h 162"/>
                <a:gd name="T26" fmla="*/ 110 w 129"/>
                <a:gd name="T27" fmla="*/ 82 h 162"/>
                <a:gd name="T28" fmla="*/ 117 w 129"/>
                <a:gd name="T29" fmla="*/ 80 h 162"/>
                <a:gd name="T30" fmla="*/ 123 w 129"/>
                <a:gd name="T31" fmla="*/ 75 h 162"/>
                <a:gd name="T32" fmla="*/ 128 w 129"/>
                <a:gd name="T33" fmla="*/ 69 h 162"/>
                <a:gd name="T34" fmla="*/ 129 w 129"/>
                <a:gd name="T35" fmla="*/ 60 h 162"/>
                <a:gd name="T36" fmla="*/ 129 w 129"/>
                <a:gd name="T37" fmla="*/ 60 h 162"/>
                <a:gd name="T38" fmla="*/ 128 w 129"/>
                <a:gd name="T39" fmla="*/ 53 h 162"/>
                <a:gd name="T40" fmla="*/ 123 w 129"/>
                <a:gd name="T41" fmla="*/ 47 h 162"/>
                <a:gd name="T42" fmla="*/ 117 w 129"/>
                <a:gd name="T43" fmla="*/ 42 h 162"/>
                <a:gd name="T44" fmla="*/ 110 w 129"/>
                <a:gd name="T45" fmla="*/ 41 h 162"/>
                <a:gd name="T46" fmla="*/ 40 w 129"/>
                <a:gd name="T47" fmla="*/ 41 h 162"/>
                <a:gd name="T48" fmla="*/ 40 w 129"/>
                <a:gd name="T49" fmla="*/ 21 h 162"/>
                <a:gd name="T50" fmla="*/ 40 w 129"/>
                <a:gd name="T51" fmla="*/ 21 h 162"/>
                <a:gd name="T52" fmla="*/ 38 w 129"/>
                <a:gd name="T53" fmla="*/ 13 h 162"/>
                <a:gd name="T54" fmla="*/ 35 w 129"/>
                <a:gd name="T55" fmla="*/ 6 h 162"/>
                <a:gd name="T56" fmla="*/ 27 w 129"/>
                <a:gd name="T57" fmla="*/ 1 h 162"/>
                <a:gd name="T58" fmla="*/ 20 w 129"/>
                <a:gd name="T59" fmla="*/ 0 h 162"/>
                <a:gd name="T60" fmla="*/ 20 w 129"/>
                <a:gd name="T61" fmla="*/ 0 h 162"/>
                <a:gd name="T62" fmla="*/ 12 w 129"/>
                <a:gd name="T63" fmla="*/ 1 h 162"/>
                <a:gd name="T64" fmla="*/ 6 w 129"/>
                <a:gd name="T65" fmla="*/ 6 h 162"/>
                <a:gd name="T66" fmla="*/ 2 w 129"/>
                <a:gd name="T67" fmla="*/ 13 h 162"/>
                <a:gd name="T68" fmla="*/ 0 w 129"/>
                <a:gd name="T69" fmla="*/ 21 h 162"/>
                <a:gd name="T70" fmla="*/ 0 w 129"/>
                <a:gd name="T71" fmla="*/ 92 h 162"/>
                <a:gd name="T72" fmla="*/ 0 w 129"/>
                <a:gd name="T73" fmla="*/ 92 h 162"/>
                <a:gd name="T74" fmla="*/ 2 w 129"/>
                <a:gd name="T75" fmla="*/ 106 h 162"/>
                <a:gd name="T76" fmla="*/ 5 w 129"/>
                <a:gd name="T77" fmla="*/ 119 h 162"/>
                <a:gd name="T78" fmla="*/ 11 w 129"/>
                <a:gd name="T79" fmla="*/ 132 h 162"/>
                <a:gd name="T80" fmla="*/ 18 w 129"/>
                <a:gd name="T81" fmla="*/ 142 h 162"/>
                <a:gd name="T82" fmla="*/ 29 w 129"/>
                <a:gd name="T83" fmla="*/ 150 h 162"/>
                <a:gd name="T84" fmla="*/ 40 w 129"/>
                <a:gd name="T85" fmla="*/ 156 h 162"/>
                <a:gd name="T86" fmla="*/ 52 w 129"/>
                <a:gd name="T87" fmla="*/ 160 h 162"/>
                <a:gd name="T88" fmla="*/ 65 w 129"/>
                <a:gd name="T89" fmla="*/ 162 h 162"/>
                <a:gd name="T90" fmla="*/ 110 w 129"/>
                <a:gd name="T91" fmla="*/ 162 h 162"/>
                <a:gd name="T92" fmla="*/ 110 w 129"/>
                <a:gd name="T93" fmla="*/ 162 h 162"/>
                <a:gd name="T94" fmla="*/ 117 w 129"/>
                <a:gd name="T95" fmla="*/ 160 h 162"/>
                <a:gd name="T96" fmla="*/ 123 w 129"/>
                <a:gd name="T97" fmla="*/ 156 h 162"/>
                <a:gd name="T98" fmla="*/ 128 w 129"/>
                <a:gd name="T99" fmla="*/ 150 h 162"/>
                <a:gd name="T100" fmla="*/ 129 w 129"/>
                <a:gd name="T101" fmla="*/ 142 h 162"/>
                <a:gd name="T102" fmla="*/ 129 w 129"/>
                <a:gd name="T103" fmla="*/ 142 h 162"/>
                <a:gd name="T104" fmla="*/ 128 w 129"/>
                <a:gd name="T105" fmla="*/ 133 h 162"/>
                <a:gd name="T106" fmla="*/ 125 w 129"/>
                <a:gd name="T107" fmla="*/ 127 h 162"/>
                <a:gd name="T108" fmla="*/ 117 w 129"/>
                <a:gd name="T109" fmla="*/ 122 h 162"/>
                <a:gd name="T110" fmla="*/ 110 w 129"/>
                <a:gd name="T111" fmla="*/ 121 h 162"/>
                <a:gd name="T112" fmla="*/ 110 w 129"/>
                <a:gd name="T113" fmla="*/ 12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" h="162">
                  <a:moveTo>
                    <a:pt x="110" y="121"/>
                  </a:moveTo>
                  <a:lnTo>
                    <a:pt x="65" y="121"/>
                  </a:lnTo>
                  <a:lnTo>
                    <a:pt x="65" y="121"/>
                  </a:lnTo>
                  <a:lnTo>
                    <a:pt x="61" y="121"/>
                  </a:lnTo>
                  <a:lnTo>
                    <a:pt x="56" y="119"/>
                  </a:lnTo>
                  <a:lnTo>
                    <a:pt x="52" y="116"/>
                  </a:lnTo>
                  <a:lnTo>
                    <a:pt x="47" y="113"/>
                  </a:lnTo>
                  <a:lnTo>
                    <a:pt x="44" y="109"/>
                  </a:lnTo>
                  <a:lnTo>
                    <a:pt x="43" y="103"/>
                  </a:lnTo>
                  <a:lnTo>
                    <a:pt x="41" y="98"/>
                  </a:lnTo>
                  <a:lnTo>
                    <a:pt x="40" y="92"/>
                  </a:lnTo>
                  <a:lnTo>
                    <a:pt x="40" y="82"/>
                  </a:lnTo>
                  <a:lnTo>
                    <a:pt x="110" y="82"/>
                  </a:lnTo>
                  <a:lnTo>
                    <a:pt x="110" y="82"/>
                  </a:lnTo>
                  <a:lnTo>
                    <a:pt x="117" y="80"/>
                  </a:lnTo>
                  <a:lnTo>
                    <a:pt x="123" y="75"/>
                  </a:lnTo>
                  <a:lnTo>
                    <a:pt x="128" y="69"/>
                  </a:lnTo>
                  <a:lnTo>
                    <a:pt x="129" y="60"/>
                  </a:lnTo>
                  <a:lnTo>
                    <a:pt x="129" y="60"/>
                  </a:lnTo>
                  <a:lnTo>
                    <a:pt x="128" y="53"/>
                  </a:lnTo>
                  <a:lnTo>
                    <a:pt x="123" y="47"/>
                  </a:lnTo>
                  <a:lnTo>
                    <a:pt x="117" y="42"/>
                  </a:lnTo>
                  <a:lnTo>
                    <a:pt x="110" y="41"/>
                  </a:lnTo>
                  <a:lnTo>
                    <a:pt x="40" y="41"/>
                  </a:lnTo>
                  <a:lnTo>
                    <a:pt x="40" y="21"/>
                  </a:lnTo>
                  <a:lnTo>
                    <a:pt x="40" y="21"/>
                  </a:lnTo>
                  <a:lnTo>
                    <a:pt x="38" y="13"/>
                  </a:lnTo>
                  <a:lnTo>
                    <a:pt x="35" y="6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1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2" y="106"/>
                  </a:lnTo>
                  <a:lnTo>
                    <a:pt x="5" y="119"/>
                  </a:lnTo>
                  <a:lnTo>
                    <a:pt x="11" y="132"/>
                  </a:lnTo>
                  <a:lnTo>
                    <a:pt x="18" y="142"/>
                  </a:lnTo>
                  <a:lnTo>
                    <a:pt x="29" y="150"/>
                  </a:lnTo>
                  <a:lnTo>
                    <a:pt x="40" y="156"/>
                  </a:lnTo>
                  <a:lnTo>
                    <a:pt x="52" y="160"/>
                  </a:lnTo>
                  <a:lnTo>
                    <a:pt x="65" y="162"/>
                  </a:lnTo>
                  <a:lnTo>
                    <a:pt x="110" y="162"/>
                  </a:lnTo>
                  <a:lnTo>
                    <a:pt x="110" y="162"/>
                  </a:lnTo>
                  <a:lnTo>
                    <a:pt x="117" y="160"/>
                  </a:lnTo>
                  <a:lnTo>
                    <a:pt x="123" y="156"/>
                  </a:lnTo>
                  <a:lnTo>
                    <a:pt x="128" y="150"/>
                  </a:lnTo>
                  <a:lnTo>
                    <a:pt x="129" y="142"/>
                  </a:lnTo>
                  <a:lnTo>
                    <a:pt x="129" y="142"/>
                  </a:lnTo>
                  <a:lnTo>
                    <a:pt x="128" y="133"/>
                  </a:lnTo>
                  <a:lnTo>
                    <a:pt x="125" y="127"/>
                  </a:lnTo>
                  <a:lnTo>
                    <a:pt x="117" y="122"/>
                  </a:lnTo>
                  <a:lnTo>
                    <a:pt x="110" y="121"/>
                  </a:lnTo>
                  <a:lnTo>
                    <a:pt x="110" y="121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32"/>
            <p:cNvSpPr>
              <a:spLocks noChangeArrowheads="1"/>
            </p:cNvSpPr>
            <p:nvPr/>
          </p:nvSpPr>
          <p:spPr bwMode="auto">
            <a:xfrm>
              <a:off x="724854" y="5124524"/>
              <a:ext cx="203200" cy="204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33"/>
            <p:cNvSpPr>
              <a:spLocks noChangeArrowheads="1"/>
            </p:cNvSpPr>
            <p:nvPr/>
          </p:nvSpPr>
          <p:spPr bwMode="auto">
            <a:xfrm>
              <a:off x="775654" y="5200724"/>
              <a:ext cx="25400" cy="90488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>
              <a:off x="813754" y="5200724"/>
              <a:ext cx="77788" cy="90488"/>
            </a:xfrm>
            <a:custGeom>
              <a:avLst/>
              <a:gdLst>
                <a:gd name="T0" fmla="*/ 75 w 97"/>
                <a:gd name="T1" fmla="*/ 6 h 113"/>
                <a:gd name="T2" fmla="*/ 75 w 97"/>
                <a:gd name="T3" fmla="*/ 6 h 113"/>
                <a:gd name="T4" fmla="*/ 65 w 97"/>
                <a:gd name="T5" fmla="*/ 3 h 113"/>
                <a:gd name="T6" fmla="*/ 53 w 97"/>
                <a:gd name="T7" fmla="*/ 1 h 113"/>
                <a:gd name="T8" fmla="*/ 43 w 97"/>
                <a:gd name="T9" fmla="*/ 1 h 113"/>
                <a:gd name="T10" fmla="*/ 32 w 97"/>
                <a:gd name="T11" fmla="*/ 4 h 113"/>
                <a:gd name="T12" fmla="*/ 32 w 97"/>
                <a:gd name="T13" fmla="*/ 0 h 113"/>
                <a:gd name="T14" fmla="*/ 0 w 97"/>
                <a:gd name="T15" fmla="*/ 0 h 113"/>
                <a:gd name="T16" fmla="*/ 0 w 97"/>
                <a:gd name="T17" fmla="*/ 113 h 113"/>
                <a:gd name="T18" fmla="*/ 32 w 97"/>
                <a:gd name="T19" fmla="*/ 113 h 113"/>
                <a:gd name="T20" fmla="*/ 32 w 97"/>
                <a:gd name="T21" fmla="*/ 41 h 113"/>
                <a:gd name="T22" fmla="*/ 46 w 97"/>
                <a:gd name="T23" fmla="*/ 35 h 113"/>
                <a:gd name="T24" fmla="*/ 46 w 97"/>
                <a:gd name="T25" fmla="*/ 35 h 113"/>
                <a:gd name="T26" fmla="*/ 53 w 97"/>
                <a:gd name="T27" fmla="*/ 33 h 113"/>
                <a:gd name="T28" fmla="*/ 59 w 97"/>
                <a:gd name="T29" fmla="*/ 35 h 113"/>
                <a:gd name="T30" fmla="*/ 59 w 97"/>
                <a:gd name="T31" fmla="*/ 35 h 113"/>
                <a:gd name="T32" fmla="*/ 62 w 97"/>
                <a:gd name="T33" fmla="*/ 39 h 113"/>
                <a:gd name="T34" fmla="*/ 65 w 97"/>
                <a:gd name="T35" fmla="*/ 44 h 113"/>
                <a:gd name="T36" fmla="*/ 65 w 97"/>
                <a:gd name="T37" fmla="*/ 113 h 113"/>
                <a:gd name="T38" fmla="*/ 97 w 97"/>
                <a:gd name="T39" fmla="*/ 113 h 113"/>
                <a:gd name="T40" fmla="*/ 97 w 97"/>
                <a:gd name="T41" fmla="*/ 44 h 113"/>
                <a:gd name="T42" fmla="*/ 97 w 97"/>
                <a:gd name="T43" fmla="*/ 44 h 113"/>
                <a:gd name="T44" fmla="*/ 96 w 97"/>
                <a:gd name="T45" fmla="*/ 33 h 113"/>
                <a:gd name="T46" fmla="*/ 91 w 97"/>
                <a:gd name="T47" fmla="*/ 22 h 113"/>
                <a:gd name="T48" fmla="*/ 84 w 97"/>
                <a:gd name="T49" fmla="*/ 13 h 113"/>
                <a:gd name="T50" fmla="*/ 75 w 97"/>
                <a:gd name="T51" fmla="*/ 6 h 113"/>
                <a:gd name="T52" fmla="*/ 75 w 97"/>
                <a:gd name="T53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113">
                  <a:moveTo>
                    <a:pt x="75" y="6"/>
                  </a:moveTo>
                  <a:lnTo>
                    <a:pt x="75" y="6"/>
                  </a:lnTo>
                  <a:lnTo>
                    <a:pt x="65" y="3"/>
                  </a:lnTo>
                  <a:lnTo>
                    <a:pt x="53" y="1"/>
                  </a:lnTo>
                  <a:lnTo>
                    <a:pt x="43" y="1"/>
                  </a:lnTo>
                  <a:lnTo>
                    <a:pt x="32" y="4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2" y="113"/>
                  </a:lnTo>
                  <a:lnTo>
                    <a:pt x="32" y="41"/>
                  </a:lnTo>
                  <a:lnTo>
                    <a:pt x="46" y="35"/>
                  </a:lnTo>
                  <a:lnTo>
                    <a:pt x="46" y="35"/>
                  </a:lnTo>
                  <a:lnTo>
                    <a:pt x="53" y="33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62" y="39"/>
                  </a:lnTo>
                  <a:lnTo>
                    <a:pt x="65" y="44"/>
                  </a:lnTo>
                  <a:lnTo>
                    <a:pt x="65" y="113"/>
                  </a:lnTo>
                  <a:lnTo>
                    <a:pt x="97" y="113"/>
                  </a:lnTo>
                  <a:lnTo>
                    <a:pt x="97" y="44"/>
                  </a:lnTo>
                  <a:lnTo>
                    <a:pt x="97" y="44"/>
                  </a:lnTo>
                  <a:lnTo>
                    <a:pt x="96" y="33"/>
                  </a:lnTo>
                  <a:lnTo>
                    <a:pt x="91" y="22"/>
                  </a:lnTo>
                  <a:lnTo>
                    <a:pt x="84" y="13"/>
                  </a:lnTo>
                  <a:lnTo>
                    <a:pt x="75" y="6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35"/>
            <p:cNvSpPr>
              <a:spLocks/>
            </p:cNvSpPr>
            <p:nvPr/>
          </p:nvSpPr>
          <p:spPr bwMode="auto">
            <a:xfrm>
              <a:off x="770891" y="5157862"/>
              <a:ext cx="33338" cy="33338"/>
            </a:xfrm>
            <a:custGeom>
              <a:avLst/>
              <a:gdLst>
                <a:gd name="T0" fmla="*/ 21 w 41"/>
                <a:gd name="T1" fmla="*/ 0 h 41"/>
                <a:gd name="T2" fmla="*/ 21 w 41"/>
                <a:gd name="T3" fmla="*/ 0 h 41"/>
                <a:gd name="T4" fmla="*/ 12 w 41"/>
                <a:gd name="T5" fmla="*/ 2 h 41"/>
                <a:gd name="T6" fmla="*/ 6 w 41"/>
                <a:gd name="T7" fmla="*/ 7 h 41"/>
                <a:gd name="T8" fmla="*/ 1 w 41"/>
                <a:gd name="T9" fmla="*/ 13 h 41"/>
                <a:gd name="T10" fmla="*/ 0 w 41"/>
                <a:gd name="T11" fmla="*/ 22 h 41"/>
                <a:gd name="T12" fmla="*/ 0 w 41"/>
                <a:gd name="T13" fmla="*/ 22 h 41"/>
                <a:gd name="T14" fmla="*/ 1 w 41"/>
                <a:gd name="T15" fmla="*/ 29 h 41"/>
                <a:gd name="T16" fmla="*/ 6 w 41"/>
                <a:gd name="T17" fmla="*/ 35 h 41"/>
                <a:gd name="T18" fmla="*/ 12 w 41"/>
                <a:gd name="T19" fmla="*/ 40 h 41"/>
                <a:gd name="T20" fmla="*/ 21 w 41"/>
                <a:gd name="T21" fmla="*/ 41 h 41"/>
                <a:gd name="T22" fmla="*/ 21 w 41"/>
                <a:gd name="T23" fmla="*/ 41 h 41"/>
                <a:gd name="T24" fmla="*/ 29 w 41"/>
                <a:gd name="T25" fmla="*/ 40 h 41"/>
                <a:gd name="T26" fmla="*/ 35 w 41"/>
                <a:gd name="T27" fmla="*/ 35 h 41"/>
                <a:gd name="T28" fmla="*/ 39 w 41"/>
                <a:gd name="T29" fmla="*/ 29 h 41"/>
                <a:gd name="T30" fmla="*/ 41 w 41"/>
                <a:gd name="T31" fmla="*/ 22 h 41"/>
                <a:gd name="T32" fmla="*/ 41 w 41"/>
                <a:gd name="T33" fmla="*/ 22 h 41"/>
                <a:gd name="T34" fmla="*/ 39 w 41"/>
                <a:gd name="T35" fmla="*/ 13 h 41"/>
                <a:gd name="T36" fmla="*/ 35 w 41"/>
                <a:gd name="T37" fmla="*/ 7 h 41"/>
                <a:gd name="T38" fmla="*/ 29 w 41"/>
                <a:gd name="T39" fmla="*/ 2 h 41"/>
                <a:gd name="T40" fmla="*/ 21 w 41"/>
                <a:gd name="T41" fmla="*/ 0 h 41"/>
                <a:gd name="T42" fmla="*/ 21 w 41"/>
                <a:gd name="T4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lnTo>
                    <a:pt x="21" y="0"/>
                  </a:lnTo>
                  <a:lnTo>
                    <a:pt x="12" y="2"/>
                  </a:lnTo>
                  <a:lnTo>
                    <a:pt x="6" y="7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29"/>
                  </a:lnTo>
                  <a:lnTo>
                    <a:pt x="6" y="35"/>
                  </a:lnTo>
                  <a:lnTo>
                    <a:pt x="12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29" y="40"/>
                  </a:lnTo>
                  <a:lnTo>
                    <a:pt x="35" y="35"/>
                  </a:lnTo>
                  <a:lnTo>
                    <a:pt x="39" y="29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39" y="13"/>
                  </a:lnTo>
                  <a:lnTo>
                    <a:pt x="35" y="7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36"/>
            <p:cNvSpPr>
              <a:spLocks noChangeArrowheads="1"/>
            </p:cNvSpPr>
            <p:nvPr/>
          </p:nvSpPr>
          <p:spPr bwMode="auto">
            <a:xfrm>
              <a:off x="2036129" y="5124524"/>
              <a:ext cx="203200" cy="204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37"/>
            <p:cNvSpPr>
              <a:spLocks/>
            </p:cNvSpPr>
            <p:nvPr/>
          </p:nvSpPr>
          <p:spPr bwMode="auto">
            <a:xfrm>
              <a:off x="2077404" y="5153099"/>
              <a:ext cx="119063" cy="149225"/>
            </a:xfrm>
            <a:custGeom>
              <a:avLst/>
              <a:gdLst>
                <a:gd name="T0" fmla="*/ 75 w 151"/>
                <a:gd name="T1" fmla="*/ 140 h 187"/>
                <a:gd name="T2" fmla="*/ 99 w 151"/>
                <a:gd name="T3" fmla="*/ 142 h 187"/>
                <a:gd name="T4" fmla="*/ 122 w 151"/>
                <a:gd name="T5" fmla="*/ 134 h 187"/>
                <a:gd name="T6" fmla="*/ 133 w 151"/>
                <a:gd name="T7" fmla="*/ 123 h 187"/>
                <a:gd name="T8" fmla="*/ 146 w 151"/>
                <a:gd name="T9" fmla="*/ 98 h 187"/>
                <a:gd name="T10" fmla="*/ 151 w 151"/>
                <a:gd name="T11" fmla="*/ 67 h 187"/>
                <a:gd name="T12" fmla="*/ 149 w 151"/>
                <a:gd name="T13" fmla="*/ 47 h 187"/>
                <a:gd name="T14" fmla="*/ 131 w 151"/>
                <a:gd name="T15" fmla="*/ 20 h 187"/>
                <a:gd name="T16" fmla="*/ 102 w 151"/>
                <a:gd name="T17" fmla="*/ 3 h 187"/>
                <a:gd name="T18" fmla="*/ 73 w 151"/>
                <a:gd name="T19" fmla="*/ 0 h 187"/>
                <a:gd name="T20" fmla="*/ 28 w 151"/>
                <a:gd name="T21" fmla="*/ 17 h 187"/>
                <a:gd name="T22" fmla="*/ 3 w 151"/>
                <a:gd name="T23" fmla="*/ 47 h 187"/>
                <a:gd name="T24" fmla="*/ 0 w 151"/>
                <a:gd name="T25" fmla="*/ 72 h 187"/>
                <a:gd name="T26" fmla="*/ 3 w 151"/>
                <a:gd name="T27" fmla="*/ 93 h 187"/>
                <a:gd name="T28" fmla="*/ 14 w 151"/>
                <a:gd name="T29" fmla="*/ 108 h 187"/>
                <a:gd name="T30" fmla="*/ 26 w 151"/>
                <a:gd name="T31" fmla="*/ 114 h 187"/>
                <a:gd name="T32" fmla="*/ 31 w 151"/>
                <a:gd name="T33" fmla="*/ 102 h 187"/>
                <a:gd name="T34" fmla="*/ 23 w 151"/>
                <a:gd name="T35" fmla="*/ 84 h 187"/>
                <a:gd name="T36" fmla="*/ 22 w 151"/>
                <a:gd name="T37" fmla="*/ 72 h 187"/>
                <a:gd name="T38" fmla="*/ 28 w 151"/>
                <a:gd name="T39" fmla="*/ 51 h 187"/>
                <a:gd name="T40" fmla="*/ 46 w 151"/>
                <a:gd name="T41" fmla="*/ 29 h 187"/>
                <a:gd name="T42" fmla="*/ 66 w 151"/>
                <a:gd name="T43" fmla="*/ 20 h 187"/>
                <a:gd name="T44" fmla="*/ 89 w 151"/>
                <a:gd name="T45" fmla="*/ 20 h 187"/>
                <a:gd name="T46" fmla="*/ 105 w 151"/>
                <a:gd name="T47" fmla="*/ 26 h 187"/>
                <a:gd name="T48" fmla="*/ 117 w 151"/>
                <a:gd name="T49" fmla="*/ 41 h 187"/>
                <a:gd name="T50" fmla="*/ 123 w 151"/>
                <a:gd name="T51" fmla="*/ 78 h 187"/>
                <a:gd name="T52" fmla="*/ 114 w 151"/>
                <a:gd name="T53" fmla="*/ 107 h 187"/>
                <a:gd name="T54" fmla="*/ 99 w 151"/>
                <a:gd name="T55" fmla="*/ 120 h 187"/>
                <a:gd name="T56" fmla="*/ 89 w 151"/>
                <a:gd name="T57" fmla="*/ 123 h 187"/>
                <a:gd name="T58" fmla="*/ 75 w 151"/>
                <a:gd name="T59" fmla="*/ 119 h 187"/>
                <a:gd name="T60" fmla="*/ 70 w 151"/>
                <a:gd name="T61" fmla="*/ 113 h 187"/>
                <a:gd name="T62" fmla="*/ 75 w 151"/>
                <a:gd name="T63" fmla="*/ 88 h 187"/>
                <a:gd name="T64" fmla="*/ 81 w 151"/>
                <a:gd name="T65" fmla="*/ 63 h 187"/>
                <a:gd name="T66" fmla="*/ 75 w 151"/>
                <a:gd name="T67" fmla="*/ 47 h 187"/>
                <a:gd name="T68" fmla="*/ 60 w 151"/>
                <a:gd name="T69" fmla="*/ 46 h 187"/>
                <a:gd name="T70" fmla="*/ 46 w 151"/>
                <a:gd name="T71" fmla="*/ 60 h 187"/>
                <a:gd name="T72" fmla="*/ 43 w 151"/>
                <a:gd name="T73" fmla="*/ 73 h 187"/>
                <a:gd name="T74" fmla="*/ 46 w 151"/>
                <a:gd name="T75" fmla="*/ 93 h 187"/>
                <a:gd name="T76" fmla="*/ 40 w 151"/>
                <a:gd name="T77" fmla="*/ 125 h 187"/>
                <a:gd name="T78" fmla="*/ 32 w 151"/>
                <a:gd name="T79" fmla="*/ 157 h 187"/>
                <a:gd name="T80" fmla="*/ 31 w 151"/>
                <a:gd name="T81" fmla="*/ 187 h 187"/>
                <a:gd name="T82" fmla="*/ 43 w 151"/>
                <a:gd name="T83" fmla="*/ 187 h 187"/>
                <a:gd name="T84" fmla="*/ 63 w 151"/>
                <a:gd name="T85" fmla="*/ 131 h 187"/>
                <a:gd name="T86" fmla="*/ 66 w 151"/>
                <a:gd name="T87" fmla="*/ 13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1" h="187">
                  <a:moveTo>
                    <a:pt x="69" y="135"/>
                  </a:moveTo>
                  <a:lnTo>
                    <a:pt x="69" y="135"/>
                  </a:lnTo>
                  <a:lnTo>
                    <a:pt x="75" y="140"/>
                  </a:lnTo>
                  <a:lnTo>
                    <a:pt x="82" y="142"/>
                  </a:lnTo>
                  <a:lnTo>
                    <a:pt x="90" y="142"/>
                  </a:lnTo>
                  <a:lnTo>
                    <a:pt x="99" y="142"/>
                  </a:lnTo>
                  <a:lnTo>
                    <a:pt x="107" y="140"/>
                  </a:lnTo>
                  <a:lnTo>
                    <a:pt x="114" y="137"/>
                  </a:lnTo>
                  <a:lnTo>
                    <a:pt x="122" y="134"/>
                  </a:lnTo>
                  <a:lnTo>
                    <a:pt x="127" y="129"/>
                  </a:lnTo>
                  <a:lnTo>
                    <a:pt x="127" y="129"/>
                  </a:lnTo>
                  <a:lnTo>
                    <a:pt x="133" y="123"/>
                  </a:lnTo>
                  <a:lnTo>
                    <a:pt x="139" y="116"/>
                  </a:lnTo>
                  <a:lnTo>
                    <a:pt x="143" y="107"/>
                  </a:lnTo>
                  <a:lnTo>
                    <a:pt x="146" y="98"/>
                  </a:lnTo>
                  <a:lnTo>
                    <a:pt x="149" y="87"/>
                  </a:lnTo>
                  <a:lnTo>
                    <a:pt x="151" y="78"/>
                  </a:lnTo>
                  <a:lnTo>
                    <a:pt x="151" y="67"/>
                  </a:lnTo>
                  <a:lnTo>
                    <a:pt x="151" y="58"/>
                  </a:lnTo>
                  <a:lnTo>
                    <a:pt x="151" y="58"/>
                  </a:lnTo>
                  <a:lnTo>
                    <a:pt x="149" y="47"/>
                  </a:lnTo>
                  <a:lnTo>
                    <a:pt x="145" y="37"/>
                  </a:lnTo>
                  <a:lnTo>
                    <a:pt x="139" y="28"/>
                  </a:lnTo>
                  <a:lnTo>
                    <a:pt x="131" y="20"/>
                  </a:lnTo>
                  <a:lnTo>
                    <a:pt x="122" y="13"/>
                  </a:lnTo>
                  <a:lnTo>
                    <a:pt x="113" y="8"/>
                  </a:lnTo>
                  <a:lnTo>
                    <a:pt x="102" y="3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3" y="0"/>
                  </a:lnTo>
                  <a:lnTo>
                    <a:pt x="57" y="3"/>
                  </a:lnTo>
                  <a:lnTo>
                    <a:pt x="41" y="8"/>
                  </a:lnTo>
                  <a:lnTo>
                    <a:pt x="28" y="17"/>
                  </a:lnTo>
                  <a:lnTo>
                    <a:pt x="16" y="28"/>
                  </a:lnTo>
                  <a:lnTo>
                    <a:pt x="8" y="40"/>
                  </a:lnTo>
                  <a:lnTo>
                    <a:pt x="3" y="47"/>
                  </a:lnTo>
                  <a:lnTo>
                    <a:pt x="2" y="55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87"/>
                  </a:lnTo>
                  <a:lnTo>
                    <a:pt x="3" y="93"/>
                  </a:lnTo>
                  <a:lnTo>
                    <a:pt x="5" y="99"/>
                  </a:lnTo>
                  <a:lnTo>
                    <a:pt x="10" y="104"/>
                  </a:lnTo>
                  <a:lnTo>
                    <a:pt x="14" y="108"/>
                  </a:lnTo>
                  <a:lnTo>
                    <a:pt x="19" y="11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9" y="110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29" y="98"/>
                  </a:lnTo>
                  <a:lnTo>
                    <a:pt x="25" y="88"/>
                  </a:lnTo>
                  <a:lnTo>
                    <a:pt x="23" y="8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2"/>
                  </a:lnTo>
                  <a:lnTo>
                    <a:pt x="23" y="64"/>
                  </a:lnTo>
                  <a:lnTo>
                    <a:pt x="25" y="57"/>
                  </a:lnTo>
                  <a:lnTo>
                    <a:pt x="28" y="51"/>
                  </a:lnTo>
                  <a:lnTo>
                    <a:pt x="31" y="44"/>
                  </a:lnTo>
                  <a:lnTo>
                    <a:pt x="35" y="38"/>
                  </a:lnTo>
                  <a:lnTo>
                    <a:pt x="46" y="29"/>
                  </a:lnTo>
                  <a:lnTo>
                    <a:pt x="52" y="25"/>
                  </a:lnTo>
                  <a:lnTo>
                    <a:pt x="60" y="22"/>
                  </a:lnTo>
                  <a:lnTo>
                    <a:pt x="66" y="20"/>
                  </a:lnTo>
                  <a:lnTo>
                    <a:pt x="73" y="19"/>
                  </a:lnTo>
                  <a:lnTo>
                    <a:pt x="81" y="19"/>
                  </a:lnTo>
                  <a:lnTo>
                    <a:pt x="89" y="20"/>
                  </a:lnTo>
                  <a:lnTo>
                    <a:pt x="98" y="22"/>
                  </a:lnTo>
                  <a:lnTo>
                    <a:pt x="105" y="26"/>
                  </a:lnTo>
                  <a:lnTo>
                    <a:pt x="105" y="26"/>
                  </a:lnTo>
                  <a:lnTo>
                    <a:pt x="110" y="31"/>
                  </a:lnTo>
                  <a:lnTo>
                    <a:pt x="114" y="35"/>
                  </a:lnTo>
                  <a:lnTo>
                    <a:pt x="117" y="41"/>
                  </a:lnTo>
                  <a:lnTo>
                    <a:pt x="120" y="47"/>
                  </a:lnTo>
                  <a:lnTo>
                    <a:pt x="123" y="63"/>
                  </a:lnTo>
                  <a:lnTo>
                    <a:pt x="123" y="78"/>
                  </a:lnTo>
                  <a:lnTo>
                    <a:pt x="120" y="93"/>
                  </a:lnTo>
                  <a:lnTo>
                    <a:pt x="117" y="101"/>
                  </a:lnTo>
                  <a:lnTo>
                    <a:pt x="114" y="107"/>
                  </a:lnTo>
                  <a:lnTo>
                    <a:pt x="110" y="113"/>
                  </a:lnTo>
                  <a:lnTo>
                    <a:pt x="105" y="117"/>
                  </a:lnTo>
                  <a:lnTo>
                    <a:pt x="99" y="120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2" y="122"/>
                  </a:lnTo>
                  <a:lnTo>
                    <a:pt x="78" y="120"/>
                  </a:lnTo>
                  <a:lnTo>
                    <a:pt x="75" y="119"/>
                  </a:lnTo>
                  <a:lnTo>
                    <a:pt x="75" y="119"/>
                  </a:lnTo>
                  <a:lnTo>
                    <a:pt x="72" y="116"/>
                  </a:lnTo>
                  <a:lnTo>
                    <a:pt x="70" y="113"/>
                  </a:lnTo>
                  <a:lnTo>
                    <a:pt x="70" y="105"/>
                  </a:lnTo>
                  <a:lnTo>
                    <a:pt x="72" y="98"/>
                  </a:lnTo>
                  <a:lnTo>
                    <a:pt x="75" y="88"/>
                  </a:lnTo>
                  <a:lnTo>
                    <a:pt x="78" y="79"/>
                  </a:lnTo>
                  <a:lnTo>
                    <a:pt x="79" y="70"/>
                  </a:lnTo>
                  <a:lnTo>
                    <a:pt x="81" y="63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75" y="47"/>
                  </a:lnTo>
                  <a:lnTo>
                    <a:pt x="70" y="44"/>
                  </a:lnTo>
                  <a:lnTo>
                    <a:pt x="64" y="44"/>
                  </a:lnTo>
                  <a:lnTo>
                    <a:pt x="60" y="46"/>
                  </a:lnTo>
                  <a:lnTo>
                    <a:pt x="54" y="49"/>
                  </a:lnTo>
                  <a:lnTo>
                    <a:pt x="49" y="55"/>
                  </a:lnTo>
                  <a:lnTo>
                    <a:pt x="46" y="60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3" y="73"/>
                  </a:lnTo>
                  <a:lnTo>
                    <a:pt x="44" y="79"/>
                  </a:lnTo>
                  <a:lnTo>
                    <a:pt x="46" y="87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4" y="108"/>
                  </a:lnTo>
                  <a:lnTo>
                    <a:pt x="40" y="125"/>
                  </a:lnTo>
                  <a:lnTo>
                    <a:pt x="35" y="142"/>
                  </a:lnTo>
                  <a:lnTo>
                    <a:pt x="32" y="157"/>
                  </a:lnTo>
                  <a:lnTo>
                    <a:pt x="32" y="157"/>
                  </a:lnTo>
                  <a:lnTo>
                    <a:pt x="31" y="172"/>
                  </a:lnTo>
                  <a:lnTo>
                    <a:pt x="31" y="181"/>
                  </a:lnTo>
                  <a:lnTo>
                    <a:pt x="31" y="187"/>
                  </a:lnTo>
                  <a:lnTo>
                    <a:pt x="31" y="187"/>
                  </a:lnTo>
                  <a:lnTo>
                    <a:pt x="43" y="187"/>
                  </a:lnTo>
                  <a:lnTo>
                    <a:pt x="43" y="187"/>
                  </a:lnTo>
                  <a:lnTo>
                    <a:pt x="49" y="175"/>
                  </a:lnTo>
                  <a:lnTo>
                    <a:pt x="55" y="161"/>
                  </a:lnTo>
                  <a:lnTo>
                    <a:pt x="63" y="131"/>
                  </a:lnTo>
                  <a:lnTo>
                    <a:pt x="63" y="131"/>
                  </a:lnTo>
                  <a:lnTo>
                    <a:pt x="64" y="131"/>
                  </a:lnTo>
                  <a:lnTo>
                    <a:pt x="66" y="132"/>
                  </a:lnTo>
                  <a:lnTo>
                    <a:pt x="69" y="135"/>
                  </a:lnTo>
                  <a:lnTo>
                    <a:pt x="69" y="135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Rectangle 38"/>
            <p:cNvSpPr>
              <a:spLocks noChangeArrowheads="1"/>
            </p:cNvSpPr>
            <p:nvPr/>
          </p:nvSpPr>
          <p:spPr bwMode="auto">
            <a:xfrm>
              <a:off x="1772604" y="5124524"/>
              <a:ext cx="204788" cy="204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39"/>
            <p:cNvSpPr>
              <a:spLocks/>
            </p:cNvSpPr>
            <p:nvPr/>
          </p:nvSpPr>
          <p:spPr bwMode="auto">
            <a:xfrm>
              <a:off x="1810704" y="5170562"/>
              <a:ext cx="122238" cy="120650"/>
            </a:xfrm>
            <a:custGeom>
              <a:avLst/>
              <a:gdLst>
                <a:gd name="T0" fmla="*/ 126 w 153"/>
                <a:gd name="T1" fmla="*/ 153 h 153"/>
                <a:gd name="T2" fmla="*/ 126 w 153"/>
                <a:gd name="T3" fmla="*/ 153 h 153"/>
                <a:gd name="T4" fmla="*/ 126 w 153"/>
                <a:gd name="T5" fmla="*/ 139 h 153"/>
                <a:gd name="T6" fmla="*/ 123 w 153"/>
                <a:gd name="T7" fmla="*/ 127 h 153"/>
                <a:gd name="T8" fmla="*/ 120 w 153"/>
                <a:gd name="T9" fmla="*/ 115 h 153"/>
                <a:gd name="T10" fmla="*/ 115 w 153"/>
                <a:gd name="T11" fmla="*/ 104 h 153"/>
                <a:gd name="T12" fmla="*/ 111 w 153"/>
                <a:gd name="T13" fmla="*/ 92 h 153"/>
                <a:gd name="T14" fmla="*/ 104 w 153"/>
                <a:gd name="T15" fmla="*/ 82 h 153"/>
                <a:gd name="T16" fmla="*/ 97 w 153"/>
                <a:gd name="T17" fmla="*/ 73 h 153"/>
                <a:gd name="T18" fmla="*/ 89 w 153"/>
                <a:gd name="T19" fmla="*/ 63 h 153"/>
                <a:gd name="T20" fmla="*/ 80 w 153"/>
                <a:gd name="T21" fmla="*/ 56 h 153"/>
                <a:gd name="T22" fmla="*/ 70 w 153"/>
                <a:gd name="T23" fmla="*/ 48 h 153"/>
                <a:gd name="T24" fmla="*/ 59 w 153"/>
                <a:gd name="T25" fmla="*/ 42 h 153"/>
                <a:gd name="T26" fmla="*/ 48 w 153"/>
                <a:gd name="T27" fmla="*/ 36 h 153"/>
                <a:gd name="T28" fmla="*/ 36 w 153"/>
                <a:gd name="T29" fmla="*/ 32 h 153"/>
                <a:gd name="T30" fmla="*/ 25 w 153"/>
                <a:gd name="T31" fmla="*/ 29 h 153"/>
                <a:gd name="T32" fmla="*/ 12 w 153"/>
                <a:gd name="T33" fmla="*/ 27 h 153"/>
                <a:gd name="T34" fmla="*/ 0 w 153"/>
                <a:gd name="T35" fmla="*/ 27 h 153"/>
                <a:gd name="T36" fmla="*/ 0 w 153"/>
                <a:gd name="T37" fmla="*/ 0 h 153"/>
                <a:gd name="T38" fmla="*/ 0 w 153"/>
                <a:gd name="T39" fmla="*/ 0 h 153"/>
                <a:gd name="T40" fmla="*/ 15 w 153"/>
                <a:gd name="T41" fmla="*/ 0 h 153"/>
                <a:gd name="T42" fmla="*/ 30 w 153"/>
                <a:gd name="T43" fmla="*/ 3 h 153"/>
                <a:gd name="T44" fmla="*/ 45 w 153"/>
                <a:gd name="T45" fmla="*/ 7 h 153"/>
                <a:gd name="T46" fmla="*/ 59 w 153"/>
                <a:gd name="T47" fmla="*/ 12 h 153"/>
                <a:gd name="T48" fmla="*/ 73 w 153"/>
                <a:gd name="T49" fmla="*/ 18 h 153"/>
                <a:gd name="T50" fmla="*/ 85 w 153"/>
                <a:gd name="T51" fmla="*/ 25 h 153"/>
                <a:gd name="T52" fmla="*/ 97 w 153"/>
                <a:gd name="T53" fmla="*/ 35 h 153"/>
                <a:gd name="T54" fmla="*/ 108 w 153"/>
                <a:gd name="T55" fmla="*/ 45 h 153"/>
                <a:gd name="T56" fmla="*/ 117 w 153"/>
                <a:gd name="T57" fmla="*/ 56 h 153"/>
                <a:gd name="T58" fmla="*/ 126 w 153"/>
                <a:gd name="T59" fmla="*/ 68 h 153"/>
                <a:gd name="T60" fmla="*/ 133 w 153"/>
                <a:gd name="T61" fmla="*/ 80 h 153"/>
                <a:gd name="T62" fmla="*/ 141 w 153"/>
                <a:gd name="T63" fmla="*/ 94 h 153"/>
                <a:gd name="T64" fmla="*/ 145 w 153"/>
                <a:gd name="T65" fmla="*/ 107 h 153"/>
                <a:gd name="T66" fmla="*/ 150 w 153"/>
                <a:gd name="T67" fmla="*/ 123 h 153"/>
                <a:gd name="T68" fmla="*/ 152 w 153"/>
                <a:gd name="T69" fmla="*/ 138 h 153"/>
                <a:gd name="T70" fmla="*/ 153 w 153"/>
                <a:gd name="T71" fmla="*/ 153 h 153"/>
                <a:gd name="T72" fmla="*/ 126 w 153"/>
                <a:gd name="T7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" h="153">
                  <a:moveTo>
                    <a:pt x="126" y="153"/>
                  </a:moveTo>
                  <a:lnTo>
                    <a:pt x="126" y="153"/>
                  </a:lnTo>
                  <a:lnTo>
                    <a:pt x="126" y="139"/>
                  </a:lnTo>
                  <a:lnTo>
                    <a:pt x="123" y="127"/>
                  </a:lnTo>
                  <a:lnTo>
                    <a:pt x="120" y="115"/>
                  </a:lnTo>
                  <a:lnTo>
                    <a:pt x="115" y="104"/>
                  </a:lnTo>
                  <a:lnTo>
                    <a:pt x="111" y="92"/>
                  </a:lnTo>
                  <a:lnTo>
                    <a:pt x="104" y="82"/>
                  </a:lnTo>
                  <a:lnTo>
                    <a:pt x="97" y="73"/>
                  </a:lnTo>
                  <a:lnTo>
                    <a:pt x="89" y="63"/>
                  </a:lnTo>
                  <a:lnTo>
                    <a:pt x="80" y="56"/>
                  </a:lnTo>
                  <a:lnTo>
                    <a:pt x="70" y="48"/>
                  </a:lnTo>
                  <a:lnTo>
                    <a:pt x="59" y="42"/>
                  </a:lnTo>
                  <a:lnTo>
                    <a:pt x="48" y="36"/>
                  </a:lnTo>
                  <a:lnTo>
                    <a:pt x="36" y="32"/>
                  </a:lnTo>
                  <a:lnTo>
                    <a:pt x="25" y="29"/>
                  </a:lnTo>
                  <a:lnTo>
                    <a:pt x="12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30" y="3"/>
                  </a:lnTo>
                  <a:lnTo>
                    <a:pt x="45" y="7"/>
                  </a:lnTo>
                  <a:lnTo>
                    <a:pt x="59" y="12"/>
                  </a:lnTo>
                  <a:lnTo>
                    <a:pt x="73" y="18"/>
                  </a:lnTo>
                  <a:lnTo>
                    <a:pt x="85" y="25"/>
                  </a:lnTo>
                  <a:lnTo>
                    <a:pt x="97" y="35"/>
                  </a:lnTo>
                  <a:lnTo>
                    <a:pt x="108" y="45"/>
                  </a:lnTo>
                  <a:lnTo>
                    <a:pt x="117" y="56"/>
                  </a:lnTo>
                  <a:lnTo>
                    <a:pt x="126" y="68"/>
                  </a:lnTo>
                  <a:lnTo>
                    <a:pt x="133" y="80"/>
                  </a:lnTo>
                  <a:lnTo>
                    <a:pt x="141" y="94"/>
                  </a:lnTo>
                  <a:lnTo>
                    <a:pt x="145" y="107"/>
                  </a:lnTo>
                  <a:lnTo>
                    <a:pt x="150" y="123"/>
                  </a:lnTo>
                  <a:lnTo>
                    <a:pt x="152" y="138"/>
                  </a:lnTo>
                  <a:lnTo>
                    <a:pt x="153" y="153"/>
                  </a:lnTo>
                  <a:lnTo>
                    <a:pt x="126" y="153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40"/>
            <p:cNvSpPr>
              <a:spLocks/>
            </p:cNvSpPr>
            <p:nvPr/>
          </p:nvSpPr>
          <p:spPr bwMode="auto">
            <a:xfrm>
              <a:off x="1810704" y="5211837"/>
              <a:ext cx="79375" cy="79375"/>
            </a:xfrm>
            <a:custGeom>
              <a:avLst/>
              <a:gdLst>
                <a:gd name="T0" fmla="*/ 73 w 100"/>
                <a:gd name="T1" fmla="*/ 100 h 100"/>
                <a:gd name="T2" fmla="*/ 73 w 100"/>
                <a:gd name="T3" fmla="*/ 100 h 100"/>
                <a:gd name="T4" fmla="*/ 71 w 100"/>
                <a:gd name="T5" fmla="*/ 88 h 100"/>
                <a:gd name="T6" fmla="*/ 66 w 100"/>
                <a:gd name="T7" fmla="*/ 74 h 100"/>
                <a:gd name="T8" fmla="*/ 60 w 100"/>
                <a:gd name="T9" fmla="*/ 60 h 100"/>
                <a:gd name="T10" fmla="*/ 51 w 100"/>
                <a:gd name="T11" fmla="*/ 48 h 100"/>
                <a:gd name="T12" fmla="*/ 51 w 100"/>
                <a:gd name="T13" fmla="*/ 48 h 100"/>
                <a:gd name="T14" fmla="*/ 45 w 100"/>
                <a:gd name="T15" fmla="*/ 44 h 100"/>
                <a:gd name="T16" fmla="*/ 39 w 100"/>
                <a:gd name="T17" fmla="*/ 39 h 100"/>
                <a:gd name="T18" fmla="*/ 25 w 100"/>
                <a:gd name="T19" fmla="*/ 32 h 100"/>
                <a:gd name="T20" fmla="*/ 12 w 100"/>
                <a:gd name="T21" fmla="*/ 27 h 100"/>
                <a:gd name="T22" fmla="*/ 0 w 100"/>
                <a:gd name="T23" fmla="*/ 26 h 100"/>
                <a:gd name="T24" fmla="*/ 0 w 100"/>
                <a:gd name="T25" fmla="*/ 0 h 100"/>
                <a:gd name="T26" fmla="*/ 0 w 100"/>
                <a:gd name="T27" fmla="*/ 0 h 100"/>
                <a:gd name="T28" fmla="*/ 10 w 100"/>
                <a:gd name="T29" fmla="*/ 0 h 100"/>
                <a:gd name="T30" fmla="*/ 19 w 100"/>
                <a:gd name="T31" fmla="*/ 1 h 100"/>
                <a:gd name="T32" fmla="*/ 28 w 100"/>
                <a:gd name="T33" fmla="*/ 4 h 100"/>
                <a:gd name="T34" fmla="*/ 39 w 100"/>
                <a:gd name="T35" fmla="*/ 7 h 100"/>
                <a:gd name="T36" fmla="*/ 47 w 100"/>
                <a:gd name="T37" fmla="*/ 12 h 100"/>
                <a:gd name="T38" fmla="*/ 56 w 100"/>
                <a:gd name="T39" fmla="*/ 16 h 100"/>
                <a:gd name="T40" fmla="*/ 63 w 100"/>
                <a:gd name="T41" fmla="*/ 23 h 100"/>
                <a:gd name="T42" fmla="*/ 71 w 100"/>
                <a:gd name="T43" fmla="*/ 29 h 100"/>
                <a:gd name="T44" fmla="*/ 77 w 100"/>
                <a:gd name="T45" fmla="*/ 36 h 100"/>
                <a:gd name="T46" fmla="*/ 83 w 100"/>
                <a:gd name="T47" fmla="*/ 44 h 100"/>
                <a:gd name="T48" fmla="*/ 88 w 100"/>
                <a:gd name="T49" fmla="*/ 51 h 100"/>
                <a:gd name="T50" fmla="*/ 92 w 100"/>
                <a:gd name="T51" fmla="*/ 60 h 100"/>
                <a:gd name="T52" fmla="*/ 95 w 100"/>
                <a:gd name="T53" fmla="*/ 70 h 100"/>
                <a:gd name="T54" fmla="*/ 98 w 100"/>
                <a:gd name="T55" fmla="*/ 80 h 100"/>
                <a:gd name="T56" fmla="*/ 100 w 100"/>
                <a:gd name="T57" fmla="*/ 89 h 100"/>
                <a:gd name="T58" fmla="*/ 100 w 100"/>
                <a:gd name="T59" fmla="*/ 100 h 100"/>
                <a:gd name="T60" fmla="*/ 73 w 100"/>
                <a:gd name="T6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00">
                  <a:moveTo>
                    <a:pt x="73" y="100"/>
                  </a:moveTo>
                  <a:lnTo>
                    <a:pt x="73" y="100"/>
                  </a:lnTo>
                  <a:lnTo>
                    <a:pt x="71" y="88"/>
                  </a:lnTo>
                  <a:lnTo>
                    <a:pt x="66" y="74"/>
                  </a:lnTo>
                  <a:lnTo>
                    <a:pt x="60" y="60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45" y="44"/>
                  </a:lnTo>
                  <a:lnTo>
                    <a:pt x="39" y="39"/>
                  </a:lnTo>
                  <a:lnTo>
                    <a:pt x="25" y="32"/>
                  </a:lnTo>
                  <a:lnTo>
                    <a:pt x="12" y="27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1"/>
                  </a:lnTo>
                  <a:lnTo>
                    <a:pt x="28" y="4"/>
                  </a:lnTo>
                  <a:lnTo>
                    <a:pt x="39" y="7"/>
                  </a:lnTo>
                  <a:lnTo>
                    <a:pt x="47" y="12"/>
                  </a:lnTo>
                  <a:lnTo>
                    <a:pt x="56" y="16"/>
                  </a:lnTo>
                  <a:lnTo>
                    <a:pt x="63" y="23"/>
                  </a:lnTo>
                  <a:lnTo>
                    <a:pt x="71" y="29"/>
                  </a:lnTo>
                  <a:lnTo>
                    <a:pt x="77" y="36"/>
                  </a:lnTo>
                  <a:lnTo>
                    <a:pt x="83" y="44"/>
                  </a:lnTo>
                  <a:lnTo>
                    <a:pt x="88" y="51"/>
                  </a:lnTo>
                  <a:lnTo>
                    <a:pt x="92" y="60"/>
                  </a:lnTo>
                  <a:lnTo>
                    <a:pt x="95" y="70"/>
                  </a:lnTo>
                  <a:lnTo>
                    <a:pt x="98" y="80"/>
                  </a:lnTo>
                  <a:lnTo>
                    <a:pt x="100" y="89"/>
                  </a:lnTo>
                  <a:lnTo>
                    <a:pt x="100" y="100"/>
                  </a:lnTo>
                  <a:lnTo>
                    <a:pt x="73" y="10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41"/>
            <p:cNvSpPr>
              <a:spLocks/>
            </p:cNvSpPr>
            <p:nvPr/>
          </p:nvSpPr>
          <p:spPr bwMode="auto">
            <a:xfrm>
              <a:off x="1810704" y="5259462"/>
              <a:ext cx="33338" cy="31750"/>
            </a:xfrm>
            <a:custGeom>
              <a:avLst/>
              <a:gdLst>
                <a:gd name="T0" fmla="*/ 19 w 41"/>
                <a:gd name="T1" fmla="*/ 41 h 41"/>
                <a:gd name="T2" fmla="*/ 19 w 41"/>
                <a:gd name="T3" fmla="*/ 41 h 41"/>
                <a:gd name="T4" fmla="*/ 12 w 41"/>
                <a:gd name="T5" fmla="*/ 39 h 41"/>
                <a:gd name="T6" fmla="*/ 6 w 41"/>
                <a:gd name="T7" fmla="*/ 35 h 41"/>
                <a:gd name="T8" fmla="*/ 1 w 41"/>
                <a:gd name="T9" fmla="*/ 29 h 41"/>
                <a:gd name="T10" fmla="*/ 0 w 41"/>
                <a:gd name="T11" fmla="*/ 20 h 41"/>
                <a:gd name="T12" fmla="*/ 0 w 41"/>
                <a:gd name="T13" fmla="*/ 20 h 41"/>
                <a:gd name="T14" fmla="*/ 1 w 41"/>
                <a:gd name="T15" fmla="*/ 12 h 41"/>
                <a:gd name="T16" fmla="*/ 6 w 41"/>
                <a:gd name="T17" fmla="*/ 6 h 41"/>
                <a:gd name="T18" fmla="*/ 12 w 41"/>
                <a:gd name="T19" fmla="*/ 1 h 41"/>
                <a:gd name="T20" fmla="*/ 19 w 41"/>
                <a:gd name="T21" fmla="*/ 0 h 41"/>
                <a:gd name="T22" fmla="*/ 19 w 41"/>
                <a:gd name="T23" fmla="*/ 0 h 41"/>
                <a:gd name="T24" fmla="*/ 28 w 41"/>
                <a:gd name="T25" fmla="*/ 1 h 41"/>
                <a:gd name="T26" fmla="*/ 35 w 41"/>
                <a:gd name="T27" fmla="*/ 6 h 41"/>
                <a:gd name="T28" fmla="*/ 39 w 41"/>
                <a:gd name="T29" fmla="*/ 12 h 41"/>
                <a:gd name="T30" fmla="*/ 41 w 41"/>
                <a:gd name="T31" fmla="*/ 20 h 41"/>
                <a:gd name="T32" fmla="*/ 41 w 41"/>
                <a:gd name="T33" fmla="*/ 20 h 41"/>
                <a:gd name="T34" fmla="*/ 39 w 41"/>
                <a:gd name="T35" fmla="*/ 29 h 41"/>
                <a:gd name="T36" fmla="*/ 35 w 41"/>
                <a:gd name="T37" fmla="*/ 35 h 41"/>
                <a:gd name="T38" fmla="*/ 28 w 41"/>
                <a:gd name="T39" fmla="*/ 39 h 41"/>
                <a:gd name="T40" fmla="*/ 19 w 41"/>
                <a:gd name="T41" fmla="*/ 41 h 41"/>
                <a:gd name="T42" fmla="*/ 19 w 41"/>
                <a:gd name="T4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1">
                  <a:moveTo>
                    <a:pt x="19" y="41"/>
                  </a:moveTo>
                  <a:lnTo>
                    <a:pt x="19" y="41"/>
                  </a:lnTo>
                  <a:lnTo>
                    <a:pt x="12" y="39"/>
                  </a:lnTo>
                  <a:lnTo>
                    <a:pt x="6" y="35"/>
                  </a:lnTo>
                  <a:lnTo>
                    <a:pt x="1" y="2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2"/>
                  </a:lnTo>
                  <a:lnTo>
                    <a:pt x="6" y="6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8" y="1"/>
                  </a:lnTo>
                  <a:lnTo>
                    <a:pt x="35" y="6"/>
                  </a:lnTo>
                  <a:lnTo>
                    <a:pt x="39" y="12"/>
                  </a:lnTo>
                  <a:lnTo>
                    <a:pt x="41" y="20"/>
                  </a:lnTo>
                  <a:lnTo>
                    <a:pt x="41" y="20"/>
                  </a:lnTo>
                  <a:lnTo>
                    <a:pt x="39" y="29"/>
                  </a:lnTo>
                  <a:lnTo>
                    <a:pt x="35" y="35"/>
                  </a:lnTo>
                  <a:lnTo>
                    <a:pt x="28" y="39"/>
                  </a:lnTo>
                  <a:lnTo>
                    <a:pt x="19" y="41"/>
                  </a:lnTo>
                  <a:lnTo>
                    <a:pt x="19" y="41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42"/>
            <p:cNvSpPr>
              <a:spLocks noChangeArrowheads="1"/>
            </p:cNvSpPr>
            <p:nvPr/>
          </p:nvSpPr>
          <p:spPr bwMode="auto">
            <a:xfrm>
              <a:off x="986791" y="5124524"/>
              <a:ext cx="204788" cy="204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43"/>
            <p:cNvSpPr>
              <a:spLocks/>
            </p:cNvSpPr>
            <p:nvPr/>
          </p:nvSpPr>
          <p:spPr bwMode="auto">
            <a:xfrm>
              <a:off x="1043941" y="5170562"/>
              <a:ext cx="88900" cy="114300"/>
            </a:xfrm>
            <a:custGeom>
              <a:avLst/>
              <a:gdLst>
                <a:gd name="T0" fmla="*/ 0 w 113"/>
                <a:gd name="T1" fmla="*/ 0 h 144"/>
                <a:gd name="T2" fmla="*/ 0 w 113"/>
                <a:gd name="T3" fmla="*/ 144 h 144"/>
                <a:gd name="T4" fmla="*/ 113 w 113"/>
                <a:gd name="T5" fmla="*/ 73 h 144"/>
                <a:gd name="T6" fmla="*/ 0 w 113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44">
                  <a:moveTo>
                    <a:pt x="0" y="0"/>
                  </a:moveTo>
                  <a:lnTo>
                    <a:pt x="0" y="144"/>
                  </a:lnTo>
                  <a:lnTo>
                    <a:pt x="11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44"/>
            <p:cNvSpPr>
              <a:spLocks/>
            </p:cNvSpPr>
            <p:nvPr/>
          </p:nvSpPr>
          <p:spPr bwMode="auto">
            <a:xfrm>
              <a:off x="475616" y="5153099"/>
              <a:ext cx="63500" cy="80963"/>
            </a:xfrm>
            <a:custGeom>
              <a:avLst/>
              <a:gdLst>
                <a:gd name="T0" fmla="*/ 49 w 81"/>
                <a:gd name="T1" fmla="*/ 101 h 102"/>
                <a:gd name="T2" fmla="*/ 50 w 81"/>
                <a:gd name="T3" fmla="*/ 102 h 102"/>
                <a:gd name="T4" fmla="*/ 50 w 81"/>
                <a:gd name="T5" fmla="*/ 102 h 102"/>
                <a:gd name="T6" fmla="*/ 56 w 81"/>
                <a:gd name="T7" fmla="*/ 101 h 102"/>
                <a:gd name="T8" fmla="*/ 62 w 81"/>
                <a:gd name="T9" fmla="*/ 99 h 102"/>
                <a:gd name="T10" fmla="*/ 67 w 81"/>
                <a:gd name="T11" fmla="*/ 96 h 102"/>
                <a:gd name="T12" fmla="*/ 72 w 81"/>
                <a:gd name="T13" fmla="*/ 93 h 102"/>
                <a:gd name="T14" fmla="*/ 72 w 81"/>
                <a:gd name="T15" fmla="*/ 93 h 102"/>
                <a:gd name="T16" fmla="*/ 76 w 81"/>
                <a:gd name="T17" fmla="*/ 85 h 102"/>
                <a:gd name="T18" fmla="*/ 79 w 81"/>
                <a:gd name="T19" fmla="*/ 76 h 102"/>
                <a:gd name="T20" fmla="*/ 81 w 81"/>
                <a:gd name="T21" fmla="*/ 66 h 102"/>
                <a:gd name="T22" fmla="*/ 79 w 81"/>
                <a:gd name="T23" fmla="*/ 55 h 102"/>
                <a:gd name="T24" fmla="*/ 79 w 81"/>
                <a:gd name="T25" fmla="*/ 55 h 102"/>
                <a:gd name="T26" fmla="*/ 78 w 81"/>
                <a:gd name="T27" fmla="*/ 43 h 102"/>
                <a:gd name="T28" fmla="*/ 73 w 81"/>
                <a:gd name="T29" fmla="*/ 34 h 102"/>
                <a:gd name="T30" fmla="*/ 69 w 81"/>
                <a:gd name="T31" fmla="*/ 25 h 102"/>
                <a:gd name="T32" fmla="*/ 64 w 81"/>
                <a:gd name="T33" fmla="*/ 16 h 102"/>
                <a:gd name="T34" fmla="*/ 56 w 81"/>
                <a:gd name="T35" fmla="*/ 10 h 102"/>
                <a:gd name="T36" fmla="*/ 50 w 81"/>
                <a:gd name="T37" fmla="*/ 5 h 102"/>
                <a:gd name="T38" fmla="*/ 41 w 81"/>
                <a:gd name="T39" fmla="*/ 2 h 102"/>
                <a:gd name="T40" fmla="*/ 34 w 81"/>
                <a:gd name="T41" fmla="*/ 0 h 102"/>
                <a:gd name="T42" fmla="*/ 32 w 81"/>
                <a:gd name="T43" fmla="*/ 0 h 102"/>
                <a:gd name="T44" fmla="*/ 32 w 81"/>
                <a:gd name="T45" fmla="*/ 0 h 102"/>
                <a:gd name="T46" fmla="*/ 26 w 81"/>
                <a:gd name="T47" fmla="*/ 0 h 102"/>
                <a:gd name="T48" fmla="*/ 20 w 81"/>
                <a:gd name="T49" fmla="*/ 3 h 102"/>
                <a:gd name="T50" fmla="*/ 15 w 81"/>
                <a:gd name="T51" fmla="*/ 6 h 102"/>
                <a:gd name="T52" fmla="*/ 11 w 81"/>
                <a:gd name="T53" fmla="*/ 10 h 102"/>
                <a:gd name="T54" fmla="*/ 11 w 81"/>
                <a:gd name="T55" fmla="*/ 10 h 102"/>
                <a:gd name="T56" fmla="*/ 5 w 81"/>
                <a:gd name="T57" fmla="*/ 19 h 102"/>
                <a:gd name="T58" fmla="*/ 2 w 81"/>
                <a:gd name="T59" fmla="*/ 28 h 102"/>
                <a:gd name="T60" fmla="*/ 0 w 81"/>
                <a:gd name="T61" fmla="*/ 38 h 102"/>
                <a:gd name="T62" fmla="*/ 0 w 81"/>
                <a:gd name="T63" fmla="*/ 51 h 102"/>
                <a:gd name="T64" fmla="*/ 0 w 81"/>
                <a:gd name="T65" fmla="*/ 51 h 102"/>
                <a:gd name="T66" fmla="*/ 3 w 81"/>
                <a:gd name="T67" fmla="*/ 61 h 102"/>
                <a:gd name="T68" fmla="*/ 6 w 81"/>
                <a:gd name="T69" fmla="*/ 70 h 102"/>
                <a:gd name="T70" fmla="*/ 11 w 81"/>
                <a:gd name="T71" fmla="*/ 79 h 102"/>
                <a:gd name="T72" fmla="*/ 17 w 81"/>
                <a:gd name="T73" fmla="*/ 87 h 102"/>
                <a:gd name="T74" fmla="*/ 25 w 81"/>
                <a:gd name="T75" fmla="*/ 93 h 102"/>
                <a:gd name="T76" fmla="*/ 32 w 81"/>
                <a:gd name="T77" fmla="*/ 98 h 102"/>
                <a:gd name="T78" fmla="*/ 40 w 81"/>
                <a:gd name="T79" fmla="*/ 101 h 102"/>
                <a:gd name="T80" fmla="*/ 49 w 81"/>
                <a:gd name="T81" fmla="*/ 101 h 102"/>
                <a:gd name="T82" fmla="*/ 49 w 81"/>
                <a:gd name="T83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102">
                  <a:moveTo>
                    <a:pt x="49" y="101"/>
                  </a:moveTo>
                  <a:lnTo>
                    <a:pt x="50" y="102"/>
                  </a:lnTo>
                  <a:lnTo>
                    <a:pt x="50" y="102"/>
                  </a:lnTo>
                  <a:lnTo>
                    <a:pt x="56" y="101"/>
                  </a:lnTo>
                  <a:lnTo>
                    <a:pt x="62" y="99"/>
                  </a:lnTo>
                  <a:lnTo>
                    <a:pt x="67" y="96"/>
                  </a:lnTo>
                  <a:lnTo>
                    <a:pt x="72" y="93"/>
                  </a:lnTo>
                  <a:lnTo>
                    <a:pt x="72" y="93"/>
                  </a:lnTo>
                  <a:lnTo>
                    <a:pt x="76" y="85"/>
                  </a:lnTo>
                  <a:lnTo>
                    <a:pt x="79" y="76"/>
                  </a:lnTo>
                  <a:lnTo>
                    <a:pt x="81" y="66"/>
                  </a:lnTo>
                  <a:lnTo>
                    <a:pt x="79" y="55"/>
                  </a:lnTo>
                  <a:lnTo>
                    <a:pt x="79" y="55"/>
                  </a:lnTo>
                  <a:lnTo>
                    <a:pt x="78" y="43"/>
                  </a:lnTo>
                  <a:lnTo>
                    <a:pt x="73" y="34"/>
                  </a:lnTo>
                  <a:lnTo>
                    <a:pt x="69" y="25"/>
                  </a:lnTo>
                  <a:lnTo>
                    <a:pt x="64" y="16"/>
                  </a:lnTo>
                  <a:lnTo>
                    <a:pt x="56" y="10"/>
                  </a:lnTo>
                  <a:lnTo>
                    <a:pt x="50" y="5"/>
                  </a:lnTo>
                  <a:lnTo>
                    <a:pt x="41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3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5" y="19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" y="61"/>
                  </a:lnTo>
                  <a:lnTo>
                    <a:pt x="6" y="70"/>
                  </a:lnTo>
                  <a:lnTo>
                    <a:pt x="11" y="79"/>
                  </a:lnTo>
                  <a:lnTo>
                    <a:pt x="17" y="87"/>
                  </a:lnTo>
                  <a:lnTo>
                    <a:pt x="25" y="93"/>
                  </a:lnTo>
                  <a:lnTo>
                    <a:pt x="32" y="98"/>
                  </a:lnTo>
                  <a:lnTo>
                    <a:pt x="40" y="101"/>
                  </a:lnTo>
                  <a:lnTo>
                    <a:pt x="49" y="101"/>
                  </a:lnTo>
                  <a:lnTo>
                    <a:pt x="49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45"/>
            <p:cNvSpPr>
              <a:spLocks/>
            </p:cNvSpPr>
            <p:nvPr/>
          </p:nvSpPr>
          <p:spPr bwMode="auto">
            <a:xfrm>
              <a:off x="462916" y="5234062"/>
              <a:ext cx="46038" cy="49213"/>
            </a:xfrm>
            <a:custGeom>
              <a:avLst/>
              <a:gdLst>
                <a:gd name="T0" fmla="*/ 55 w 58"/>
                <a:gd name="T1" fmla="*/ 52 h 62"/>
                <a:gd name="T2" fmla="*/ 58 w 58"/>
                <a:gd name="T3" fmla="*/ 52 h 62"/>
                <a:gd name="T4" fmla="*/ 58 w 58"/>
                <a:gd name="T5" fmla="*/ 52 h 62"/>
                <a:gd name="T6" fmla="*/ 55 w 58"/>
                <a:gd name="T7" fmla="*/ 47 h 62"/>
                <a:gd name="T8" fmla="*/ 52 w 58"/>
                <a:gd name="T9" fmla="*/ 43 h 62"/>
                <a:gd name="T10" fmla="*/ 49 w 58"/>
                <a:gd name="T11" fmla="*/ 37 h 62"/>
                <a:gd name="T12" fmla="*/ 49 w 58"/>
                <a:gd name="T13" fmla="*/ 30 h 62"/>
                <a:gd name="T14" fmla="*/ 49 w 58"/>
                <a:gd name="T15" fmla="*/ 30 h 62"/>
                <a:gd name="T16" fmla="*/ 49 w 58"/>
                <a:gd name="T17" fmla="*/ 24 h 62"/>
                <a:gd name="T18" fmla="*/ 52 w 58"/>
                <a:gd name="T19" fmla="*/ 17 h 62"/>
                <a:gd name="T20" fmla="*/ 47 w 58"/>
                <a:gd name="T21" fmla="*/ 17 h 62"/>
                <a:gd name="T22" fmla="*/ 47 w 58"/>
                <a:gd name="T23" fmla="*/ 17 h 62"/>
                <a:gd name="T24" fmla="*/ 33 w 58"/>
                <a:gd name="T25" fmla="*/ 15 h 62"/>
                <a:gd name="T26" fmla="*/ 20 w 58"/>
                <a:gd name="T27" fmla="*/ 12 h 62"/>
                <a:gd name="T28" fmla="*/ 9 w 58"/>
                <a:gd name="T29" fmla="*/ 6 h 62"/>
                <a:gd name="T30" fmla="*/ 0 w 58"/>
                <a:gd name="T31" fmla="*/ 0 h 62"/>
                <a:gd name="T32" fmla="*/ 0 w 58"/>
                <a:gd name="T33" fmla="*/ 62 h 62"/>
                <a:gd name="T34" fmla="*/ 0 w 58"/>
                <a:gd name="T35" fmla="*/ 62 h 62"/>
                <a:gd name="T36" fmla="*/ 9 w 58"/>
                <a:gd name="T37" fmla="*/ 58 h 62"/>
                <a:gd name="T38" fmla="*/ 21 w 58"/>
                <a:gd name="T39" fmla="*/ 55 h 62"/>
                <a:gd name="T40" fmla="*/ 33 w 58"/>
                <a:gd name="T41" fmla="*/ 52 h 62"/>
                <a:gd name="T42" fmla="*/ 47 w 58"/>
                <a:gd name="T43" fmla="*/ 52 h 62"/>
                <a:gd name="T44" fmla="*/ 55 w 58"/>
                <a:gd name="T45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62">
                  <a:moveTo>
                    <a:pt x="55" y="52"/>
                  </a:moveTo>
                  <a:lnTo>
                    <a:pt x="58" y="52"/>
                  </a:lnTo>
                  <a:lnTo>
                    <a:pt x="58" y="52"/>
                  </a:lnTo>
                  <a:lnTo>
                    <a:pt x="55" y="47"/>
                  </a:lnTo>
                  <a:lnTo>
                    <a:pt x="52" y="43"/>
                  </a:lnTo>
                  <a:lnTo>
                    <a:pt x="49" y="37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49" y="24"/>
                  </a:lnTo>
                  <a:lnTo>
                    <a:pt x="52" y="17"/>
                  </a:lnTo>
                  <a:lnTo>
                    <a:pt x="47" y="17"/>
                  </a:lnTo>
                  <a:lnTo>
                    <a:pt x="47" y="17"/>
                  </a:lnTo>
                  <a:lnTo>
                    <a:pt x="33" y="15"/>
                  </a:lnTo>
                  <a:lnTo>
                    <a:pt x="20" y="12"/>
                  </a:lnTo>
                  <a:lnTo>
                    <a:pt x="9" y="6"/>
                  </a:lnTo>
                  <a:lnTo>
                    <a:pt x="0" y="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9" y="58"/>
                  </a:lnTo>
                  <a:lnTo>
                    <a:pt x="21" y="55"/>
                  </a:lnTo>
                  <a:lnTo>
                    <a:pt x="33" y="52"/>
                  </a:lnTo>
                  <a:lnTo>
                    <a:pt x="47" y="52"/>
                  </a:lnTo>
                  <a:lnTo>
                    <a:pt x="55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46"/>
            <p:cNvSpPr>
              <a:spLocks/>
            </p:cNvSpPr>
            <p:nvPr/>
          </p:nvSpPr>
          <p:spPr bwMode="auto">
            <a:xfrm>
              <a:off x="462916" y="5124524"/>
              <a:ext cx="203200" cy="204788"/>
            </a:xfrm>
            <a:custGeom>
              <a:avLst/>
              <a:gdLst>
                <a:gd name="T0" fmla="*/ 257 w 257"/>
                <a:gd name="T1" fmla="*/ 62 h 258"/>
                <a:gd name="T2" fmla="*/ 257 w 257"/>
                <a:gd name="T3" fmla="*/ 0 h 258"/>
                <a:gd name="T4" fmla="*/ 0 w 257"/>
                <a:gd name="T5" fmla="*/ 0 h 258"/>
                <a:gd name="T6" fmla="*/ 0 w 257"/>
                <a:gd name="T7" fmla="*/ 44 h 258"/>
                <a:gd name="T8" fmla="*/ 0 w 257"/>
                <a:gd name="T9" fmla="*/ 44 h 258"/>
                <a:gd name="T10" fmla="*/ 12 w 257"/>
                <a:gd name="T11" fmla="*/ 33 h 258"/>
                <a:gd name="T12" fmla="*/ 27 w 257"/>
                <a:gd name="T13" fmla="*/ 26 h 258"/>
                <a:gd name="T14" fmla="*/ 44 w 257"/>
                <a:gd name="T15" fmla="*/ 20 h 258"/>
                <a:gd name="T16" fmla="*/ 62 w 257"/>
                <a:gd name="T17" fmla="*/ 18 h 258"/>
                <a:gd name="T18" fmla="*/ 153 w 257"/>
                <a:gd name="T19" fmla="*/ 18 h 258"/>
                <a:gd name="T20" fmla="*/ 131 w 257"/>
                <a:gd name="T21" fmla="*/ 42 h 258"/>
                <a:gd name="T22" fmla="*/ 114 w 257"/>
                <a:gd name="T23" fmla="*/ 42 h 258"/>
                <a:gd name="T24" fmla="*/ 114 w 257"/>
                <a:gd name="T25" fmla="*/ 42 h 258"/>
                <a:gd name="T26" fmla="*/ 122 w 257"/>
                <a:gd name="T27" fmla="*/ 52 h 258"/>
                <a:gd name="T28" fmla="*/ 128 w 257"/>
                <a:gd name="T29" fmla="*/ 62 h 258"/>
                <a:gd name="T30" fmla="*/ 132 w 257"/>
                <a:gd name="T31" fmla="*/ 74 h 258"/>
                <a:gd name="T32" fmla="*/ 134 w 257"/>
                <a:gd name="T33" fmla="*/ 90 h 258"/>
                <a:gd name="T34" fmla="*/ 134 w 257"/>
                <a:gd name="T35" fmla="*/ 90 h 258"/>
                <a:gd name="T36" fmla="*/ 132 w 257"/>
                <a:gd name="T37" fmla="*/ 102 h 258"/>
                <a:gd name="T38" fmla="*/ 126 w 257"/>
                <a:gd name="T39" fmla="*/ 114 h 258"/>
                <a:gd name="T40" fmla="*/ 119 w 257"/>
                <a:gd name="T41" fmla="*/ 126 h 258"/>
                <a:gd name="T42" fmla="*/ 106 w 257"/>
                <a:gd name="T43" fmla="*/ 137 h 258"/>
                <a:gd name="T44" fmla="*/ 106 w 257"/>
                <a:gd name="T45" fmla="*/ 137 h 258"/>
                <a:gd name="T46" fmla="*/ 99 w 257"/>
                <a:gd name="T47" fmla="*/ 144 h 258"/>
                <a:gd name="T48" fmla="*/ 93 w 257"/>
                <a:gd name="T49" fmla="*/ 149 h 258"/>
                <a:gd name="T50" fmla="*/ 91 w 257"/>
                <a:gd name="T51" fmla="*/ 155 h 258"/>
                <a:gd name="T52" fmla="*/ 90 w 257"/>
                <a:gd name="T53" fmla="*/ 161 h 258"/>
                <a:gd name="T54" fmla="*/ 90 w 257"/>
                <a:gd name="T55" fmla="*/ 161 h 258"/>
                <a:gd name="T56" fmla="*/ 91 w 257"/>
                <a:gd name="T57" fmla="*/ 162 h 258"/>
                <a:gd name="T58" fmla="*/ 93 w 257"/>
                <a:gd name="T59" fmla="*/ 165 h 258"/>
                <a:gd name="T60" fmla="*/ 99 w 257"/>
                <a:gd name="T61" fmla="*/ 173 h 258"/>
                <a:gd name="T62" fmla="*/ 112 w 257"/>
                <a:gd name="T63" fmla="*/ 184 h 258"/>
                <a:gd name="T64" fmla="*/ 115 w 257"/>
                <a:gd name="T65" fmla="*/ 185 h 258"/>
                <a:gd name="T66" fmla="*/ 115 w 257"/>
                <a:gd name="T67" fmla="*/ 185 h 258"/>
                <a:gd name="T68" fmla="*/ 125 w 257"/>
                <a:gd name="T69" fmla="*/ 193 h 258"/>
                <a:gd name="T70" fmla="*/ 134 w 257"/>
                <a:gd name="T71" fmla="*/ 200 h 258"/>
                <a:gd name="T72" fmla="*/ 140 w 257"/>
                <a:gd name="T73" fmla="*/ 208 h 258"/>
                <a:gd name="T74" fmla="*/ 144 w 257"/>
                <a:gd name="T75" fmla="*/ 214 h 258"/>
                <a:gd name="T76" fmla="*/ 147 w 257"/>
                <a:gd name="T77" fmla="*/ 222 h 258"/>
                <a:gd name="T78" fmla="*/ 149 w 257"/>
                <a:gd name="T79" fmla="*/ 229 h 258"/>
                <a:gd name="T80" fmla="*/ 150 w 257"/>
                <a:gd name="T81" fmla="*/ 246 h 258"/>
                <a:gd name="T82" fmla="*/ 150 w 257"/>
                <a:gd name="T83" fmla="*/ 246 h 258"/>
                <a:gd name="T84" fmla="*/ 149 w 257"/>
                <a:gd name="T85" fmla="*/ 258 h 258"/>
                <a:gd name="T86" fmla="*/ 257 w 257"/>
                <a:gd name="T87" fmla="*/ 258 h 258"/>
                <a:gd name="T88" fmla="*/ 257 w 257"/>
                <a:gd name="T89" fmla="*/ 85 h 258"/>
                <a:gd name="T90" fmla="*/ 219 w 257"/>
                <a:gd name="T91" fmla="*/ 85 h 258"/>
                <a:gd name="T92" fmla="*/ 219 w 257"/>
                <a:gd name="T93" fmla="*/ 124 h 258"/>
                <a:gd name="T94" fmla="*/ 194 w 257"/>
                <a:gd name="T95" fmla="*/ 124 h 258"/>
                <a:gd name="T96" fmla="*/ 194 w 257"/>
                <a:gd name="T97" fmla="*/ 85 h 258"/>
                <a:gd name="T98" fmla="*/ 153 w 257"/>
                <a:gd name="T99" fmla="*/ 85 h 258"/>
                <a:gd name="T100" fmla="*/ 153 w 257"/>
                <a:gd name="T101" fmla="*/ 62 h 258"/>
                <a:gd name="T102" fmla="*/ 194 w 257"/>
                <a:gd name="T103" fmla="*/ 62 h 258"/>
                <a:gd name="T104" fmla="*/ 194 w 257"/>
                <a:gd name="T105" fmla="*/ 23 h 258"/>
                <a:gd name="T106" fmla="*/ 219 w 257"/>
                <a:gd name="T107" fmla="*/ 23 h 258"/>
                <a:gd name="T108" fmla="*/ 219 w 257"/>
                <a:gd name="T109" fmla="*/ 62 h 258"/>
                <a:gd name="T110" fmla="*/ 257 w 257"/>
                <a:gd name="T111" fmla="*/ 6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7" h="258">
                  <a:moveTo>
                    <a:pt x="257" y="62"/>
                  </a:moveTo>
                  <a:lnTo>
                    <a:pt x="25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2" y="33"/>
                  </a:lnTo>
                  <a:lnTo>
                    <a:pt x="27" y="26"/>
                  </a:lnTo>
                  <a:lnTo>
                    <a:pt x="44" y="20"/>
                  </a:lnTo>
                  <a:lnTo>
                    <a:pt x="62" y="18"/>
                  </a:lnTo>
                  <a:lnTo>
                    <a:pt x="153" y="18"/>
                  </a:lnTo>
                  <a:lnTo>
                    <a:pt x="131" y="42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22" y="52"/>
                  </a:lnTo>
                  <a:lnTo>
                    <a:pt x="128" y="62"/>
                  </a:lnTo>
                  <a:lnTo>
                    <a:pt x="132" y="74"/>
                  </a:lnTo>
                  <a:lnTo>
                    <a:pt x="134" y="90"/>
                  </a:lnTo>
                  <a:lnTo>
                    <a:pt x="134" y="90"/>
                  </a:lnTo>
                  <a:lnTo>
                    <a:pt x="132" y="102"/>
                  </a:lnTo>
                  <a:lnTo>
                    <a:pt x="126" y="114"/>
                  </a:lnTo>
                  <a:lnTo>
                    <a:pt x="119" y="126"/>
                  </a:lnTo>
                  <a:lnTo>
                    <a:pt x="106" y="137"/>
                  </a:lnTo>
                  <a:lnTo>
                    <a:pt x="106" y="137"/>
                  </a:lnTo>
                  <a:lnTo>
                    <a:pt x="99" y="144"/>
                  </a:lnTo>
                  <a:lnTo>
                    <a:pt x="93" y="149"/>
                  </a:lnTo>
                  <a:lnTo>
                    <a:pt x="91" y="155"/>
                  </a:lnTo>
                  <a:lnTo>
                    <a:pt x="90" y="161"/>
                  </a:lnTo>
                  <a:lnTo>
                    <a:pt x="90" y="161"/>
                  </a:lnTo>
                  <a:lnTo>
                    <a:pt x="91" y="162"/>
                  </a:lnTo>
                  <a:lnTo>
                    <a:pt x="93" y="165"/>
                  </a:lnTo>
                  <a:lnTo>
                    <a:pt x="99" y="173"/>
                  </a:lnTo>
                  <a:lnTo>
                    <a:pt x="112" y="184"/>
                  </a:lnTo>
                  <a:lnTo>
                    <a:pt x="115" y="185"/>
                  </a:lnTo>
                  <a:lnTo>
                    <a:pt x="115" y="185"/>
                  </a:lnTo>
                  <a:lnTo>
                    <a:pt x="125" y="193"/>
                  </a:lnTo>
                  <a:lnTo>
                    <a:pt x="134" y="200"/>
                  </a:lnTo>
                  <a:lnTo>
                    <a:pt x="140" y="208"/>
                  </a:lnTo>
                  <a:lnTo>
                    <a:pt x="144" y="214"/>
                  </a:lnTo>
                  <a:lnTo>
                    <a:pt x="147" y="222"/>
                  </a:lnTo>
                  <a:lnTo>
                    <a:pt x="149" y="229"/>
                  </a:lnTo>
                  <a:lnTo>
                    <a:pt x="150" y="246"/>
                  </a:lnTo>
                  <a:lnTo>
                    <a:pt x="150" y="246"/>
                  </a:lnTo>
                  <a:lnTo>
                    <a:pt x="149" y="258"/>
                  </a:lnTo>
                  <a:lnTo>
                    <a:pt x="257" y="258"/>
                  </a:lnTo>
                  <a:lnTo>
                    <a:pt x="257" y="85"/>
                  </a:lnTo>
                  <a:lnTo>
                    <a:pt x="219" y="85"/>
                  </a:lnTo>
                  <a:lnTo>
                    <a:pt x="219" y="124"/>
                  </a:lnTo>
                  <a:lnTo>
                    <a:pt x="194" y="124"/>
                  </a:lnTo>
                  <a:lnTo>
                    <a:pt x="194" y="85"/>
                  </a:lnTo>
                  <a:lnTo>
                    <a:pt x="153" y="85"/>
                  </a:lnTo>
                  <a:lnTo>
                    <a:pt x="153" y="62"/>
                  </a:lnTo>
                  <a:lnTo>
                    <a:pt x="194" y="62"/>
                  </a:lnTo>
                  <a:lnTo>
                    <a:pt x="194" y="23"/>
                  </a:lnTo>
                  <a:lnTo>
                    <a:pt x="219" y="23"/>
                  </a:lnTo>
                  <a:lnTo>
                    <a:pt x="219" y="62"/>
                  </a:lnTo>
                  <a:lnTo>
                    <a:pt x="257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47"/>
            <p:cNvSpPr>
              <a:spLocks/>
            </p:cNvSpPr>
            <p:nvPr/>
          </p:nvSpPr>
          <p:spPr bwMode="auto">
            <a:xfrm>
              <a:off x="462916" y="5286449"/>
              <a:ext cx="93663" cy="42863"/>
            </a:xfrm>
            <a:custGeom>
              <a:avLst/>
              <a:gdLst>
                <a:gd name="T0" fmla="*/ 88 w 119"/>
                <a:gd name="T1" fmla="*/ 9 h 55"/>
                <a:gd name="T2" fmla="*/ 81 w 119"/>
                <a:gd name="T3" fmla="*/ 3 h 55"/>
                <a:gd name="T4" fmla="*/ 81 w 119"/>
                <a:gd name="T5" fmla="*/ 3 h 55"/>
                <a:gd name="T6" fmla="*/ 70 w 119"/>
                <a:gd name="T7" fmla="*/ 2 h 55"/>
                <a:gd name="T8" fmla="*/ 59 w 119"/>
                <a:gd name="T9" fmla="*/ 0 h 55"/>
                <a:gd name="T10" fmla="*/ 58 w 119"/>
                <a:gd name="T11" fmla="*/ 0 h 55"/>
                <a:gd name="T12" fmla="*/ 58 w 119"/>
                <a:gd name="T13" fmla="*/ 0 h 55"/>
                <a:gd name="T14" fmla="*/ 49 w 119"/>
                <a:gd name="T15" fmla="*/ 0 h 55"/>
                <a:gd name="T16" fmla="*/ 40 w 119"/>
                <a:gd name="T17" fmla="*/ 2 h 55"/>
                <a:gd name="T18" fmla="*/ 32 w 119"/>
                <a:gd name="T19" fmla="*/ 5 h 55"/>
                <a:gd name="T20" fmla="*/ 23 w 119"/>
                <a:gd name="T21" fmla="*/ 8 h 55"/>
                <a:gd name="T22" fmla="*/ 15 w 119"/>
                <a:gd name="T23" fmla="*/ 13 h 55"/>
                <a:gd name="T24" fmla="*/ 9 w 119"/>
                <a:gd name="T25" fmla="*/ 17 h 55"/>
                <a:gd name="T26" fmla="*/ 3 w 119"/>
                <a:gd name="T27" fmla="*/ 22 h 55"/>
                <a:gd name="T28" fmla="*/ 0 w 119"/>
                <a:gd name="T29" fmla="*/ 28 h 55"/>
                <a:gd name="T30" fmla="*/ 0 w 119"/>
                <a:gd name="T31" fmla="*/ 55 h 55"/>
                <a:gd name="T32" fmla="*/ 41 w 119"/>
                <a:gd name="T33" fmla="*/ 55 h 55"/>
                <a:gd name="T34" fmla="*/ 93 w 119"/>
                <a:gd name="T35" fmla="*/ 55 h 55"/>
                <a:gd name="T36" fmla="*/ 119 w 119"/>
                <a:gd name="T37" fmla="*/ 55 h 55"/>
                <a:gd name="T38" fmla="*/ 119 w 119"/>
                <a:gd name="T39" fmla="*/ 55 h 55"/>
                <a:gd name="T40" fmla="*/ 119 w 119"/>
                <a:gd name="T41" fmla="*/ 47 h 55"/>
                <a:gd name="T42" fmla="*/ 119 w 119"/>
                <a:gd name="T43" fmla="*/ 47 h 55"/>
                <a:gd name="T44" fmla="*/ 117 w 119"/>
                <a:gd name="T45" fmla="*/ 38 h 55"/>
                <a:gd name="T46" fmla="*/ 117 w 119"/>
                <a:gd name="T47" fmla="*/ 38 h 55"/>
                <a:gd name="T48" fmla="*/ 114 w 119"/>
                <a:gd name="T49" fmla="*/ 31 h 55"/>
                <a:gd name="T50" fmla="*/ 108 w 119"/>
                <a:gd name="T51" fmla="*/ 23 h 55"/>
                <a:gd name="T52" fmla="*/ 99 w 119"/>
                <a:gd name="T53" fmla="*/ 16 h 55"/>
                <a:gd name="T54" fmla="*/ 88 w 119"/>
                <a:gd name="T55" fmla="*/ 9 h 55"/>
                <a:gd name="T56" fmla="*/ 88 w 119"/>
                <a:gd name="T57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9" h="55">
                  <a:moveTo>
                    <a:pt x="88" y="9"/>
                  </a:moveTo>
                  <a:lnTo>
                    <a:pt x="81" y="3"/>
                  </a:lnTo>
                  <a:lnTo>
                    <a:pt x="81" y="3"/>
                  </a:lnTo>
                  <a:lnTo>
                    <a:pt x="70" y="2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9" y="0"/>
                  </a:lnTo>
                  <a:lnTo>
                    <a:pt x="40" y="2"/>
                  </a:lnTo>
                  <a:lnTo>
                    <a:pt x="32" y="5"/>
                  </a:lnTo>
                  <a:lnTo>
                    <a:pt x="23" y="8"/>
                  </a:lnTo>
                  <a:lnTo>
                    <a:pt x="15" y="13"/>
                  </a:lnTo>
                  <a:lnTo>
                    <a:pt x="9" y="17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55"/>
                  </a:lnTo>
                  <a:lnTo>
                    <a:pt x="41" y="55"/>
                  </a:lnTo>
                  <a:lnTo>
                    <a:pt x="93" y="55"/>
                  </a:lnTo>
                  <a:lnTo>
                    <a:pt x="119" y="55"/>
                  </a:lnTo>
                  <a:lnTo>
                    <a:pt x="119" y="55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17" y="38"/>
                  </a:lnTo>
                  <a:lnTo>
                    <a:pt x="117" y="38"/>
                  </a:lnTo>
                  <a:lnTo>
                    <a:pt x="114" y="31"/>
                  </a:lnTo>
                  <a:lnTo>
                    <a:pt x="108" y="23"/>
                  </a:lnTo>
                  <a:lnTo>
                    <a:pt x="99" y="16"/>
                  </a:lnTo>
                  <a:lnTo>
                    <a:pt x="88" y="9"/>
                  </a:lnTo>
                  <a:lnTo>
                    <a:pt x="8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084168" y="8503"/>
            <a:ext cx="2147272" cy="1692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500" b="0" dirty="0">
                <a:solidFill>
                  <a:schemeClr val="accent1"/>
                </a:solidFill>
              </a:rPr>
              <a:t>265ced1609a17cf1a5979880a2ad364653895ae8</a:t>
            </a:r>
            <a:endParaRPr lang="en-GB" sz="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JMS is:</a:t>
            </a:r>
          </a:p>
          <a:p>
            <a:pPr lvl="1"/>
            <a:r>
              <a:rPr lang="en-GB" dirty="0" smtClean="0"/>
              <a:t>An API </a:t>
            </a:r>
          </a:p>
          <a:p>
            <a:pPr lvl="1"/>
            <a:r>
              <a:rPr lang="en-GB" dirty="0" smtClean="0"/>
              <a:t>It </a:t>
            </a:r>
            <a:r>
              <a:rPr lang="en-GB" dirty="0"/>
              <a:t>is </a:t>
            </a:r>
            <a:r>
              <a:rPr lang="en-GB" dirty="0" smtClean="0"/>
              <a:t>vendor-agnostic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JMS offers:</a:t>
            </a:r>
          </a:p>
          <a:p>
            <a:pPr lvl="1"/>
            <a:r>
              <a:rPr lang="en-GB" dirty="0" smtClean="0"/>
              <a:t>General API (Connection, manual read/write)</a:t>
            </a:r>
          </a:p>
          <a:p>
            <a:pPr lvl="1"/>
            <a:r>
              <a:rPr lang="en-GB" dirty="0"/>
              <a:t>Point-to-point </a:t>
            </a:r>
            <a:r>
              <a:rPr lang="en-GB" dirty="0" smtClean="0"/>
              <a:t>API</a:t>
            </a:r>
            <a:endParaRPr lang="en-GB" dirty="0"/>
          </a:p>
          <a:p>
            <a:pPr lvl="1"/>
            <a:r>
              <a:rPr lang="en-GB" dirty="0"/>
              <a:t>Publish-and-subscribe </a:t>
            </a:r>
            <a:r>
              <a:rPr lang="en-GB" dirty="0" smtClean="0"/>
              <a:t>API</a:t>
            </a:r>
          </a:p>
          <a:p>
            <a:pPr lvl="1"/>
            <a:endParaRPr lang="en-GB" dirty="0" smtClean="0"/>
          </a:p>
          <a:p>
            <a:r>
              <a:rPr lang="en-GB" dirty="0" err="1" smtClean="0"/>
              <a:t>ActiveMQ</a:t>
            </a:r>
            <a:r>
              <a:rPr lang="en-GB" dirty="0" smtClean="0"/>
              <a:t> is:</a:t>
            </a:r>
          </a:p>
          <a:p>
            <a:pPr lvl="1"/>
            <a:r>
              <a:rPr lang="en-GB" dirty="0" smtClean="0"/>
              <a:t>A JMS 1.2 compliant message broker.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 concepts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JMS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6626" y="1471539"/>
            <a:ext cx="5851515" cy="414997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Headers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Contains metadata for </a:t>
            </a:r>
            <a:r>
              <a:rPr lang="en-GB" u="sng" dirty="0" smtClean="0"/>
              <a:t>internal</a:t>
            </a:r>
            <a:r>
              <a:rPr lang="en-GB" b="1" dirty="0" smtClean="0"/>
              <a:t> </a:t>
            </a:r>
            <a:r>
              <a:rPr lang="en-GB" dirty="0" smtClean="0"/>
              <a:t>use</a:t>
            </a:r>
          </a:p>
          <a:p>
            <a:pPr lvl="1"/>
            <a:r>
              <a:rPr lang="en-GB" dirty="0" smtClean="0"/>
              <a:t>The broker owns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 smtClean="0"/>
              <a:t>them</a:t>
            </a:r>
          </a:p>
          <a:p>
            <a:pPr lvl="1"/>
            <a:r>
              <a:rPr lang="en-GB" dirty="0" smtClean="0"/>
              <a:t>Predefined list</a:t>
            </a:r>
          </a:p>
          <a:p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Application driven metadata</a:t>
            </a:r>
          </a:p>
          <a:p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Body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Contains message content.</a:t>
            </a:r>
          </a:p>
          <a:p>
            <a:pPr lvl="1"/>
            <a:r>
              <a:rPr lang="en-GB" dirty="0" smtClean="0"/>
              <a:t>Can hold different types of media:</a:t>
            </a:r>
          </a:p>
          <a:p>
            <a:pPr lvl="2"/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</a:t>
            </a:r>
            <a:endParaRPr lang="en-GB" dirty="0" smtClean="0"/>
          </a:p>
          <a:p>
            <a:pPr lvl="2"/>
            <a:r>
              <a:rPr lang="en-GB" dirty="0" smtClean="0"/>
              <a:t>Binary</a:t>
            </a:r>
          </a:p>
          <a:p>
            <a:pPr lvl="2"/>
            <a:r>
              <a:rPr lang="en-GB" dirty="0" smtClean="0"/>
              <a:t>Object</a:t>
            </a:r>
          </a:p>
          <a:p>
            <a:pPr lvl="2"/>
            <a:r>
              <a:rPr lang="en-GB" dirty="0" smtClean="0"/>
              <a:t>Stream</a:t>
            </a: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Anatomy of a message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JMS Basics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352" y="2173992"/>
            <a:ext cx="2268061" cy="27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6626" y="1471540"/>
            <a:ext cx="7775019" cy="217679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Uses a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queue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 smtClean="0"/>
              <a:t>as channel</a:t>
            </a:r>
          </a:p>
          <a:p>
            <a:r>
              <a:rPr lang="en-GB" dirty="0" smtClean="0"/>
              <a:t>Messages flow according to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FIFO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 smtClean="0"/>
              <a:t>model</a:t>
            </a:r>
          </a:p>
          <a:p>
            <a:r>
              <a:rPr lang="en-GB" dirty="0" smtClean="0"/>
              <a:t>Allows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load balancing</a:t>
            </a:r>
            <a:endParaRPr lang="en-GB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/>
              <a:t>Guaranteed Delivery / Retention</a:t>
            </a:r>
          </a:p>
          <a:p>
            <a:r>
              <a:rPr lang="en-GB" dirty="0" smtClean="0"/>
              <a:t>Supports synchronous operations (Request/Reply)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Point to point messaging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JMS Basics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94" y="3638764"/>
            <a:ext cx="7728931" cy="23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Publish-subscribe messaging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JMS Basics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22894"/>
          <a:stretch/>
        </p:blipFill>
        <p:spPr>
          <a:xfrm>
            <a:off x="2699197" y="3175318"/>
            <a:ext cx="5555355" cy="268384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6626" y="1471540"/>
            <a:ext cx="7775019" cy="217679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Uses a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topic </a:t>
            </a:r>
            <a:r>
              <a:rPr lang="en-GB" dirty="0" smtClean="0"/>
              <a:t>as </a:t>
            </a:r>
            <a:r>
              <a:rPr lang="en-GB" dirty="0"/>
              <a:t>channel</a:t>
            </a:r>
          </a:p>
          <a:p>
            <a:r>
              <a:rPr lang="en-GB" dirty="0"/>
              <a:t>Messages </a:t>
            </a:r>
            <a:r>
              <a:rPr lang="en-GB" dirty="0" smtClean="0"/>
              <a:t>are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broadcasted without retention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/>
              <a:t>Consumers should follow producer rate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/>
              <a:t>No Guaranteed Delivery</a:t>
            </a:r>
          </a:p>
          <a:p>
            <a:r>
              <a:rPr lang="en-GB" dirty="0" smtClean="0"/>
              <a:t>Useful when multiple applications are interested in same message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5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Virtual Topics – </a:t>
            </a:r>
            <a:r>
              <a:rPr lang="en-GB" dirty="0" err="1" smtClean="0"/>
              <a:t>ActiveMQ</a:t>
            </a:r>
            <a:r>
              <a:rPr lang="en-GB" dirty="0" smtClean="0"/>
              <a:t> specific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© 2015 Amadeus IT Group SA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JMS Basics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9896" y="8035"/>
            <a:ext cx="2028973" cy="1649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GB" sz="472" b="0" dirty="0">
                <a:solidFill>
                  <a:schemeClr val="bg1"/>
                </a:solidFill>
              </a:rPr>
              <a:t>265ced1609a17cf1a5979880a2ad364653895ae8</a:t>
            </a:r>
            <a:endParaRPr lang="en-GB" sz="472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6626" y="1471540"/>
            <a:ext cx="7775019" cy="2176793"/>
          </a:xfrm>
        </p:spPr>
        <p:txBody>
          <a:bodyPr>
            <a:normAutofit/>
          </a:bodyPr>
          <a:lstStyle/>
          <a:p>
            <a:r>
              <a:rPr lang="en-GB" dirty="0" smtClean="0"/>
              <a:t>Publisher uses </a:t>
            </a:r>
            <a:r>
              <a:rPr lang="en-GB" dirty="0"/>
              <a:t>a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topic </a:t>
            </a:r>
            <a:r>
              <a:rPr lang="en-GB" dirty="0" smtClean="0"/>
              <a:t>as </a:t>
            </a:r>
            <a:r>
              <a:rPr lang="en-GB" dirty="0"/>
              <a:t>channel</a:t>
            </a:r>
          </a:p>
          <a:p>
            <a:r>
              <a:rPr lang="en-GB" dirty="0" smtClean="0"/>
              <a:t>Each subscriber has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its own derived queue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/>
              <a:t>Allows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load balancing on a topic</a:t>
            </a:r>
          </a:p>
          <a:p>
            <a:r>
              <a:rPr lang="en-GB" dirty="0" smtClean="0"/>
              <a:t>Consumer queue is on the form </a:t>
            </a:r>
            <a:br>
              <a:rPr lang="en-GB" dirty="0" smtClean="0"/>
            </a:br>
            <a:r>
              <a:rPr lang="en-GB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clustered.app_name.</a:t>
            </a:r>
            <a:r>
              <a:rPr lang="en-GB" dirty="0" err="1" smtClean="0"/>
              <a:t>topic_name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http://zpshen.appspot.com/media/agZ6cHNoZW5yDQsSBU1lZGlhGOKJAww/VirtualTopic.jp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34" y="3670468"/>
            <a:ext cx="6985001" cy="255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stricted_PPT(Widescreen)_NOT_for_printing">
  <a:themeElements>
    <a:clrScheme name="Custom 1">
      <a:dk1>
        <a:srgbClr val="4D4D4D"/>
      </a:dk1>
      <a:lt1>
        <a:srgbClr val="FFFFFF"/>
      </a:lt1>
      <a:dk2>
        <a:srgbClr val="00A9E0"/>
      </a:dk2>
      <a:lt2>
        <a:srgbClr val="D7D2CB"/>
      </a:lt2>
      <a:accent1>
        <a:srgbClr val="005EB8"/>
      </a:accent1>
      <a:accent2>
        <a:srgbClr val="CE0058"/>
      </a:accent2>
      <a:accent3>
        <a:srgbClr val="00A9E0"/>
      </a:accent3>
      <a:accent4>
        <a:srgbClr val="7030A0"/>
      </a:accent4>
      <a:accent5>
        <a:srgbClr val="D29F13"/>
      </a:accent5>
      <a:accent6>
        <a:srgbClr val="D7D2CB"/>
      </a:accent6>
      <a:hlink>
        <a:srgbClr val="005EB8"/>
      </a:hlink>
      <a:folHlink>
        <a:srgbClr val="00A9E0"/>
      </a:folHlink>
    </a:clrScheme>
    <a:fontScheme name="Amade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52000" indent="-252000">
          <a:spcBef>
            <a:spcPts val="480"/>
          </a:spcBef>
          <a:buClr>
            <a:schemeClr val="tx2"/>
          </a:buClr>
          <a:buSzPct val="120000"/>
          <a:buFont typeface="Verdana" panose="020B0604030504040204" pitchFamily="34" charset="0"/>
          <a:buChar char="_"/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fidential_PPT(Widescreen)_NOT_for_printing.potx" id="{E51B8B47-B20F-44FF-A988-166B11E44110}" vid="{86E3CBA5-D2E3-4C60-A534-82AF901C85CF}"/>
    </a:ext>
  </a:extLst>
</a:theme>
</file>

<file path=ppt/theme/theme2.xml><?xml version="1.0" encoding="utf-8"?>
<a:theme xmlns:a="http://schemas.openxmlformats.org/drawingml/2006/main" name="Office Theme">
  <a:themeElements>
    <a:clrScheme name="Amadeus">
      <a:dk1>
        <a:srgbClr val="005EB8"/>
      </a:dk1>
      <a:lt1>
        <a:srgbClr val="FFFFFF"/>
      </a:lt1>
      <a:dk2>
        <a:srgbClr val="005EB8"/>
      </a:dk2>
      <a:lt2>
        <a:srgbClr val="D7D2CB"/>
      </a:lt2>
      <a:accent1>
        <a:srgbClr val="005EB8"/>
      </a:accent1>
      <a:accent2>
        <a:srgbClr val="CE0058"/>
      </a:accent2>
      <a:accent3>
        <a:srgbClr val="00B0F0"/>
      </a:accent3>
      <a:accent4>
        <a:srgbClr val="7030A0"/>
      </a:accent4>
      <a:accent5>
        <a:srgbClr val="D29F13"/>
      </a:accent5>
      <a:accent6>
        <a:srgbClr val="D7D2CB"/>
      </a:accent6>
      <a:hlink>
        <a:srgbClr val="CE0058"/>
      </a:hlink>
      <a:folHlink>
        <a:srgbClr val="FF85B9"/>
      </a:folHlink>
    </a:clrScheme>
    <a:fontScheme name="Amade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madeus">
      <a:dk1>
        <a:srgbClr val="005EB8"/>
      </a:dk1>
      <a:lt1>
        <a:srgbClr val="FFFFFF"/>
      </a:lt1>
      <a:dk2>
        <a:srgbClr val="005EB8"/>
      </a:dk2>
      <a:lt2>
        <a:srgbClr val="D7D2CB"/>
      </a:lt2>
      <a:accent1>
        <a:srgbClr val="005EB8"/>
      </a:accent1>
      <a:accent2>
        <a:srgbClr val="CE0058"/>
      </a:accent2>
      <a:accent3>
        <a:srgbClr val="00B0F0"/>
      </a:accent3>
      <a:accent4>
        <a:srgbClr val="7030A0"/>
      </a:accent4>
      <a:accent5>
        <a:srgbClr val="D29F13"/>
      </a:accent5>
      <a:accent6>
        <a:srgbClr val="D7D2CB"/>
      </a:accent6>
      <a:hlink>
        <a:srgbClr val="CE0058"/>
      </a:hlink>
      <a:folHlink>
        <a:srgbClr val="FF85B9"/>
      </a:folHlink>
    </a:clrScheme>
    <a:fontScheme name="Amade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8B7098F8A184CAD5D795D16F5A57F" ma:contentTypeVersion="7" ma:contentTypeDescription="Create a new document." ma:contentTypeScope="" ma:versionID="9fc1ffd0a559c0ed2fc50c7ff1cde713">
  <xsd:schema xmlns:xsd="http://www.w3.org/2001/XMLSchema" xmlns:p="http://schemas.microsoft.com/office/2006/metadata/properties" xmlns:ns2="b2c7dda5-0179-41c1-9d4c-70b0f360ab55" targetNamespace="http://schemas.microsoft.com/office/2006/metadata/properties" ma:root="true" ma:fieldsID="7eee941357a7c8a309106cf82b012529" ns2:_="">
    <xsd:import namespace="b2c7dda5-0179-41c1-9d4c-70b0f360ab55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Category" minOccurs="0"/>
                <xsd:element ref="ns2:Sub_x002d_Project" minOccurs="0"/>
                <xsd:element ref="ns2:Project_x0020_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2c7dda5-0179-41c1-9d4c-70b0f360ab55" elementFormDefault="qualified">
    <xsd:import namespace="http://schemas.microsoft.com/office/2006/documentManagement/types"/>
    <xsd:element name="Status" ma:index="8" nillable="true" ma:displayName="Status" ma:list="{cdd765ea-03fb-43ce-926c-5c54acccdfe8}" ma:internalName="Status" ma:showField="Status">
      <xsd:simpleType>
        <xsd:restriction base="dms:Lookup"/>
      </xsd:simpleType>
    </xsd:element>
    <xsd:element name="Category" ma:index="9" nillable="true" ma:displayName="Category" ma:list="{cdd765ea-03fb-43ce-926c-5c54acccdfe8}" ma:internalName="Category" ma:showField="Catagories">
      <xsd:simpleType>
        <xsd:restriction base="dms:Lookup"/>
      </xsd:simpleType>
    </xsd:element>
    <xsd:element name="Sub_x002d_Project" ma:index="10" nillable="true" ma:displayName="Sub-Project" ma:internalName="Sub_x002d_Project">
      <xsd:simpleType>
        <xsd:restriction base="dms:Text">
          <xsd:maxLength value="255"/>
        </xsd:restriction>
      </xsd:simpleType>
    </xsd:element>
    <xsd:element name="Project_x0020_Name" ma:index="11" nillable="true" ma:displayName="Project Name" ma:list="{0f9044ba-8bcd-4e44-9c51-befe49d23cf5}" ma:internalName="Project_x0020_Nam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ub_x002d_Project xmlns="b2c7dda5-0179-41c1-9d4c-70b0f360ab55" xsi:nil="true"/>
    <Status xmlns="b2c7dda5-0179-41c1-9d4c-70b0f360ab55">1</Status>
    <Project_x0020_Name xmlns="b2c7dda5-0179-41c1-9d4c-70b0f360ab55">14</Project_x0020_Name>
    <Category xmlns="b2c7dda5-0179-41c1-9d4c-70b0f360ab5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D2F4E3-4D24-4A1C-9C34-185C380EA1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c7dda5-0179-41c1-9d4c-70b0f360ab5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FF0499-12C8-4D9E-BB66-24604D149B28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b2c7dda5-0179-41c1-9d4c-70b0f360ab55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0062A6-5E66-4617-B708-8697E294CD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Confidential_PPT(Widescreen)_NOT_for_printing</Template>
  <TotalTime>0</TotalTime>
  <Words>2596</Words>
  <Application>Microsoft Office PowerPoint</Application>
  <PresentationFormat>Custom</PresentationFormat>
  <Paragraphs>625</Paragraphs>
  <Slides>41</Slides>
  <Notes>41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HelveticaNeueLT Std Lt Cn</vt:lpstr>
      <vt:lpstr>Lucida Console</vt:lpstr>
      <vt:lpstr>Times New Roman</vt:lpstr>
      <vt:lpstr>Verdana</vt:lpstr>
      <vt:lpstr>Wingdings</vt:lpstr>
      <vt:lpstr>Wingdings 2</vt:lpstr>
      <vt:lpstr>Restricted_PPT(Widescreen)_NOT_for_printing</vt:lpstr>
      <vt:lpstr>JMS &amp; ActiveMQ</vt:lpstr>
      <vt:lpstr>Document control</vt:lpstr>
      <vt:lpstr>Agenda</vt:lpstr>
      <vt:lpstr>1</vt:lpstr>
      <vt:lpstr>Introduction to JMS</vt:lpstr>
      <vt:lpstr>JMS Basics</vt:lpstr>
      <vt:lpstr>JMS Basics</vt:lpstr>
      <vt:lpstr>JMS Basics</vt:lpstr>
      <vt:lpstr>JMS Basics</vt:lpstr>
      <vt:lpstr>Enterprise Patterns</vt:lpstr>
      <vt:lpstr>Enterprise Patterns</vt:lpstr>
      <vt:lpstr>Enterprise Patterns</vt:lpstr>
      <vt:lpstr>Enterprise Patterns</vt:lpstr>
      <vt:lpstr>Enterprise Patterns</vt:lpstr>
      <vt:lpstr>2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</vt:lpstr>
      <vt:lpstr>ActiveMQ – MB UI</vt:lpstr>
      <vt:lpstr>ActiveMQ – MB UI</vt:lpstr>
      <vt:lpstr>ActiveMQ – MB UI</vt:lpstr>
      <vt:lpstr>PowerPoint Presentation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show template</dc:title>
  <dc:creator>Sébastien CHENEVOTOT</dc:creator>
  <cp:lastModifiedBy>Vincent PINGARD</cp:lastModifiedBy>
  <cp:revision>93</cp:revision>
  <dcterms:created xsi:type="dcterms:W3CDTF">2016-07-12T08:41:03Z</dcterms:created>
  <dcterms:modified xsi:type="dcterms:W3CDTF">2017-07-31T02:25:56Z</dcterms:modified>
</cp:coreProperties>
</file>