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8" r:id="rId4"/>
    <p:sldId id="267" r:id="rId5"/>
    <p:sldId id="269" r:id="rId6"/>
    <p:sldId id="27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D1115"/>
    <a:srgbClr val="51B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46" autoAdjust="0"/>
    <p:restoredTop sz="79848" autoAdjust="0"/>
  </p:normalViewPr>
  <p:slideViewPr>
    <p:cSldViewPr snapToGrid="0">
      <p:cViewPr varScale="1">
        <p:scale>
          <a:sx n="54" d="100"/>
          <a:sy n="54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A76B9-57F0-4663-8A6A-DE31316B5E11}" type="datetimeFigureOut">
              <a:rPr lang="en-ID" smtClean="0"/>
              <a:t>03/07/23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5F2E4-DEB1-45D4-8B19-12733F7BDC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032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050" dirty="0" err="1"/>
              <a:t>Melanjuti</a:t>
            </a:r>
            <a:r>
              <a:rPr lang="en-US" sz="1050" dirty="0"/>
              <a:t> </a:t>
            </a:r>
            <a:r>
              <a:rPr lang="en-US" sz="1050" dirty="0" err="1"/>
              <a:t>sesi</a:t>
            </a:r>
            <a:r>
              <a:rPr lang="en-US" sz="1050" dirty="0"/>
              <a:t> </a:t>
            </a:r>
            <a:r>
              <a:rPr lang="en-US" sz="1050" dirty="0" err="1"/>
              <a:t>materi</a:t>
            </a:r>
            <a:r>
              <a:rPr lang="en-US" sz="1050" dirty="0"/>
              <a:t> loop statements,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05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Sekarang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soal-soal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latihan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kerjakan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menguji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pengetahuan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session kali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Soal-soal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diharapkan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membantu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memahami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session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kelima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baik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050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640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soal</a:t>
            </a:r>
            <a:r>
              <a:rPr lang="en-US" sz="1200" dirty="0"/>
              <a:t> </a:t>
            </a:r>
            <a:r>
              <a:rPr lang="en-US" sz="1200" dirty="0" err="1"/>
              <a:t>latihan</a:t>
            </a:r>
            <a:r>
              <a:rPr lang="en-US" sz="1200" dirty="0"/>
              <a:t> yang </a:t>
            </a:r>
            <a:r>
              <a:rPr lang="en-US" sz="1200" dirty="0" err="1"/>
              <a:t>pertama</a:t>
            </a:r>
            <a:r>
              <a:rPr lang="en-US" sz="1200" dirty="0"/>
              <a:t>, </a:t>
            </a:r>
            <a:r>
              <a:rPr lang="en-US" sz="1200" dirty="0" err="1"/>
              <a:t>coba</a:t>
            </a:r>
            <a:r>
              <a:rPr lang="en-US" sz="1200" dirty="0"/>
              <a:t> </a:t>
            </a:r>
            <a:r>
              <a:rPr lang="en-US" sz="1200" dirty="0" err="1"/>
              <a:t>teman</a:t>
            </a:r>
            <a:r>
              <a:rPr lang="en-US" sz="1200" dirty="0"/>
              <a:t> - </a:t>
            </a:r>
            <a:r>
              <a:rPr lang="en-US" sz="1200" dirty="0" err="1"/>
              <a:t>teman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2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looping. Hal yang </a:t>
            </a:r>
            <a:r>
              <a:rPr lang="en-US" sz="1200" dirty="0" err="1"/>
              <a:t>dibutuhkan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menyelesaikan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bahas</a:t>
            </a:r>
            <a:r>
              <a:rPr lang="en-US" sz="1200" dirty="0"/>
              <a:t>,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while loop </a:t>
            </a:r>
            <a:r>
              <a:rPr lang="en-US" sz="1200" dirty="0" err="1"/>
              <a:t>atau</a:t>
            </a:r>
            <a:r>
              <a:rPr lang="en-US" sz="1200" dirty="0"/>
              <a:t> for loop.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Dimana yang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teman</a:t>
            </a:r>
            <a:r>
              <a:rPr lang="en-US" sz="1200" dirty="0"/>
              <a:t> – </a:t>
            </a:r>
            <a:r>
              <a:rPr lang="en-US" sz="1200" dirty="0" err="1"/>
              <a:t>teman</a:t>
            </a:r>
            <a:r>
              <a:rPr lang="en-US" sz="1200" dirty="0"/>
              <a:t> </a:t>
            </a:r>
            <a:r>
              <a:rPr lang="en-US" sz="1200" dirty="0" err="1"/>
              <a:t>lakukan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menemukan</a:t>
            </a:r>
            <a:r>
              <a:rPr lang="en-US" sz="1200" dirty="0"/>
              <a:t> ide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algoritma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menyelesaikannya</a:t>
            </a:r>
            <a:r>
              <a:rPr lang="en-US" sz="1200" dirty="0"/>
              <a:t>. 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026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131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948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912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69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Lalu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soal</a:t>
            </a:r>
            <a:r>
              <a:rPr lang="en-US" sz="1200" dirty="0"/>
              <a:t> </a:t>
            </a:r>
            <a:r>
              <a:rPr lang="en-US" sz="1200" dirty="0" err="1"/>
              <a:t>berikutnya</a:t>
            </a:r>
            <a:r>
              <a:rPr lang="en-US" sz="1200" dirty="0"/>
              <a:t>, </a:t>
            </a:r>
            <a:r>
              <a:rPr lang="en-US" sz="1200" dirty="0" err="1"/>
              <a:t>dari</a:t>
            </a:r>
            <a:r>
              <a:rPr lang="en-US" sz="1200" dirty="0"/>
              <a:t> app market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kerjakan</a:t>
            </a:r>
            <a:r>
              <a:rPr lang="en-US" sz="1200" dirty="0"/>
              <a:t> di session </a:t>
            </a:r>
            <a:r>
              <a:rPr lang="en-US" sz="1200" dirty="0" err="1"/>
              <a:t>sebelumnya</a:t>
            </a:r>
            <a:r>
              <a:rPr lang="en-US" sz="1200" dirty="0"/>
              <a:t>, pada kali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teman</a:t>
            </a:r>
            <a:r>
              <a:rPr lang="en-US" sz="1200" dirty="0"/>
              <a:t> - </a:t>
            </a:r>
            <a:r>
              <a:rPr lang="en-US" sz="1200" dirty="0" err="1"/>
              <a:t>teman</a:t>
            </a:r>
            <a:r>
              <a:rPr lang="en-US" sz="1200" dirty="0"/>
              <a:t>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menambahkan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/>
              <a:t> :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Yang </a:t>
            </a:r>
            <a:r>
              <a:rPr lang="en-US" sz="1200" dirty="0" err="1"/>
              <a:t>pertama</a:t>
            </a:r>
            <a:r>
              <a:rPr lang="en-US" sz="1200" dirty="0"/>
              <a:t>, </a:t>
            </a:r>
            <a:r>
              <a:rPr lang="en-US" sz="1200" dirty="0" err="1"/>
              <a:t>tambahkanlah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stock. </a:t>
            </a:r>
            <a:r>
              <a:rPr lang="en-US" sz="1200" dirty="0" err="1"/>
              <a:t>Sekarang</a:t>
            </a:r>
            <a:r>
              <a:rPr lang="en-US" sz="1200" dirty="0"/>
              <a:t>,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buah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stock masing2, </a:t>
            </a:r>
            <a:r>
              <a:rPr lang="en-US" sz="1200" dirty="0" err="1"/>
              <a:t>dimana</a:t>
            </a:r>
            <a:r>
              <a:rPr lang="en-US" sz="1200" dirty="0"/>
              <a:t> </a:t>
            </a:r>
            <a:r>
              <a:rPr lang="en-US" sz="1200" dirty="0" err="1"/>
              <a:t>teman-teman</a:t>
            </a:r>
            <a:r>
              <a:rPr lang="en-US" sz="1200" dirty="0"/>
              <a:t> </a:t>
            </a:r>
            <a:r>
              <a:rPr lang="en-US" sz="1200" dirty="0" err="1"/>
              <a:t>diberi</a:t>
            </a:r>
            <a:r>
              <a:rPr lang="en-US" sz="1200" dirty="0"/>
              <a:t> </a:t>
            </a:r>
            <a:r>
              <a:rPr lang="en-US" sz="1200" dirty="0" err="1"/>
              <a:t>kebebasan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stock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buahnya</a:t>
            </a:r>
            <a:r>
              <a:rPr lang="en-US" sz="1200" dirty="0"/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user </a:t>
            </a:r>
            <a:r>
              <a:rPr lang="en-US" sz="1200" dirty="0" err="1"/>
              <a:t>menginput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buah</a:t>
            </a:r>
            <a:r>
              <a:rPr lang="en-US" sz="1200" dirty="0"/>
              <a:t> yang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dibeli</a:t>
            </a:r>
            <a:r>
              <a:rPr lang="en-US" sz="1200" dirty="0"/>
              <a:t> </a:t>
            </a:r>
            <a:r>
              <a:rPr lang="en-US" sz="1200" dirty="0" err="1"/>
              <a:t>melebihi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stocknya</a:t>
            </a:r>
            <a:r>
              <a:rPr lang="en-US" sz="1200" dirty="0"/>
              <a:t> ,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dimunculkan</a:t>
            </a:r>
            <a:r>
              <a:rPr lang="en-US" sz="1200" dirty="0"/>
              <a:t> text di terminal </a:t>
            </a:r>
            <a:r>
              <a:rPr lang="en-US" sz="1200" dirty="0" err="1"/>
              <a:t>berupa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stock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permintaan</a:t>
            </a:r>
            <a:r>
              <a:rPr lang="en-US" sz="1200" dirty="0"/>
              <a:t> dan </a:t>
            </a:r>
            <a:r>
              <a:rPr lang="en-US" sz="1200" dirty="0" err="1"/>
              <a:t>meminta</a:t>
            </a:r>
            <a:r>
              <a:rPr lang="en-US" sz="1200" dirty="0"/>
              <a:t> user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menginput</a:t>
            </a:r>
            <a:r>
              <a:rPr lang="en-US" sz="1200" dirty="0"/>
              <a:t> </a:t>
            </a:r>
            <a:r>
              <a:rPr lang="en-US" sz="1200" dirty="0" err="1"/>
              <a:t>jumlahnya</a:t>
            </a:r>
            <a:r>
              <a:rPr lang="en-US" sz="1200" dirty="0"/>
              <a:t> </a:t>
            </a:r>
            <a:r>
              <a:rPr lang="en-US" sz="1200" dirty="0" err="1"/>
              <a:t>kembali</a:t>
            </a:r>
            <a:r>
              <a:rPr lang="en-US" sz="1200" dirty="0"/>
              <a:t>, dan </a:t>
            </a:r>
            <a:r>
              <a:rPr lang="en-US" sz="1200" dirty="0" err="1"/>
              <a:t>fitur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berlaku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buahnya</a:t>
            </a:r>
            <a:r>
              <a:rPr lang="en-US" sz="1200" dirty="0"/>
              <a:t>. Lalu </a:t>
            </a:r>
            <a:r>
              <a:rPr lang="en-US" sz="1200" dirty="0" err="1"/>
              <a:t>programnya</a:t>
            </a:r>
            <a:r>
              <a:rPr lang="en-US" sz="1200" dirty="0"/>
              <a:t> juga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berpindah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proses </a:t>
            </a:r>
            <a:r>
              <a:rPr lang="en-US" sz="1200" dirty="0" err="1"/>
              <a:t>selanjutnya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user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menginput</a:t>
            </a:r>
            <a:r>
              <a:rPr lang="en-US" sz="1200" dirty="0"/>
              <a:t> </a:t>
            </a:r>
            <a:r>
              <a:rPr lang="en-US" sz="1200" dirty="0" err="1"/>
              <a:t>jumlahnya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tepat</a:t>
            </a:r>
            <a:r>
              <a:rPr lang="en-US" sz="1200" dirty="0"/>
              <a:t>,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stocknya</a:t>
            </a:r>
            <a:r>
              <a:rPr lang="en-US" sz="1200" dirty="0"/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yang </a:t>
            </a:r>
            <a:r>
              <a:rPr lang="en-US" sz="1200" dirty="0" err="1"/>
              <a:t>kedua</a:t>
            </a:r>
            <a:r>
              <a:rPr lang="en-US" sz="1200" dirty="0"/>
              <a:t>, pada </a:t>
            </a:r>
            <a:r>
              <a:rPr lang="en-US" sz="1200" dirty="0" err="1"/>
              <a:t>penginputan</a:t>
            </a:r>
            <a:r>
              <a:rPr lang="en-US" sz="1200" dirty="0"/>
              <a:t> uang </a:t>
            </a:r>
            <a:r>
              <a:rPr lang="en-US" sz="1200" dirty="0" err="1"/>
              <a:t>pembayaran</a:t>
            </a:r>
            <a:r>
              <a:rPr lang="en-US" sz="1200" dirty="0"/>
              <a:t>,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diterapkan</a:t>
            </a:r>
            <a:r>
              <a:rPr lang="en-US" sz="1200" dirty="0"/>
              <a:t> </a:t>
            </a:r>
            <a:r>
              <a:rPr lang="en-US" sz="1200" dirty="0" err="1"/>
              <a:t>hal</a:t>
            </a:r>
            <a:r>
              <a:rPr lang="en-US" sz="1200" dirty="0"/>
              <a:t> yang </a:t>
            </a:r>
            <a:r>
              <a:rPr lang="en-US" sz="1200" dirty="0" err="1"/>
              <a:t>mirip</a:t>
            </a:r>
            <a:r>
              <a:rPr lang="en-US" sz="1200" dirty="0"/>
              <a:t>,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user </a:t>
            </a:r>
            <a:r>
              <a:rPr lang="en-US" sz="1200" dirty="0" err="1"/>
              <a:t>menginput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uang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yang </a:t>
            </a:r>
            <a:r>
              <a:rPr lang="en-US" sz="1200" dirty="0" err="1"/>
              <a:t>seharusnya</a:t>
            </a:r>
            <a:r>
              <a:rPr lang="en-US" sz="1200" dirty="0"/>
              <a:t>,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memunculkan</a:t>
            </a:r>
            <a:r>
              <a:rPr lang="en-US" sz="1200" dirty="0"/>
              <a:t> text di terminal </a:t>
            </a:r>
            <a:r>
              <a:rPr lang="en-US" sz="1200" dirty="0" err="1"/>
              <a:t>berupa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uang yang </a:t>
            </a:r>
            <a:r>
              <a:rPr lang="en-US" sz="1200" dirty="0" err="1"/>
              <a:t>dimasukkan</a:t>
            </a:r>
            <a:r>
              <a:rPr lang="en-US" sz="1200" dirty="0"/>
              <a:t>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dan </a:t>
            </a:r>
            <a:r>
              <a:rPr lang="en-US" sz="1200" dirty="0" err="1"/>
              <a:t>meminta</a:t>
            </a:r>
            <a:r>
              <a:rPr lang="en-US" sz="1200" dirty="0"/>
              <a:t> user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menginput</a:t>
            </a:r>
            <a:r>
              <a:rPr lang="en-US" sz="1200" dirty="0"/>
              <a:t> </a:t>
            </a:r>
            <a:r>
              <a:rPr lang="en-US" sz="1200" dirty="0" err="1"/>
              <a:t>ulang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uangnya</a:t>
            </a:r>
            <a:r>
              <a:rPr lang="en-US" sz="1200" dirty="0"/>
              <a:t>.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textnya</a:t>
            </a:r>
            <a:r>
              <a:rPr lang="en-US" sz="1200" dirty="0"/>
              <a:t>, </a:t>
            </a:r>
            <a:r>
              <a:rPr lang="en-US" sz="1200" dirty="0" err="1"/>
              <a:t>tolong</a:t>
            </a:r>
            <a:r>
              <a:rPr lang="en-US" sz="1200" dirty="0"/>
              <a:t> </a:t>
            </a:r>
            <a:r>
              <a:rPr lang="en-US" sz="1200" dirty="0" err="1"/>
              <a:t>munculkan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kekurangan</a:t>
            </a:r>
            <a:r>
              <a:rPr lang="en-US" sz="1200" dirty="0"/>
              <a:t> yang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dibayar</a:t>
            </a:r>
            <a:r>
              <a:rPr lang="en-US" sz="1200" dirty="0"/>
              <a:t>. </a:t>
            </a:r>
            <a:r>
              <a:rPr lang="en-US" sz="1200" dirty="0" err="1"/>
              <a:t>Misalnya</a:t>
            </a:r>
            <a:r>
              <a:rPr lang="en-US" sz="1200" dirty="0"/>
              <a:t> total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275.000 </a:t>
            </a:r>
            <a:r>
              <a:rPr lang="en-US" sz="1200" dirty="0" err="1"/>
              <a:t>namun</a:t>
            </a:r>
            <a:r>
              <a:rPr lang="en-US" sz="1200" dirty="0"/>
              <a:t> user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menginput</a:t>
            </a:r>
            <a:r>
              <a:rPr lang="en-US" sz="1200" dirty="0"/>
              <a:t> 240.000, </a:t>
            </a:r>
            <a:r>
              <a:rPr lang="en-US" sz="1200" dirty="0" err="1"/>
              <a:t>maka</a:t>
            </a:r>
            <a:r>
              <a:rPr lang="en-US" sz="1200" dirty="0"/>
              <a:t> pada text di terminal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muncul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user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uangnya</a:t>
            </a:r>
            <a:r>
              <a:rPr lang="en-US" sz="1200" dirty="0"/>
              <a:t> </a:t>
            </a:r>
            <a:r>
              <a:rPr lang="en-US" sz="1200" dirty="0" err="1"/>
              <a:t>sebesar</a:t>
            </a:r>
            <a:r>
              <a:rPr lang="en-US" sz="1200" dirty="0"/>
              <a:t> 35.000. Jika </a:t>
            </a:r>
            <a:r>
              <a:rPr lang="en-US" sz="1200" dirty="0" err="1"/>
              <a:t>nilai</a:t>
            </a:r>
            <a:r>
              <a:rPr lang="en-US" sz="1200" dirty="0"/>
              <a:t> input yang </a:t>
            </a:r>
            <a:r>
              <a:rPr lang="en-US" sz="1200" dirty="0" err="1"/>
              <a:t>dimasukkan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seharusnya</a:t>
            </a:r>
            <a:r>
              <a:rPr lang="en-US" sz="1200" dirty="0"/>
              <a:t>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terima</a:t>
            </a:r>
            <a:r>
              <a:rPr lang="en-US" sz="1200" dirty="0"/>
              <a:t> </a:t>
            </a:r>
            <a:r>
              <a:rPr lang="en-US" sz="1200" dirty="0" err="1"/>
              <a:t>kasih</a:t>
            </a:r>
            <a:r>
              <a:rPr lang="en-US" sz="1200" dirty="0"/>
              <a:t> dan </a:t>
            </a:r>
            <a:r>
              <a:rPr lang="en-US" sz="1200" dirty="0" err="1"/>
              <a:t>jumlah</a:t>
            </a:r>
            <a:r>
              <a:rPr lang="en-US" sz="1200" dirty="0"/>
              <a:t>  </a:t>
            </a:r>
            <a:r>
              <a:rPr lang="en-US" sz="1200" dirty="0" err="1"/>
              <a:t>kembaliannya</a:t>
            </a:r>
            <a:r>
              <a:rPr lang="en-US" sz="1200" dirty="0"/>
              <a:t>, </a:t>
            </a:r>
            <a:r>
              <a:rPr lang="en-US" sz="1200" dirty="0" err="1"/>
              <a:t>namun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uangnya</a:t>
            </a:r>
            <a:r>
              <a:rPr lang="en-US" sz="1200" dirty="0"/>
              <a:t> pas, </a:t>
            </a:r>
            <a:r>
              <a:rPr lang="en-US" sz="1200" dirty="0" err="1"/>
              <a:t>maka</a:t>
            </a:r>
            <a:r>
              <a:rPr lang="en-US" sz="1200" dirty="0"/>
              <a:t> text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tampil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terima</a:t>
            </a:r>
            <a:r>
              <a:rPr lang="en-US" sz="1200" dirty="0"/>
              <a:t> </a:t>
            </a:r>
            <a:r>
              <a:rPr lang="en-US" sz="1200" dirty="0" err="1"/>
              <a:t>kasih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r>
              <a:rPr lang="en-US" sz="1200" dirty="0"/>
              <a:t>, dan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berhenti</a:t>
            </a:r>
            <a:r>
              <a:rPr lang="en-US" sz="1200" dirty="0"/>
              <a:t> </a:t>
            </a:r>
            <a:r>
              <a:rPr lang="en-US" sz="1200" dirty="0" err="1"/>
              <a:t>bila</a:t>
            </a:r>
            <a:r>
              <a:rPr lang="en-US" sz="1200" dirty="0"/>
              <a:t> user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memasukkan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uang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total </a:t>
            </a:r>
            <a:r>
              <a:rPr lang="en-US" sz="1200" dirty="0" err="1"/>
              <a:t>harganya</a:t>
            </a:r>
            <a:r>
              <a:rPr lang="en-US" sz="1200" dirty="0"/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1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9906-92ED-475F-B9A2-0BF23C81C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9D81D-D66C-43C9-87F6-19550764A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C71DC-F7C9-4D4E-9D81-39DAF236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03/07/23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64F7-707F-4C5B-9031-91F5DF0B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42878-92C2-4AC1-9EF3-058BCA6F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747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E263-D981-4E1A-96BE-50D71EC1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C9755-F399-4AE3-9787-E1DB690C2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8ACB-F67C-48FA-8CE2-785353FE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03/07/23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1917-5163-48CA-9B60-F6AADB92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DD2B-D845-4682-953E-BBD6F2A6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389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7330C-851D-432B-805E-EF08131C4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0AAAB-077B-4E6E-904F-0C682F5B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D048-8242-47E6-9FEF-2D12EADE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03/07/23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9C6E-00CA-4AA5-BC15-4A69DD8B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DB9B-5234-4D90-8D3D-B31F1A63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958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E207-F899-41C9-BBB2-73D8BE73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D32B-E800-4164-AAE3-41C63230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447A1-10B9-48A5-A99B-8CF99A4A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03/07/23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B37D-4C2B-46C3-AC12-8398AE10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7C6D4-A025-42DB-9AF7-04944A2A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339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658A-F5F6-4C98-AC77-1CA61F6E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A7C9-D1ED-428B-8522-70B2A07A1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1A1E-7FC8-435E-9624-81BE382C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03/07/23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DE95-B390-4632-919C-E3F8108F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8845-526A-4189-966C-FF83CA37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964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0943-9BB0-4300-8431-D1E6FDE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CB61-7B8B-474A-81FD-DA059B689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140A-67D7-4D2F-A735-9E48293D6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57CD6-0877-4985-8BAC-CCF382EC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03/07/23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DE8F9-36E7-442D-80E2-B96D11D4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C8609-BC9E-4799-B1FD-6D2D78C8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753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7459-497D-4464-ADF2-2F41C181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08558-E80A-4746-962B-7AE38A0D0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AA653-435C-4F32-9200-3BCD2D8B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5A5BE-9196-46E4-822A-8D50F2EEC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6A0DE-96A3-4E51-BA6C-300457684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6C859-CC47-47CF-A277-09D6B93B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03/07/23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77784-F110-4A99-B5D5-7A24E313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C269B-44BC-42EA-B2D6-051BA61F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48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03E1-2C8B-4D27-BE96-54C5AD2C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34FF5-2B4B-4372-B70A-DC2ED0CA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03/07/23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44D35-5B57-4D3A-9285-EEFA4DA9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571F-BDD9-4567-8403-3790D474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848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F54D8-4B80-4058-B0F2-28A9D2CD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03/07/23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AD2AC-277C-4DD3-8A8D-EAB6E3CD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4E2C7-592E-486A-AB55-C2F159E1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27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1D89-A4C6-478C-8FCD-AC9DA40A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658D-B06D-4EF7-9D3D-E67E7B16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F4BA-4C8A-4F5D-A34A-C5E88B358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05DF0-BDD4-4E1A-A50B-BCA24AB9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03/07/23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B4AA9-E68E-45FC-A39F-6FCD894B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C73E-18F3-42CF-8F80-16112785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216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3B90-A025-4DF8-BFD4-809449B3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01299-381F-4CA3-A16D-0F10D9479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B7A6D-32B2-4759-B96A-6B40FCD53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AC627-0512-45F1-B173-871D8137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03/07/23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CDE1F-747F-4719-BF90-B8245AB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3C415-3CFD-47FE-A30F-F09FA781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26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2F0B1-0336-44B4-998C-9B2345BF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9E83E-3045-4EBC-8791-B2365AA7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46B3B-8C6E-4721-8631-A959FF804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6EFC6-AEE7-4003-A61B-50DE10A7C470}" type="datetimeFigureOut">
              <a:rPr lang="en-ID" smtClean="0"/>
              <a:t>03/07/23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DFC6-14FB-4DDE-894E-4EDA36938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8755B-6121-45FF-AAD8-7A8BB3606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06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4759296-3F12-4F98-9C5C-A814E7DFE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40D373-85CF-4525-9628-E4B7901A8963}"/>
              </a:ext>
            </a:extLst>
          </p:cNvPr>
          <p:cNvSpPr txBox="1"/>
          <p:nvPr/>
        </p:nvSpPr>
        <p:spPr>
          <a:xfrm>
            <a:off x="344555" y="3495260"/>
            <a:ext cx="7233070" cy="1380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900" kern="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Session 5:</a:t>
            </a:r>
          </a:p>
          <a:p>
            <a:pPr>
              <a:lnSpc>
                <a:spcPts val="5000"/>
              </a:lnSpc>
            </a:pPr>
            <a:r>
              <a:rPr lang="en-US" sz="4900" kern="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Python Looping Statements</a:t>
            </a:r>
            <a:endParaRPr lang="en-ID" sz="4900" kern="0" dirty="0">
              <a:solidFill>
                <a:srgbClr val="FFFFFF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03F51-3FCD-4B15-A62B-B9E21363535E}"/>
              </a:ext>
            </a:extLst>
          </p:cNvPr>
          <p:cNvSpPr txBox="1"/>
          <p:nvPr/>
        </p:nvSpPr>
        <p:spPr>
          <a:xfrm>
            <a:off x="363535" y="4697704"/>
            <a:ext cx="1287532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2600" kern="0" dirty="0">
                <a:solidFill>
                  <a:srgbClr val="FFFFF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Exercise</a:t>
            </a:r>
            <a:endParaRPr lang="en-ID" sz="2600" kern="0" dirty="0">
              <a:solidFill>
                <a:srgbClr val="FFFFF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7D7CE-6234-4FDD-8C2D-15C711CB17A9}"/>
              </a:ext>
            </a:extLst>
          </p:cNvPr>
          <p:cNvSpPr txBox="1"/>
          <p:nvPr/>
        </p:nvSpPr>
        <p:spPr>
          <a:xfrm>
            <a:off x="344555" y="2840529"/>
            <a:ext cx="1875706" cy="657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kern="100" spc="20" dirty="0">
                <a:solidFill>
                  <a:srgbClr val="51BB7C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</a:t>
            </a:r>
            <a:endParaRPr lang="en-ID" sz="2500" kern="100" spc="20" dirty="0">
              <a:solidFill>
                <a:srgbClr val="51BB7C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0B3C5-55A7-4C2D-91AF-7FE367C33C9C}"/>
              </a:ext>
            </a:extLst>
          </p:cNvPr>
          <p:cNvSpPr txBox="1"/>
          <p:nvPr/>
        </p:nvSpPr>
        <p:spPr>
          <a:xfrm>
            <a:off x="344555" y="265249"/>
            <a:ext cx="1324145" cy="615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1300" kern="100" spc="30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MODUL 01</a:t>
            </a:r>
            <a:endParaRPr lang="en-ID" sz="1300" kern="100" spc="300" dirty="0">
              <a:solidFill>
                <a:srgbClr val="FFFFFF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7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1443985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 err="1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Soal</a:t>
            </a: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E129B94-F89D-5095-D048-B2AE2429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syntax loop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output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Output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9 8 7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6 5 4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3 2 1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7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1443985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 err="1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Soal</a:t>
            </a: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E129B94-F89D-5095-D048-B2AE2429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syntax loop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output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dirty="0">
                <a:solidFill>
                  <a:srgbClr val="008000"/>
                </a:solidFill>
                <a:latin typeface="Menlo" panose="020B0609030804020204" pitchFamily="49" charset="0"/>
              </a:rPr>
              <a:t>Input:</a:t>
            </a:r>
            <a:endParaRPr lang="en-US" dirty="0"/>
          </a:p>
          <a:p>
            <a:r>
              <a:rPr lang="en-ID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list_angka</a:t>
            </a: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= [1,2,3,4,5,6,7,8,9,10]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ID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Output: 1 4 16 25 49 64 100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1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1443985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 err="1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Soal</a:t>
            </a: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3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635E3B-BF26-5DF8-AD2F-A9EF1D3C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D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Buatlah</a:t>
            </a: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nested loop yang </a:t>
            </a:r>
            <a:r>
              <a:rPr lang="en-ID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menampilkan</a:t>
            </a: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output </a:t>
            </a:r>
            <a:r>
              <a:rPr lang="en-ID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sebagai</a:t>
            </a: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berikut</a:t>
            </a: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endParaRPr lang="en-ID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* * * * *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* * * *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* * *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* *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*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1443985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 err="1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Soal</a:t>
            </a: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4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635E3B-BF26-5DF8-AD2F-A9EF1D3C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D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Buatlah</a:t>
            </a: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nested loop yang </a:t>
            </a:r>
            <a:r>
              <a:rPr lang="en-ID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menampilkan</a:t>
            </a: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output </a:t>
            </a:r>
            <a:r>
              <a:rPr lang="en-ID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sebagai</a:t>
            </a: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berikut</a:t>
            </a: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endParaRPr lang="en-ID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FEFAC-821C-0221-77D9-D7727484D0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36" r="57773"/>
          <a:stretch/>
        </p:blipFill>
        <p:spPr>
          <a:xfrm>
            <a:off x="838200" y="2740679"/>
            <a:ext cx="3587751" cy="403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9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1443985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 err="1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Soal</a:t>
            </a: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5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635E3B-BF26-5DF8-AD2F-A9EF1D3C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D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Buatlah</a:t>
            </a: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nested loop yang </a:t>
            </a:r>
            <a:r>
              <a:rPr lang="en-ID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menampilkan</a:t>
            </a: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output </a:t>
            </a:r>
            <a:r>
              <a:rPr lang="en-ID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sebagai</a:t>
            </a: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berikut</a:t>
            </a:r>
            <a:r>
              <a:rPr lang="en-ID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endParaRPr lang="en-ID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C7315-91CD-B100-22A5-B4F889860B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783" t="14435" r="-1"/>
          <a:stretch/>
        </p:blipFill>
        <p:spPr>
          <a:xfrm>
            <a:off x="4260056" y="2475038"/>
            <a:ext cx="3671886" cy="40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4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1443985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 err="1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Soal</a:t>
            </a: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0F9583-C673-47D7-BDCA-4B50B6F24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376" y="1821773"/>
            <a:ext cx="8961247" cy="480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8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476</Words>
  <Application>Microsoft Macintosh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Circular Std Bold</vt:lpstr>
      <vt:lpstr>Circular Std Book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Purwadhika Campus</dc:creator>
  <cp:lastModifiedBy>indahregitha1@gmail.com</cp:lastModifiedBy>
  <cp:revision>361</cp:revision>
  <dcterms:created xsi:type="dcterms:W3CDTF">2021-02-05T17:25:18Z</dcterms:created>
  <dcterms:modified xsi:type="dcterms:W3CDTF">2023-07-03T06:10:22Z</dcterms:modified>
</cp:coreProperties>
</file>