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oper BT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6795" y="2507870"/>
            <a:ext cx="12737178" cy="2798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84"/>
              </a:lnSpc>
            </a:pPr>
            <a:r>
              <a:rPr lang="en-US" sz="9388">
                <a:solidFill>
                  <a:srgbClr val="331C2C"/>
                </a:solidFill>
                <a:latin typeface="Cooper BT Bold"/>
              </a:rPr>
              <a:t>SISTEM TICKETING BIOSKOP</a:t>
            </a:r>
          </a:p>
        </p:txBody>
      </p:sp>
      <p:sp>
        <p:nvSpPr>
          <p:cNvPr id="3" name="Freeform 3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87707" y="5599749"/>
            <a:ext cx="9512586" cy="421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31C2C"/>
                </a:solidFill>
                <a:latin typeface="Cooper BT Bold"/>
              </a:rPr>
              <a:t>Kelompok 5 : 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31C2C"/>
                </a:solidFill>
                <a:latin typeface="Cooper BT Bold"/>
              </a:rPr>
              <a:t>Vina Rahma Vionita (056) 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31C2C"/>
                </a:solidFill>
                <a:latin typeface="Cooper BT Bold"/>
              </a:rPr>
              <a:t>Andini Septi Andri (053) 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31C2C"/>
                </a:solidFill>
                <a:latin typeface="Cooper BT Bold"/>
              </a:rPr>
              <a:t>Safira Nurul Hidayah(054)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31C2C"/>
                </a:solidFill>
                <a:latin typeface="Cooper BT Bold"/>
              </a:rPr>
              <a:t>Fahrizal Kusuma Yuda (095)</a:t>
            </a:r>
          </a:p>
          <a:p>
            <a:pPr algn="ctr">
              <a:lnSpc>
                <a:spcPts val="5600"/>
              </a:lnSpc>
            </a:pPr>
            <a:endParaRPr lang="en-US" sz="4000">
              <a:solidFill>
                <a:srgbClr val="331C2C"/>
              </a:solidFill>
              <a:latin typeface="Cooper B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3408817"/>
            <a:ext cx="14705320" cy="5849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2"/>
              </a:lnSpc>
            </a:pP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Sistem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tiket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bioskop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adalah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aplikasi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yang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dirancang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untuk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memudahkan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proses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pembelian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tiket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.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Aplikasi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ini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memungkinkan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penonton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untuk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registrasi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,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melihat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jadwal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film, dan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mencari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film.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Selain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itu, staff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dapat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mengelola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jadwal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,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melihat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jadwal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,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pembelian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tiket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, dan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mengelola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film. Dengan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adanya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sistem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ini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,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pengunjung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bioskop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dapat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melakukan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pembelian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tiket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dengan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mudah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 dan </a:t>
            </a:r>
            <a:r>
              <a:rPr lang="en-US" sz="4080" dirty="0" err="1">
                <a:solidFill>
                  <a:srgbClr val="331C2C"/>
                </a:solidFill>
                <a:latin typeface="Cooper BT Bold"/>
              </a:rPr>
              <a:t>cepat</a:t>
            </a:r>
            <a:r>
              <a:rPr lang="en-US" sz="4080" dirty="0">
                <a:solidFill>
                  <a:srgbClr val="331C2C"/>
                </a:solidFill>
                <a:latin typeface="Cooper BT Bold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53980" y="1406683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DESKRIPSI PROJECT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9513"/>
            <a:ext cx="1623060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USE CASE DIAGRAM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7CB43-317A-4A0C-88A2-8281780AD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2" y="1708374"/>
            <a:ext cx="11620515" cy="8139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75411" y="3912064"/>
            <a:ext cx="12737178" cy="223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sz="12987">
                <a:solidFill>
                  <a:srgbClr val="331C2C"/>
                </a:solidFill>
                <a:latin typeface="Cooper BT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Cooper BT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Purple Abstract Thesis Defense Presentation</dc:title>
  <cp:lastModifiedBy>Andini Septi Andri</cp:lastModifiedBy>
  <cp:revision>3</cp:revision>
  <dcterms:created xsi:type="dcterms:W3CDTF">2006-08-16T00:00:00Z</dcterms:created>
  <dcterms:modified xsi:type="dcterms:W3CDTF">2024-05-14T13:45:05Z</dcterms:modified>
  <dc:identifier>DAGFKFoilto</dc:identifier>
</cp:coreProperties>
</file>