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8" r:id="rId11"/>
    <p:sldId id="269" r:id="rId12"/>
    <p:sldId id="270" r:id="rId13"/>
    <p:sldId id="263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ai10/Air-Pollution-Project-AI-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269270" y="2126247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B838EB-6492-510F-0F3B-D65AEB33C567}"/>
              </a:ext>
            </a:extLst>
          </p:cNvPr>
          <p:cNvSpPr txBox="1"/>
          <p:nvPr/>
        </p:nvSpPr>
        <p:spPr>
          <a:xfrm>
            <a:off x="5283201" y="3081642"/>
            <a:ext cx="6510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 Monitoring and Prediction using AI/ML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410F40-B442-5413-EB34-2230E82C5ED5}"/>
              </a:ext>
            </a:extLst>
          </p:cNvPr>
          <p:cNvSpPr txBox="1"/>
          <p:nvPr/>
        </p:nvSpPr>
        <p:spPr>
          <a:xfrm>
            <a:off x="4876800" y="4670209"/>
            <a:ext cx="6158522" cy="656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Vishwa K</a:t>
            </a: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ID : INTERNSHIP_17513641056863b20937d78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7EF68-C6CC-AC3F-2541-8D23252CE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F6353-A495-0C21-532E-4F44C357E390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Model Building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4DEEF-AA61-8FA9-4F91-EABF80B1A6DF}"/>
              </a:ext>
            </a:extLst>
          </p:cNvPr>
          <p:cNvSpPr txBox="1"/>
          <p:nvPr/>
        </p:nvSpPr>
        <p:spPr>
          <a:xfrm>
            <a:off x="317627" y="2010028"/>
            <a:ext cx="642424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three regression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(baseline performance).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Decision Tree (captures non-linear relationships).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Random Forest (ensemble model for higher accuracy).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Train-Test Split: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80% training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20%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trained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pollutant data as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AQI as  target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 tuning applied for better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388493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78BD-9C69-74F3-0774-D7A2F121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7BFB6B-1611-F2C4-B51E-27B446BA94B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Model Evaluation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93224-BDEE-A3AC-D332-573793523724}"/>
              </a:ext>
            </a:extLst>
          </p:cNvPr>
          <p:cNvSpPr txBox="1"/>
          <p:nvPr/>
        </p:nvSpPr>
        <p:spPr>
          <a:xfrm>
            <a:off x="257824" y="2014607"/>
            <a:ext cx="60999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 used: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 (Mean Absolute Error)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prediction error.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 (Root Mean Squared Error)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penalizes large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measures goodness of fit.</a:t>
            </a:r>
          </a:p>
          <a:p>
            <a:pPr marL="457200" lvl="1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show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highest accuracy.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 Tree moderately accurate, Linear Regression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performed weakest.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08E53C-F7EE-DF46-EAE5-0935DEE30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711" y="2836983"/>
            <a:ext cx="3822289" cy="203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16DE3-7D1F-11FB-04A8-D606A2E8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72FA41-125A-599F-CE2D-28E8CC7F8AD3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 and Comparison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14C47-6C0D-160E-6102-0610F4411413}"/>
              </a:ext>
            </a:extLst>
          </p:cNvPr>
          <p:cNvSpPr txBox="1"/>
          <p:nvPr/>
        </p:nvSpPr>
        <p:spPr>
          <a:xfrm>
            <a:off x="342968" y="1981743"/>
            <a:ext cx="64329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Metrics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comparing all 3 models (MAE, RMSE, R²).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lowest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 Importance (Random Forest):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PM2.5 → most critical pollutant.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PM10 → second most impactful.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NO₂ → significantly affects AQI.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pollution control.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DEE9617E-AA46-512A-2F59-83F995AF7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321" y="2414041"/>
            <a:ext cx="5702953" cy="30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17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AFAFCD4-882C-01F6-5B1A-ABB27F1FF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8" y="1454522"/>
            <a:ext cx="4298460" cy="2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BD3464D-45A3-B012-BA10-6E804D107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64" y="1428329"/>
            <a:ext cx="4223113" cy="222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0">
            <a:extLst>
              <a:ext uri="{FF2B5EF4-FFF2-40B4-BE49-F238E27FC236}">
                <a16:creationId xmlns:a16="http://schemas.microsoft.com/office/drawing/2014/main" id="{21865202-C73E-E4B9-2C6D-FA7A23F6B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5" y="3798277"/>
            <a:ext cx="5048262" cy="29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3AA4E700-0081-77A2-92FA-EAFB9BD5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99" y="3711395"/>
            <a:ext cx="5702953" cy="307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FD930C-DB1F-8F88-8618-9FDDB8432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603" y="1609969"/>
            <a:ext cx="3267397" cy="17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D4EC6-53A7-A0FF-E787-D47FDC1747CC}"/>
              </a:ext>
            </a:extLst>
          </p:cNvPr>
          <p:cNvSpPr txBox="1"/>
          <p:nvPr/>
        </p:nvSpPr>
        <p:spPr>
          <a:xfrm>
            <a:off x="205153" y="1997839"/>
            <a:ext cx="67505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ML 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AQI prediction.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handled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preprocessing, visualization, and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was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effective 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PM2.5, PM10, NO₂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major contributors.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insights that can help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governments, NGOs, and citizens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D5809-F845-C78B-9EBD-CD03C3BE9E49}"/>
              </a:ext>
            </a:extLst>
          </p:cNvPr>
          <p:cNvSpPr txBox="1"/>
          <p:nvPr/>
        </p:nvSpPr>
        <p:spPr>
          <a:xfrm>
            <a:off x="132863" y="1513401"/>
            <a:ext cx="68673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air pollution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human health and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environment.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techniques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datasets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AQI prediction.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skills with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visualizations.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algorithms and identify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Gain exposure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project workflow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GitHub.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82CA9-86C8-37AC-D473-DD28A9AA6F26}"/>
              </a:ext>
            </a:extLst>
          </p:cNvPr>
          <p:cNvSpPr txBox="1"/>
          <p:nvPr/>
        </p:nvSpPr>
        <p:spPr>
          <a:xfrm>
            <a:off x="212969" y="1838972"/>
            <a:ext cx="7196016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Pandas, NumPy, Matplotlib, Seaborn, Scikit-learn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Platform: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for repository management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charts, bar charts, heatmaps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Regression, Decision Tree, Random Forest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7F05C4-A014-96EA-3CCE-B46B7F7CBD08}"/>
              </a:ext>
            </a:extLst>
          </p:cNvPr>
          <p:cNvSpPr txBox="1"/>
          <p:nvPr/>
        </p:nvSpPr>
        <p:spPr>
          <a:xfrm>
            <a:off x="268356" y="1899221"/>
            <a:ext cx="739853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Kaggle Air Quality Dataset (2015–2020).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Handling missing values, encoding, city filtering.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AQI trends, averages, heatmaps.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Linear Regression, Decision Tree, Random Forest.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Testing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80% training, 20% testing split.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MAE, RMSE, R² Score.</a:t>
            </a:r>
          </a:p>
          <a:p>
            <a:pPr>
              <a:buFont typeface="+mj-lt"/>
              <a:buAutoNum type="arabicPeriod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Interpretation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pollutant importance &amp; AQI prediction.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0DAB8F1-D04E-CA6A-5AE6-AA1E9D89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992200"/>
            <a:ext cx="75745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 &amp; industrialization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worsened air quality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AQI levels are consistently above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 health standards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many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Current monitoring systems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display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without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Lack of forecasting prevents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timely alerts and preventive 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AQI directly impacts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health, climate, and economy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 for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AI/ML-based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predict AQI and highlight key pollutants.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D898E7-3845-721F-8802-F794261591A6}"/>
              </a:ext>
            </a:extLst>
          </p:cNvPr>
          <p:cNvSpPr txBox="1"/>
          <p:nvPr/>
        </p:nvSpPr>
        <p:spPr>
          <a:xfrm>
            <a:off x="262918" y="1895793"/>
            <a:ext cx="103034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AI/ML pipeline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air quality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Preprocessed dataset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 metro 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(Delhi, Mumbai, Chennai, Kolkata,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Bengaluru, Hyderabad, Ahmedabad).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Linear Regression → baseline.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Decision Tree → non-linear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Random Forest → best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PM2.5, PM10, NO₂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critical pollutants.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help policymakers and citizens.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GitHub Repository Link: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https://github.com/Vinai10/Air-Pollution-Project-AI-ML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CDB1-70C4-73B3-74A0-75BB93C5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31CC4-B7A1-9E76-9DE1-0B6BE7359FC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Exploratory Data Analysis 1: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BCA16-B58C-A2A5-43E4-78EF617BC1BB}"/>
              </a:ext>
            </a:extLst>
          </p:cNvPr>
          <p:cNvSpPr txBox="1"/>
          <p:nvPr/>
        </p:nvSpPr>
        <p:spPr>
          <a:xfrm>
            <a:off x="255104" y="2059652"/>
            <a:ext cx="67369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plots showing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trends over time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Delhi &amp; other cities.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Seasonal patterns observed in AQI levels.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Delhi recorded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AQI fluctuations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Cities like Chennai &amp; Bengaluru showed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better air 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quality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data patterns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applying ML models.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F5D5434-37A9-19F1-E545-BC980010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924" y="2189168"/>
            <a:ext cx="5016947" cy="259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40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24AA-8386-9FED-A1F1-007DA3F9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D565D-9CA5-0F66-371B-77191FA0B10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Exploratory Data Analysis 2: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D5E75-1D32-6801-12B7-CFC072DC810E}"/>
              </a:ext>
            </a:extLst>
          </p:cNvPr>
          <p:cNvSpPr txBox="1"/>
          <p:nvPr/>
        </p:nvSpPr>
        <p:spPr>
          <a:xfrm>
            <a:off x="257824" y="2047005"/>
            <a:ext cx="6099906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AQI per 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using bar charts.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Delhi consistently at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of pollution index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Mumbai, Kolkata, and Hyderabad show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 high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AQI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 and Chennai show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comparatively lower pollution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differences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air quality.</a:t>
            </a: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8B3C22EE-1CCF-15D3-D2A7-C09335CFF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749" y="2216211"/>
            <a:ext cx="4862766" cy="255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58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86E2D-652B-9BFD-8A40-1E44C1121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65E29-73E8-778C-9951-6DA601E73E2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Exploratory Data Analysis 3: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E5915-E4FC-DD26-4C8E-6472AA842707}"/>
              </a:ext>
            </a:extLst>
          </p:cNvPr>
          <p:cNvSpPr txBox="1"/>
          <p:nvPr/>
        </p:nvSpPr>
        <p:spPr>
          <a:xfrm>
            <a:off x="255104" y="2042175"/>
            <a:ext cx="6099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 heatmap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generated for pollutants.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PM2.5 &amp; PM10 strongly correlated with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levels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NO₂ also significantly influences air pollution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Ozone (O₃) showed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weaker correlation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Heatmap provides insight into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ML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models.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F8D1017D-3725-7A9D-5DE7-BB23E7C0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010" y="1820984"/>
            <a:ext cx="5048262" cy="29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89156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140</TotalTime>
  <Words>837</Words>
  <Application>Microsoft Office PowerPoint</Application>
  <PresentationFormat>Widescreen</PresentationFormat>
  <Paragraphs>160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Vishwa K</cp:lastModifiedBy>
  <cp:revision>34</cp:revision>
  <dcterms:created xsi:type="dcterms:W3CDTF">2024-12-31T09:40:01Z</dcterms:created>
  <dcterms:modified xsi:type="dcterms:W3CDTF">2025-09-14T13:25:03Z</dcterms:modified>
</cp:coreProperties>
</file>