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a61f34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a61f34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9a61f34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9a61f34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2250" y="454700"/>
            <a:ext cx="8520600" cy="9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47400"/>
            <a:ext cx="85206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6943"/>
              <a:buFont typeface="Arial"/>
              <a:buNone/>
            </a:pPr>
            <a:r>
              <a:rPr lang="en" sz="2343"/>
              <a:t>G12-N20 Geared Mini DC Motor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43">
                <a:solidFill>
                  <a:schemeClr val="dk1"/>
                </a:solidFill>
              </a:rPr>
              <a:t>-Medium Power MP: 0.5W Max.  </a:t>
            </a:r>
            <a:endParaRPr sz="234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43">
                <a:solidFill>
                  <a:schemeClr val="dk1"/>
                </a:solidFill>
              </a:rPr>
              <a:t>Rated Voltage: 6~12V.</a:t>
            </a:r>
            <a:endParaRPr sz="234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20">
                <a:solidFill>
                  <a:srgbClr val="1F1F1F"/>
                </a:solidFill>
              </a:rPr>
              <a:t>5V -12V</a:t>
            </a:r>
            <a:r>
              <a:rPr lang="en" sz="2110">
                <a:solidFill>
                  <a:srgbClr val="1F1F1F"/>
                </a:solidFill>
              </a:rPr>
              <a:t> </a:t>
            </a:r>
            <a:endParaRPr sz="211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320">
                <a:solidFill>
                  <a:srgbClr val="1F1F1F"/>
                </a:solidFill>
              </a:rPr>
              <a:t>300 RPM</a:t>
            </a:r>
            <a:endParaRPr sz="232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110">
                <a:solidFill>
                  <a:srgbClr val="1F1F1F"/>
                </a:solidFill>
              </a:rPr>
              <a:t>Brushed contacts.</a:t>
            </a:r>
            <a:endParaRPr sz="211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110">
                <a:solidFill>
                  <a:srgbClr val="1F1F1F"/>
                </a:solidFill>
              </a:rPr>
              <a:t>Relatively Cheap</a:t>
            </a:r>
            <a:endParaRPr sz="211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175" y="1927550"/>
            <a:ext cx="2352400" cy="23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